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93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07:23.3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5945 1501 257,'0'0'92,"0"0"-33,0 0-20,0 0 35,0 0-14,0 0-51,-24-48 10,15 41 4,0 2-18,-4 0-5,-5 2-13,-6 3 12,-1 0-5,-5 0-2,0 5-16,-1 6 18,-1-1-13,1 2 8,3 0-10,4-1 5,6-1-1,8 1 2,8 4 5,2 3 10,0 6-7,13 6 3,8 3 4,5 2 2,7 1-1,2-1-1,7-6 1,-3 0-1,-2-3 9,-4-2-8,-9 0 5,-5 1-6,-11-1 2,-8 1 9,-3-1-4,-21-2-5,-9-2 17,-1-5-4,-4-6-9,1-8 12,0-1-16,6-1 4,3-16 8,0 3-14,4-4-4,2 2-12,8 4-11,3 2 25,5 0-95,6 3 14</inkml:trace>
  <inkml:trace contextRef="#ctx0" brushRef="#br0" timeOffset="3523.5051">6115 1783 243,'0'0'148,"0"0"-103,0 0 7,0 0-16,0 0-1,0 0-2,0 0-23,0-3-10,-4 18-6,1 6 2,1 3 4,1 1 4,1 0 4,0-4-6,0-2-2,4-4 1,9-3 1,-2-3-2,5-3 0,1-3 0,2-3 7,1 0-6,2 0 2,-1-7 2,-6-7 0,1-2-5,-4-1 0,-2-3-5,-2 1 5,-2-1 2,0 4-2,-3 1 3,-3 4 5,0 6-7,0 3 1,0 0-1,0 2 46,0 0-32,0 0-15,0 0-11,0 9 7,0 0 3,0 2 2,7-2-2,1 0-6,-1-2 7,4 1 0,1-2 5,-2-2-1,2-1-1,-3 1 4,0-1-7,0-3 0,1 0-5,2 0 5,6 0-1,0-10-1,3-5-11,0-6-4,-5-1 4,-4-5 3,-1-4 2,-5 0 6,-3-2 2,-3 1 1,0 1 3,0 2 3,0 2 10,0 6-6,0 6 4,0 4 7,0 7 2,0 1 2,0 3 3,0 0-10,0 6-19,0 21-6,0 15-15,0 12 21,0 5 0,0-2 3,0-1 1,0-7 7,0 1-1,0-3-4,0-4 2,0-2-8,0-5 18,0-3-18,0-6 3,0-1 2,0-5-5,0-7 1,0-4-1,0-6 0,0-2-1,0-2 1,0 0 0,0-9 7,0-13 9,0-12-16,0-5-13,0-4-8,0-3 7,0 4 0,0 4 8,0 4-3,7 3 7,5-1 2,0 2 0,3 2-3,-2 5-3,2 6 3,-6 7 1,-1 5-2,-2 5 4,-2 0-4,2 0-8,0 11 5,-3 4 3,0-2-4,-3 2-11,0 0 4,0 1-13,-3-5 4,-6 1-6,-1-4 6,1-2-2,3-3 23,1-2-3,2-1 7,3 0-1,0 0 8,0 0 2,0 0 0,0 0 2,0 0 2,0 0-1,8 0-7,5-2-6,5-3 1,4-1-1,1 0 0,7-2 1,3-1 4,-2-1-4,2-2-1,-2-2 2,-7-1-4,-5-3-14,-5-3-5,-3-5 11,-3-4 10,-2-1 0,0-1 3,-1 2-1,-1 1-1,-1 5 0,-2 5 9,-1 5 6,0 5 4,0 6 11,0 2-12,0 1 19,0 0-12,0 7-26,2 22-11,2 11-7,1 11 16,-1 5 2,-2 0 16,-2-5 4,0-3 18,0-4-14,0 0-7,0-2-5,0-2-9,0-5-1,0-5-2,0-4 0,0-7 4,0-4-4,0-5 0,-2-6 1,2-4-1,0 0 3,0 0-3,0 0 5,0-7 6,-1-15 7,-2-9-18,3-11-7,0-4-12,0 0 8,0 5-4,6 6 1,1 10 9,1 3 5,1 4 0,1 1 0,2 0-5,0 3 5,3 1 1,-3 2-1,0 4 0,3 2 0,-5 2 0,2 3-1,-3 0-3,3 0-2,0 13-9,-5 2 8,-2 1 7,-2-1-4,-3-1-1,0-2 3,0-5 1,0 1-2,-3-2-9,-8-3-2,-2 0 9,-2-2-7,0-1 1,0 0-9,-1 0 5,5 0 7,2-5-5,2 2 13,6 1 4,-1 0-3,2 1 16,0 1-2,0-2-2,0 2-7,0 0-6,0 0 0,9 0-4,3 0 0,4 0 4,4 0 2,5 0-1,6 0 0,2 0-1,3 0 1,0-4-1,5-3-1,-5-4 1,-1-1 1,-7-2-1,-3 0-2,-5-2-7,-1 1 9,-7 0 3,-5 0 2,-4 3-2,-3 2 2,0 2 22,0 3 1,0 4-11,0 1-11,0 0-5,-4 0-2,-5 3-5,-1 13-10,-4 4 15,2 1-1,5 1-1,1-4 6,3-1-6,3-3 2,0-4-14,0-1 15,0-1-3,4-4 3,2 1 0,-1-2 0,-2-2 5,3 1-4,1-2 0,1 0-2,-1 0 0,2-6 1,0-8-9,-3-2 0,-3-5 6,0-3-4,-1 3 7,-2 3 6,0 5-3,0 6-2,0 4-1,0 1 3,0 2 3,0 0-4,0 0-2,0 0-3,0 0-7,0 0 3,0 0-6,0 0 4,1 0 3,9 4 6,-1-2 2,5 1 0,1-3 0,-2 0 1,2 0 0,-6 0-1,0 0-1,-2-3 1,-1-6 3,0-4 0,-1-2 2,-1-3-6,-2 2 5,-2 3 6,3 5-8,-3 4 13,0 4-15,0 0 5,0 0-4,7 0-3,2 9-19,5 6 11,-1 2 8,2 1 0,0-1 0,-5 1-3,-2 1 3,-1-2-5,-7 1 3,0-1 1,0-2-2,0 2 2,-4-4 1,-4-5 0,4-3 4,-2-4 5,0-1-9,-1 0-5,2 0 5,-1 0 11,6 0 0,0 0 6,0 0-7,0 0 2,0 0-12,0 0-5,0 0-2,0 0 5,11 0 4,3-1 1,3-7 0,2 1 3,5-2-5,6-5 4,1-1-1,2-1-4,-5-2-7,-8-2-10,-2-1 1,-11-2 5,-5 5-5,-2 3 15,0 6 1,0 4 2,-3 4 42,-2 1 0,1 0 15,-2 14-59,-3 8-19,4 2 13,4-1 3,1-4-2,0-1 1,1-4-2,11-2 5,-3-3-2,0-3 0,3-3 2,-3-1-17,5-2-27,-4 0-17,-4 0-68,-5-7-343</inkml:trace>
  <inkml:trace contextRef="#ctx0" brushRef="#br0" timeOffset="4735.6417">8880 1715 532,'0'0'119,"0"0"-119,0 0 0,0 0 2,0 0-2,0 0-5,3 20 5,7-19 3,2 1 11,6-2 6,0 0-3,1 0-5,2-10-8,-1-3 4,0-2 0,-3-3-5,2-2-1,-3-2 0,-5-6 3,1 0-4,-3-5-1,-3-2 1,-3-1-1,-2 2 0,-1 2 0,0 5 0,0 6-3,-3 6 3,0 7 2,0 6 0,2 2 10,-1 0-12,-2 13-12,1 17 2,-1 12-6,2 9 16,2 2 2,0 0-1,0-6-1,2-3 0,12-6 0,3-7 0,4-4-1,2-4 0,0-6 1,4-7 2,4-8 3,-1-2 0,6-3-4,2-20-1,-3-7-1,-4-5-8,-9-4-14,-11 0 3,-3-2 17,-7-2 3,-1 1 0,0 0 0,0 4-2,0 6 5,0 11-3,0 9 10,0 8 12,0 4 10,0 0-5,0 18-27,0 14-25,0 8 17,0 4 8,0-4 4,0-2 2,0-3 7,0-7-8,0-2-2,0-4 1,0-3-3,0-3-1,0-4-3,0-4 3,0-2 0,0-5 2,0-1-2,0 0 6,0 0-3,0 0 6,3-14-6,10-8 14,5-2-16,5 2-2,-1 3-17,-4 6 3,-2 4 6,-4 4 0,2 5 9,1 0-1,2 3-6,2 12-1,1 0 8,1 2 0,-4-3-1,0 0-4,-1 1 4,-3-2 1,0-1 8,-1-5-8,-1 0-5,-2-2 5,2 0 0,0-2-30,3-3-54,-1 0-57,-1-5-105</inkml:trace>
  <inkml:trace contextRef="#ctx0" brushRef="#br0" timeOffset="5428.5682">9979 1658 453,'0'0'129,"0"0"-104,0 0 18,0 0 28,0 0-34,0 0-27,-61-7-9,39 21-1,4-2 6,0 3-6,6-3 0,6-1-4,2-1-6,4 0 6,0-3-1,1-1-18,11-1 12,0-4-4,1-1-8,1 0 13,-1 0 10,-1-5 3,3-6-3,-2 0 0,-2 1-2,-5 5 5,-2 2-2,-4 1 3,3 2 12,0 0-16,3 0-3,2 0-7,3 8 10,-3-2 0,4 1 2,-2 3-2,-1-5 1,2 1-1,-2-1 0,4-3 1,-2-2 5,0 0-4,3-5 6,1-11-4,0-6 9,1-3 9,-2-7-17,-2-2-4,-1-5 4,0-2-5,-5 0 3,1 0 0,-4 4 6,-3 2 30,0 5-15,0 8 44,0 8-17,0 8-26,0 6 7,0 0-1,0 15-31,-3 20-22,-4 11-19,-2 6 38,6-4 4,0-5-1,3-5 0,0-6 1,3-7 4,9-4-5,6-4 0,-3-5-10,9-6-17,1-6-11,5 0-9,-5-7-26,-4-13-64,-9-3-241</inkml:trace>
  <inkml:trace contextRef="#ctx0" brushRef="#br0" timeOffset="5692.2522">10045 1509 540,'0'0'50,"0"0"-46,0 0-3,0 0 1,86 0 36,-53 0-8,-3 0-21,1 0-6,-2 0 1,-3 0 0,-2 0-4,-9-2-51,-7-2-128,-5-3-145</inkml:trace>
  <inkml:trace contextRef="#ctx0" brushRef="#br0" timeOffset="6201.3719">8902 1465 280,'0'0'58,"0"0"-49,91 0 44,-46 0 3,12 0-10,2 0-1,2 0-10,2 0-24,-3 0-7,-7-1-4,-8-4-25,-8 0-104,-14 0-179</inkml:trace>
  <inkml:trace contextRef="#ctx0" brushRef="#br0" timeOffset="7178.856">11504 1196 325,'0'0'163,"0"0"-132,0 0-21,0 0-10,0 0-2,0 0 2,82 10 18,-55-7 12,-2 0-11,0-1-7,4 1 0,-1-2 1,2-1-9,-1 0-2,-1 0-2,-4 0-2,-10 0-95,-6 0-66,-8 0-155</inkml:trace>
  <inkml:trace contextRef="#ctx0" brushRef="#br0" timeOffset="7445.0768">11659 1215 159,'0'0'118,"0"0"-102,0 0 47,-3 104 5,2-72-4,1-1-23,0-2 11,0-4-19,0 1-16,0-2 0,0-1-6,0-2-3,0 0-5,0-2-1,0 1 0,0-2 1,0-1-6,0-4-44,-3-4-72,1-5-45,1-4-92</inkml:trace>
  <inkml:trace contextRef="#ctx0" brushRef="#br0" timeOffset="7637.0656">11580 1635 287,'0'0'94,"0"0"-48,0 0-31,0 0-8,0 0 13,0 0 4,94-2-10,-70 1-5,1 1 13,-1-2-18,5 2 0,-6-2-4,1 0-35,-2 1-202</inkml:trace>
  <inkml:trace contextRef="#ctx0" brushRef="#br0" timeOffset="9849.4935">13075 1442 325,'0'0'235,"0"0"-163,0 0-51,0 0-21,0 0-11,0 0-3,10 86 14,-2-60 4,-2-2 6,7-5-3,-4-2-6,3-3 0,0-5 1,3-2 0,3-2-2,0-5 3,6 0 1,1 0 3,-1-14-7,-3-4-25,-6-5-27,-5 1-24,-3-1 12,-5 4 14,-2 1 12,0 5 23,0 5 15,-2 5 48,-2 0 22,3 3 16,1 0-19,0 3-67,0 10-13,0 2-14,4 2 26,5-2 2,2 0-1,2-2 2,-1-1-2,0-1 5,1-3-2,-1-1-1,1-2 0,3-1 4,4-1-3,0-3 1,2 0-3,-3 0-1,-3-3-2,-3-9-2,-4-3 1,-5-2-6,-4 1 9,0-2 2,0-1-2,0 2 0,-3 0-4,-1 3 8,1 6-4,1 0 3,2 2 4,0 3-3,0-1-4,0 2-9,9 1 9,4 1-2,4 0 0,1 0 1,-1 0-1,5 0 2,3 0 0,5 1-3,3 1 5,0-1-2,-1-1 5,0 0-5,-2 0-7,-7 0-22,-4 0 19,-8 0 6,-5 0 4,-3 0 0,-3-1 0,0-4 10,0-1 59,0 0-54,-4 0-15,-5 1-9,2 2 9,-4 2 5,-5 1 0,-1 0-5,-5 4-3,0 13 3,2-1-1,2 4-4,6-2 5,4 0 0,6-1-14,2-2 6,0 0 7,0-3 1,4 0 7,5-3-7,3-2 0,1 0-1,1-3 1,2-4-6,1 0-11,-1 0-4,2 0-12,-2-11 11,0-2 3,-3-2 13,-6 0 0,-2 1 6,-4 2 2,-1 1 4,2 3 70,-2 2-20,0 1-51,0 3 3,0 2 2,0 0 23,0 0-28,3 0-5,4 8-18,4 3 12,-1-2 6,5 0 2,-1-3-2,2-3 0,0 0 0,2-3 4,0 0 0,-3 0 1,2 0-3,-1-8 3,-4 1-2,4 1 2,-4 1 2,-2 2-7,-2 3 0,0 0 0,1 0-2,1 6-1,-3 3 0,-1 2 1,-3-1 0,-1 0-1,-2-3 1,0-3 2,0-1 12,0-1-4,0-2-1,1 0-6,1 0 5,4 0-1,3-9 8,3-6 13,2-2-16,2 4-10,-5 2-16,0 5 2,-4 3 14,5 2-7,-1 1 7,1 0-6,7 0-1,0 10 4,2-1 2,0-1 1,-2-1-2,-2 0-1,1-3 3,-3-1 0,-2-2 2,-1-1 3,-4 0-4,-1 0-1,0 0-3,1 0 3,-2-7 2,2-7 4,-1-2-2,0-4-1,1-5-3,-1-7 5,1-3-9,-4-7 10,1-4-1,-2-1 2,-2-1 9,-1 3 29,0 7-14,0 11 28,0 8-23,0 12 8,0 6-8,0 1-9,0 6-27,0 28-4,0 14-31,-4 13 21,2-1 14,-1-4 0,3-10 0,0-5-4,0-6 4,0-6 0,6-6-1,6-3-3,6-7 2,3-3-4,1-9-36,4-1-19,-1-3-12,-3-15-45,-7-5-291</inkml:trace>
  <inkml:trace contextRef="#ctx0" brushRef="#br0" timeOffset="10132.0785">14407 1313 554,'0'0'62,"0"0"-56,0 0-6,0 0 10,0 0 1,94 2 41,-55-2-21,4 0-20,1 0-10,-1 0 1,0 0-2,-9 0-21,-7 0-48,-12 0-37,-7-2-59,-4-4-164</inkml:trace>
  <inkml:trace contextRef="#ctx0" brushRef="#br0" timeOffset="11367.3913">15878 1432 462,'0'0'227,"0"0"-210,0 0-17,0 0-5,0 0 1,0 0 0,-1 15-2,5-9-8,8 0 11,4 0 3,3-1 4,3-2 2,0-2 14,-2-1-9,1 0-5,-2-1-1,-1-13-3,1-3 0,-2-4-2,-4-4-8,-2-5-1,-4-5 1,0-4-1,-1-5 6,-1-1 2,-4 2 1,-1 4 0,0 4 4,0 6 4,0 8 0,0 9 2,0 4 8,0 5-12,0 3-4,0 0-1,0 8-1,0 25-13,0 14-3,0 10 15,2 6 2,4-1-1,4-6 3,-1-7-5,3-6 4,3-9-2,-1-7 0,3-6 0,-2-7 0,2-7 0,-1-7 0,5 0 2,4-6-1,5-16 13,0-4-13,-5-2 4,-5 0-5,-5 1 2,-6 5-7,-3 5 10,-3 5-2,-2 6-3,-1 6 0,0 0-6,0 9 4,0 14-21,0 5 8,-1 3 15,1-5-6,0-1 6,0-6 8,10-4-7,-3-3-1,1-4 0,0-5-2,0-3 6,1 0-4,3-2 10,5-13-1,-2-3-8,-4-3-1,-3-3-36,-8 0-23,0 1 3,-1 2-11,-14 3 22,-2 3 45,1 6 2,5 4 42,5 2 72,5 3-45,1 0-49,0 0-22,0 0-3,13 0-32,8 0 0,6 0 35,4 0 12,1 0-10,0 0-2,-3-2-41,-4-7-104,-5-2-24</inkml:trace>
  <inkml:trace contextRef="#ctx0" brushRef="#br0" timeOffset="11692.428">15974 1221 248,'0'0'47,"0"0"42,97 3-6,-57-3-24,8 0-8,7 0-14,6-6-16,5-3-14,-7-1-1,-6 0-6,-10 2-61,-15-3-73,-10 1-126</inkml:trace>
  <inkml:trace contextRef="#ctx0" brushRef="#br0" timeOffset="13447.847">17925 1266 356,'0'0'105,"0"0"-21,0 0-9,0 0-40,0 0-20,-100-22 0,75 28-13,0 9-1,2 1-1,5 0 0,5-3 0,8 0-1,5 0-4,0-3-3,0-1-10,17-3-20,1-3-15,4-3 22,0 0-3,-2-2 14,-4-8-1,-5 1 15,-4 3 6,-6 3 0,-1 3 5,0 0 82,2 7-29,3 16-58,-2 7-26,1 4 26,-1-2 2,-1 2 2,-2-4 8,0 0-5,-2-1-2,-8 0 11,-8-1-5,0-1-7,-5-3 1,1-5-5,2-4-7,6-5-21,8-10 5,6 0-15,0-7 25,0-12 13,12-5 4,9-5-3,5-1 1,7-3 13,5 0-12,4 0-2,1 1 7,-3 5-4,-3 5 3,-5 4-7,-5 4-2,-5 3 2,-5 2 0,-4 5 0,-6 1 0,-1 3 2,-6 0-2,0 0-5,0 0-1,0 0-30,0 0-4,0 1 35,0 1-13,2-1-8,3-1-11,0 0-7,1 0 31,1 0 11,0 0 2,1 0 9,-3 0 7,2-3 6,2-3-7,1 0 0,1-1-12,-2 0-3,0 2 2,-2 2-1,-2 0-1,-4 3 13,1-2 27,-2 2 6,0 0-7,0 0 1,0 0-19,0 0 5,0 0 1,0 0-14,-3 0-7,-6 0-4,-7 0 2,-3 0-8,0 9 3,2 6-1,1 3 1,6 3-1,1 2-6,6 1 5,3-3-1,0 0 3,0-5-2,13-2 0,-2-5 3,0-3 3,2-4-3,0-2-1,7 0-3,2-4 4,2-12 0,3-3-1,-3-4-21,-7 1 0,-9-3-27,-8 1 16,0 0 25,-5 2-12,-9 5 20,0 5 3,2 6 8,5 3 39,4 2 0,1 1-23,2 0-24,0 0-3,0 0-17,0 0-12,3 0 24,8 0-2,2 3 12,5-2-5,6-1 16,3 0-16,3 0 5,4 0 3,2 0-7,5 0-1,0 0 4,-5-6-4,-5 1-23,-6 1-45,-10 3-26,-8-1-75</inkml:trace>
  <inkml:trace contextRef="#ctx0" brushRef="#br0" timeOffset="14769.2843">19408 1396 528,'0'0'28,"0"0"-17,0 0-11,0 0 3,0 0-3,0 0-11,-4 79 8,16-72 3,7-6 32,5-1 3,4 0-1,0 0-12,1-13-9,-3-7-10,-3-4 5,-3-5-3,-5-2-3,-5-2-2,-6-3-3,-2-5 3,-2-3-4,0-3-2,0 3 6,0 1 3,0 4-3,0 8 1,0 8 6,0 9-4,0 9 4,0 3 12,0 2 0,0 2-19,0 21-6,0 14-15,0 9 16,-3 7 5,3-3 1,0-4 3,0-5-4,3-5 0,9-4 0,4-7 0,1-1 0,2-4-3,-2-5 3,2-3 5,-1-6 0,0-5-5,0-1 2,1 0 2,0-1-4,-1-11 10,-3-5-9,-2 1 1,-3-2 1,-4 3-3,-3 5 2,-3 5-1,0 5 1,0 0 12,0 0-7,0 1-7,0 13-20,0 5 3,0 2 17,0-3 2,0 1-1,3-6-1,4-4 3,-3-2-3,5-2 2,2-3-3,5-2 1,4 0-22,-2-7 4,-5-6-45,-7-5-82,-6 0-12,0 0 5,-18 0 54,1 3 98,3 4 65,5 2 39,7 3 32,2 2-46,0 0-7,6 3-21,13-1-60,4 2-4,2 0 1,-1 0-3,-2 0 4,-2 0-2,2 0-19,1 0-38,-4 0-52,-2-4-137</inkml:trace>
  <inkml:trace contextRef="#ctx0" brushRef="#br0" timeOffset="15041.2689">19352 1164 207,'0'0'88,"117"0"1,-42 0-6,1 0-26,3 0-13,-3-4-18,-5-3-12,-6 3-7,-11-1-7,-8 0-73,-10-2-88</inkml:trace>
  <inkml:trace contextRef="#ctx0" brushRef="#br0" timeOffset="15716.9502">21229 985 488,'0'0'181,"0"0"-133,0 0-48,0 0-16,-23 128 16,10-71 3,4-4 9,2-5 5,2-7-11,3-7-4,2-4-2,0-4 9,0-7-9,0-2-8,0-5-15,2-6-52,8-6-49,1 0-73</inkml:trace>
  <inkml:trace contextRef="#ctx0" brushRef="#br0" timeOffset="16100.6318">21143 932 392,'0'0'18,"0"0"-15,0 0 0,84-78 2,-62 77 14,5 1 0,1 18 0,7 25-8,2 13-8,-4 8 16,-3 4 17,-8-3 6,-5-6-29,-4-8-5,-6-6-2,-3-6-1,-4-7-5,0-4 0,-17-3 0,-16-4-7,-15-5 7,-5-4 17,-1-4-9,3-5-5,8-3-3,9 0-17,6-3-13,6-11-25,5-1 28,6-2 2,8 1-46,3-1-114</inkml:trace>
  <inkml:trace contextRef="#ctx0" brushRef="#br0" timeOffset="17629.0635">21673 1408 98,'0'0'127,"0"0"-92,0 0-18,0 0 21,0 0 37,0 0-31,7 28-3,4-20-1,5-2 0,2 0-8,8-3-4,4-3-5,-1 0-10,4 0-2,-1 0-7,-3-2 2,0-8 0,-6-4-3,-2-1-3,-7-3-6,-8 0 6,-6-3-1,0-1-3,0 2-6,-6 2-4,-3 4-8,-3 5 22,0 4 1,1 0 8,-3 5-7,2 0-4,-3 0-7,1 8 1,1 10 8,2 6-9,2-1 0,6 2-1,2-3 7,1 0 3,0-4-5,10-4 5,8 0 2,0-3 4,6-3-2,1-3-4,5-2 10,5-1 2,-3-2-2,0 0-6,-4-3-1,-1-11 4,0-5 5,-3-6-12,4-5 6,-1-6-6,0-6-13,-2-6-2,-5-5-3,-3-2-5,-4-4 22,-5 2-10,-3 2 9,-5 7 2,0 12 2,0 12 16,0 7 32,-5 11-16,2 5-9,0 1-13,-4 22-12,-4 19-5,1 13-3,0 3 7,4-1 1,4-4 3,2-6-3,0-4 0,6-6-1,12-5-2,0-7 0,4-6 6,2-6-1,3-6 0,4-6 2,2 0-1,6-5-2,0-11 4,2-9-5,-5 0-13,-4-7 8,-6-4-12,-6-4-10,-1-3 18,-3-3 6,-5 1-4,-5-2 7,-3 8 0,-3 7 3,0 14-3,0 8 26,0 8-10,-6 2 20,-4 23-32,-7 17-4,-3 14-17,0 7 16,4 0 1,4-2 4,2-5 1,2-5 8,3-10 12,4-6-18,-1-6 4,1-6-10,1-7-1,0-7 3,0-6-3,0-1 4,0 0-2,0-4-1,12-16 12,7-5-13,2-1-20,-3 2-21,-2 5-20,-5 5 41,0 5 20,0 5 1,0 4-1,3 0-2,0 6-8,4 12 1,-5 3-5,2 0 14,-3-2-2,-1 1-9,0-5 9,0-3 1,-2-2 2,3-4 12,0-3 3,6-3-5,5 0 10,3-3-10,1-10-2,-3-2-6,-7-5-3,-5-2 3,-4-1 5,-6 2-7,-2 3-1,0 9 0,0 3 0,0 6 36,0 0-8,0 9-28,0 12-19,0 5 13,0-1 6,0-1 0,0-3 4,7-4 0,-1-2 0,1-6-3,4-1-1,5-7 3,2-1-3,5-6-50,-3-18-164</inkml:trace>
  <inkml:trace contextRef="#ctx0" brushRef="#br0" timeOffset="17813.0475">23037 1176 762,'0'0'72,"0"0"-72,0 0-39,0 0 7,0 0 23,0 0-29,4-13-70,1 5-175</inkml:trace>
  <inkml:trace contextRef="#ctx0" brushRef="#br0" timeOffset="19401.8433">23918 1228 107,'0'0'48,"0"0"-14,0 0-22,24 100 12,-15-74 0,-1-4 10,1-1-9,2-3-7,1-1-5,1-2-10,3-2 0,-1 0 5,0-4 17,0-3-3,-2-3-14,-2-2 5,0-1 9,-3 0-9,-1 0 0,-1 0-3,0-1 0,2-8 17,-2-3-8,-2-5-19,-1-1 5,-3-2-5,0-2 0,0 0 0,0-1 0,0 0 7,0 3-7,0 6 0,-3 1 2,3 3 1,0 2 5,0 1-3,0 2-3,0 1-2,0 1 2,2 0-2,5 1 0,5 2-2,0 0 0,4 0 2,2 0-3,5 0 4,2 0-4,2 2 6,1 2-6,-2 2 6,-2 1-3,-2-2 0,-6 1 0,-2-1-1,-8-2 1,-5-1-1,-1-2-1,0 0-8,0 0-3,0 0 13,0 0 4,0 0 24,-1 1-7,-7 3-15,-4 2-5,2 1 11,-1-2 4,1 1-13,3 5-1,0-1-2,1 3-1,3 3-2,0 1-4,3-1 2,0-1-1,0-1 5,5 0 1,7-3 3,4-1-3,1-3 8,2-1-4,-1-3 3,0 0-6,0-3 11,-2 0-12,4 0-4,-5-4-31,1-11-94</inkml:trace>
  <inkml:trace contextRef="#ctx0" brushRef="#br0" timeOffset="19613.8301">24406 1095 542,'0'0'0,"0"0"-13,0 0-50,0 0-2,0 0-70</inkml:trace>
  <inkml:trace contextRef="#ctx0" brushRef="#br0" timeOffset="20089.8004">24830 1289 109,'0'0'366,"0"0"-282,0 0-49,0 0 9,0 0-32,0 0-6,-102 12-6,74 10 8,3 1-1,5 0-1,4-2-5,7-5-1,6-2-1,3-5-2,0 0-5,0-5 4,1 0-3,12-4-3,4 0-5,6 0 15,2-10 0,-1-6 0,0-2-14,-5-2 7,-2 4 7,-10 5 4,-2 5-2,-5 5 24,0-1 48,0 2 4,0 0-53,0 0-25,0 6-12,0 8-8,1 2 12,8 1 3,5-2 1,6-1-15,7-4-21,6-2-21,0-7-81,-2-1-56</inkml:trace>
  <inkml:trace contextRef="#ctx0" brushRef="#br0" timeOffset="21041.7402">26047 967 531,'0'0'169,"0"0"-129,0 0-40,0 0 0,0 0-22,-50 110 19,36-64 3,4 2 2,1-2 7,-2-3 1,3-2-6,-1-5-4,4-4 0,2-4 0,1-5 0,2-4 0,0-4-1,0-2-1,7-9-17,5-4-44,4 0-57,-1-9-44</inkml:trace>
  <inkml:trace contextRef="#ctx0" brushRef="#br0" timeOffset="21369.7191">25980 916 356,'0'0'61,"0"0"-10,21-97-12,-2 73-27,1 5-3,-2 6 8,1 8 13,2 3-3,2 2-4,3 2-12,0 23-9,-1 13-1,-5 12-1,-4 7-1,-7-1 1,-5-6 3,-4-6 2,0-6-5,-16-10-7,-13-4 5,-8-6-26,-7-2 0,-1-7 21,5-5-40,8-4-52,13 0-58</inkml:trace>
  <inkml:trace contextRef="#ctx0" brushRef="#br0" timeOffset="23069.6108">26622 1164 333,'0'0'75,"0"0"-23,0 0-7,0 0-11,0 0 4,0 0-7,-70-59-14,44 59-15,-3 0-1,0 5-1,2 13-3,0 4 3,5 7-2,3 4-11,4 0 4,6-2 5,3-3 1,6-6 1,0-2 0,0-5 1,1-4 1,8-4 3,2-4 0,5-3-3,4 0-1,6-1 0,6-13 1,-1-2 0,0-2 0,-1 0 1,-8 2 6,-6 3-7,-6 4 3,-6 5 1,-4 4 19,0 0 20,0 0-22,0 0-21,0 8-20,-1 8-9,1 0 26,0 1 3,3-1 0,10-1 2,7-1-2,2-5 11,1-3-5,3-5-6,1-1 0,0 0-6,0-4 6,0-11 2,-1-6-2,-1-5 1,-3-4 2,-1-5-1,-6-1 0,-4-3 2,-5-2 3,-2 1-3,-1-2 5,-2 1 1,-1-3 1,0 3-10,0 4 10,0 2-11,0 10 3,0 8 4,0 7 22,0 9-8,0 1-6,0 8-15,-3 28-7,-8 14-28,-2 7 35,1 1 0,5-7 0,3-3 5,4-4-5,0-5 0,11-3 0,9-5 0,4-6 0,1-7 0,5-7 2,0-4 6,1-7-3,3 0-4,-4 0 3,-6-11 2,-9-1-1,-5-4-1,-4-1-4,-1-1 5,-2 3-1,-2 4 0,-1 7-3,0 1 27,0 3 14,0 0-12,0 7-30,0 13-26,0 3 4,0 1 22,0-3 0,0-3 1,0-3-1,0-4-2,6-1-2,7-6 4,6-4-17,6 0-26,2-4-16,-4-16-120,-4-6-367</inkml:trace>
  <inkml:trace contextRef="#ctx0" brushRef="#br0" timeOffset="23257.5984">27226 968 568,'0'0'143,"0"0"-99,0 0-37,0 0-1,0 0-6,0 0-21,5-18-54,1 12-158,-6 3-140</inkml:trace>
  <inkml:trace contextRef="#ctx0" brushRef="#br0" timeOffset="23497.582">26734 1037 266,'0'0'47,"0"0"15,122 5 12,-56-5-7,7 0-25,-3 0-24,-6 0-11,-7 0-4,-15-5-3,-13 1-93,-11 0-188</inkml:trace>
  <inkml:trace contextRef="#ctx0" brushRef="#br0" timeOffset="24364.2075">27763 1188 304,'0'0'118,"0"0"-51,0 0-2,0 0 41,0 0-58,0 0-14,-70-42 2,40 42-31,-6 18-4,-3 6-2,1 2-3,1-1 4,7-2-1,9-2-1,6-2 2,9-3-3,6-3-2,0-1-9,0-3-3,12-3-9,10-4 19,5-2 0,1 0 2,-1-8 1,-3-4 4,-9 2-11,-4 2 8,-6 4-1,-3 4 8,-2 0-3,0 0 25,1 0-26,2 0-1,5 12-17,2-1 18,8 2 4,4-3-3,3-2 1,3-2 3,-1-3-5,1-3 2,-1 0 6,1 0-5,0-9-3,-2-6 4,-3-3 0,-3-5-3,-1-7 0,-3-6 12,-2-9-7,-2-3 0,-2-5-1,-3-1 3,-6 4-3,-1 0 8,0 5 0,0 3 11,-8 8-12,0 6-8,0 13-4,4 12 9,-2 3-4,-7 23-5,-8 26-9,-3 13-2,-3 10 2,5-2 8,9-7-4,10-3 5,3-7 0,0-8 0,8-7-3,7-8 3,4-6 2,4-6-2,1-8-4,6-8-27,5-2-22,2-3-64,2-15-140</inkml:trace>
  <inkml:trace contextRef="#ctx0" brushRef="#br0" timeOffset="24804.1751">28322 1241 362,'0'0'119,"0"0"-87,0 0-18,0 0-6,0 0-7,-81 1 1,58 17 4,-2 5 3,2-1 18,3 1 2,7-3-9,5-4-17,5-4-3,3-3-1,0 0-17,1-4 18,14-5 4,3 0 6,7 0-3,1-12 14,1-6-21,-2-3-16,-7-2-5,-3 2 9,-5 3 12,-5 6 2,-4 7 5,-1 5 36,0 0 41,0 5-65,0 13-19,0 8-27,0 0 26,5 2 1,3-4 3,3-2-2,5-4 1,5-1-2,5-8 1,4-3-1,2-6-13,1 0-40,-3 0-148</inkml:trace>
  <inkml:trace contextRef="#ctx0" brushRef="#br0" timeOffset="25821.142">29636 893 364,'0'0'137,"0"0"-38,0 0-44,0 0-55,0 0-9,-17 119 0,5-62 9,2-1 0,1-5 6,-1-1 9,3-8-9,1-3-3,2-6 2,-1-4 0,2-7-2,2-5 1,1-4-7,0-5 3,0-6-19,12-2-74,2-10-81,5-14-199</inkml:trace>
  <inkml:trace contextRef="#ctx0" brushRef="#br0" timeOffset="26306.2862">29639 713 437,'0'0'117,"0"0"-41,0 0-47,0 0-15,0 0 6,0 0-20,101-47-6,-67 47 6,-3 16-1,-4 11-3,-10 9 2,-12 7 1,-5 3-4,-8-1-23,-22-4 21,-4-5-22,-5-8-18,-1-9 28,6-7-22,5-4-3,5-5 5,8-3-3,5 0 2,8 0-13,3-2 20,0 1 7,0 1 26,0 0 41,6 10-41,8 8-3,4 4 3,2 5 2,0 2-1,-2 3 2,-2-2-4,1 0 3,-4-3 0,0-2-2,-4-4 0,1-3 4,-2-2-1,1-1-3,0-1 1,4-7 4,3 0-5,-2-3-73</inkml:trace>
  <inkml:trace contextRef="#ctx0" brushRef="#br0" timeOffset="27019.0315">30161 1212 401,'0'0'61,"0"0"-34,0 0-2,0 0 10,-83-13-14,57 25-12,-3 5-9,6 3 2,3 0 0,7-2-2,5 0-7,7-3-9,1-1 1,0-4-2,1 1 17,14-7 4,3-1-4,3-3-17,0 0-7,-2 0-19,-4-10-17,0-4 17,-4 0 31,-4 4 12,0 4 7,-5 4 16,-2 2 80,0 0 0,1 0-103,4 14-3,2 3-9,3-2 11,1 0 2,-2-3 3,2-2 1,1-1-1,3-1-3,4-2 1,3-3-2,5-3 0,-3 0-16,-2 0-9,-1-2 21,-4-11-7,-1-2 5,-5-5 6,-2-1 7,-2 0-6,-6 1 19,1 5 5,-2 6 23,0 5-25,0 3 67,0 1-59,0 0-31,0 4-3,0 11-8,0 5-12,-2 2 22,1-1 0,1-1-6,0-2 7,0-1-1,6-4 2,4-4 1,8 0-2,2-4 1,4-4-1,1-1-37,-3 0-127</inkml:trace>
  <inkml:trace contextRef="#ctx0" brushRef="#br0" timeOffset="27235.0149">30373 1026 726,'0'0'59,"0"0"-59,0 0-155,0 0 26,0 0 73,0 0-44,6 1-184</inkml:trace>
  <inkml:trace contextRef="#ctx0" brushRef="#br0" timeOffset="27781.5573">30820 850 555,'0'0'115,"0"0"-59,0 0-56,0 0-5,-44 94-20,22-38 22,2-2 3,3-1 0,4-3 1,4-5 8,2-5-6,4-4-3,3-4-2,0-5 2,0-4 3,0-5-3,3-5 3,1-4-6,2-3-10,3-4-60,5-2-43,3-2-44</inkml:trace>
  <inkml:trace contextRef="#ctx0" brushRef="#br0" timeOffset="29619.9469">30977 1179 309,'0'0'62,"0"0"3,0 0 17,0 0-1,0 0-81,0 0-18,-15 74 18,10-43 0,2-3 16,3-4 2,0-2-5,0-4-6,0-3 0,11-3-7,2-4 7,1-4-5,2-4-4,1 0-2,3-3-7,1-13-26,-3-4 7,-1-2-6,-5-2 5,-2 1 29,-4 0 2,-3 4 0,0 5 15,-2 4 21,1 5 0,-2 4-3,1 1-17,2 0-14,4 11-2,1 12-26,1 2 25,0 0 0,0-3 0,-3-1 2,0-2 5,2-4 10,-1-1-16,6-4 6,1-2 4,5-3-7,3-3-1,0-2 10,1 0-12,-3 0-10,-4-6-19,-1-8 0,-3-4 7,-3-3 22,0-4 0,-3-1 1,0 0 0,-1 3 4,-1 2-4,0 1-1,-2 3-7,-2 4-18,0 2-39,0 2-2,-7 3-25,5 3 36,2 2 55,0 1 48,0 0 5,0 0-4,0 0-39,3 0-10,15 0 0,4 1 0,1 5 2,4 0-1,-2 0 0,2 0 2,1-1-3,3-1 1,2-2-1,0-1 0,-3-1 1,-5 0 0,-8 0 1,-6 0-1,-6 0-1,-5 0 0,0 0 39,0 0-11,0-1 3,0-1-15,-8 2-16,-9 0-2,-9 0-11,1 14 13,-2 7 0,-2 1 0,6 3-1,4-1 1,6 0-3,6-2-3,5-2-8,2-4 14,0-3 1,0-5-1,5-2 0,7-2-1,7-3-4,1-1 4,2 0-6,-1-8-29,-4-5-47,-3-5-27,-3-3 74,-2-2 32,-2 3 4,-4 4 27,-1 5 22,-2 6 37,0 3 6,0 2 16,0 0-58,0 0-50,0 0 0,0 2-47,0 9 32,0 0 3,0 1-13,0-1 25,0-2-1,6 0 3,0-4 1,0 0-1,1-1-1,-1-3 2,3-1 7,0 0-1,4 0-3,2 0-3,0 0 3,-1 0-6,-4 0 7,-4 0-4,-3-1 2,-2 1-5,-1 0 2,3 0-5,0 0 3,4 0-7,-4 5-6,2 4 13,-2 3-2,0 1 2,2-2 0,-4 1 19,4 1-1,-2-3-2,3-1-11,2-3-5,3-2 4,5-2 3,1-2 6,4 0-11,2 0 12,6-9-10,0-6 23,6-3-18,-1-5-8,-2 1 2,-1 1 1,-3 3-2,-8 6 0,-8 4-1,-6 7-1,-5 1 0,-1 0 8,0 16-8,0 17-9,-4 12-7,-14 8 16,-7 6 3,-5 2 32,-6 0 16,-6 1 12,0-4-15,-8 0-17,-1-1-7,1-3-9,1-8-6,7-12-6,11-21-3,10-13 1,11 0 6,4-15 5,3-9 3,3-9 15,0-9-6,3-5-24,24-1 0,16 4-13,17 5-6,10 6-27,3 6 11,-2 1 15,-3 5 14,-6 3-32,0 0-32,-4 3-9,-10 1-19,-10 1-72,-15-2-150</inkml:trace>
  <inkml:trace contextRef="#ctx0" brushRef="#br0" timeOffset="33208.1657">2273 2842 309,'0'0'114,"0"0"-94,0 0 7,0 0 70,0 0-9,0 0-48,0 0-3,-7-43-8,-2 35-5,0 2-12,-2 2-6,-3-3-6,-3 4-11,-5 2 7,-5 1 0,0 0-1,-1 0-3,-2 4-11,3 7 8,6 1-6,2 1 12,7 4 4,6 3-17,0 5-9,6 4 14,0 4 13,16 2 3,8-2-2,7-1-1,5-1 2,5-2-1,2-1-1,-6 2-3,-4 1 3,-5-2 2,-11-1-1,-4-4-1,-10-3-2,-3-3-12,0-5 12,-21 1 2,-7-5 9,0-4 3,-4-5-5,1 0 1,3 0-8,-2-6-3,3-7-16,6 1-2,3 2-52,9-1-79,6 1-129</inkml:trace>
  <inkml:trace contextRef="#ctx0" brushRef="#br0" timeOffset="33679.8952">2737 2735 395,'0'0'104,"0"0"-11,0 0-37,0 0-42,0 0-9,0 0 1,-34 65-5,31-15 15,0 4-5,0 2-3,3-5-2,0-3-6,0-1 1,0-4-1,0-2 1,6-5-3,0-6 1,3-7-1,0-5 0,1-8 2,-2-2 4,4-5-2,3-3-2,4 0-7,2-11-9,7-14-34,-1-6-75,-3-1-164</inkml:trace>
  <inkml:trace contextRef="#ctx0" brushRef="#br0" timeOffset="33930.4529">2445 2981 371,'0'0'65,"0"0"-55,0 0-8,0 0-2,0 0 20,79 0 5,-40 0-5,2 0-2,4 0-14,0-2-1,0-1-3,-5-1-37,-7 2-95</inkml:trace>
  <inkml:trace contextRef="#ctx0" brushRef="#br0" timeOffset="35281.9897">3237 3104 279,'0'0'93,"0"0"-7,0 0 5,0 0-34,0 0-12,0 0-9,-91-62-16,76 62-11,-4 0 0,-2 0 2,-2 10-11,1 11-3,0 9 1,7 4-5,0 2 7,9 1-2,6-4-1,0-4 1,0-2 0,9-5 1,7-5-4,4-6 5,2-3 7,2-8-7,4 0-6,2-3 3,-3-17 0,-2-4 1,-5-1-5,-7-2 1,-2 0 4,-7 1 4,-4 4-1,0 5 3,0 5 6,0 6 3,0 6 15,0 0 2,0 0-30,0 4-13,0 13 4,0 3 9,6-1 3,6-2-3,3-2-7,3-5 7,3-2 0,4-7 0,2-1 8,1 0-8,1-5-2,-4-8 0,2-5 2,-6-4-5,1-3 5,-6 0 4,-5-2 0,-2-5-2,0-3-2,-5-5 18,-2-4 6,-2-3-15,0 4 0,0 2-1,-3 6-4,-6 9-3,0 9 11,3 8-5,3 7 22,3 2-20,-2 4-9,1 23-27,1 13 13,0 10 13,0 2 2,6 1 0,6-4-1,0-4 2,0-5-1,0-5-1,6-5-3,-1-6-1,0-7-5,2-5 9,-2-5 3,-1-5-1,-2-2 0,0 0 0,-3 0 2,1-14-4,1-5 0,-2-4 0,-1-1 0,-4 1 0,2 7 3,-5 2-6,-3 8 6,0 4 9,0 2 7,0 0-15,1 0-4,2 5-31,6 10 22,0 5 9,3-2 1,0-2-1,-2 1 3,-1-3 0,3-4-3,-3-2-7,2-7-23,3-1-28,0-3-68,1-21-378</inkml:trace>
  <inkml:trace contextRef="#ctx0" brushRef="#br0" timeOffset="35489.907">3786 2853 621,'0'0'52,"0"0"-47,0 0-5,0 0-6,0 0-11,0 0-72,0 0-93,-3-8-197</inkml:trace>
  <inkml:trace contextRef="#ctx0" brushRef="#br0" timeOffset="35761.6938">3358 2972 238,'0'0'118,"0"0"-96,0 0 39,91 0 7,-54-7-21,2 3 6,6-2-21,0 0 3,4 0-27,0 2 0,-4-1-5,-3 4-3,-4-1-58,-8 2-109,-12 0-123</inkml:trace>
  <inkml:trace contextRef="#ctx0" brushRef="#br0" timeOffset="36714.2282">4068 3003 359,'0'0'135,"0"0"-118,0 0-10,0 0 13,0 0 42,0 0-17,-4-11 0,-11 11-31,3 0-14,-3 1-5,-3 14 5,3 3-3,3 3 3,6 2-4,5-2 0,1 0 3,0-2-4,0-2-3,10-2 7,2-5-3,-3 0 1,3-4 3,0-4 0,-2 0 3,4-2 5,2 0-1,-2 0-3,2-3-2,-4-8 0,-2-2-2,-4-2-14,-6-2 8,0-1-8,0-2-2,-1 4-10,-11 1 18,3 0 8,3 1 5,3 2-3,3 1-2,0 0 0,6 2-1,12 1 0,0 4-1,3 4-2,1 0 0,-1 0 4,1 13 13,-4 4-9,0 0 8,-2-1-7,-5-1 1,0-1 0,-3 1-4,-6-2 9,-2-2-10,0-4 2,0-1-3,0-4 0,0-2 7,1 0-1,-1 0 12,3-14-1,3-4-17,5-1-2,4 2 2,1 2-2,2 6 2,4 3 0,-2 6 4,2 0-3,-1 0-1,3 7 3,-9 9 4,1 2-5,-4 0 4,-4 1 1,-1-1-1,0 0-5,-2-3 1,-2-3 1,3-3-3,0-2-20,4-7-64,4 0-95</inkml:trace>
  <inkml:trace contextRef="#ctx0" brushRef="#br0" timeOffset="36927.4173">4857 3099 821,'0'0'36,"0"0"-36,0 0-76,0 0 50,0 0-50,0 0-95</inkml:trace>
  <inkml:trace contextRef="#ctx0" brushRef="#br0" timeOffset="38471.3134">2367 4572 325,'0'0'109,"0"0"-37,0 0-24,0 0 13,0 0 4,0 0-26,0-35-13,0 35-26,0 15-19,0 14 14,3 10 5,-1 3 0,-2 6 4,0 2 0,0 1-2,-8 2 0,2-4 1,-1-5-1,4-3-2,0-7-5,3-4-3,0-4 5,0-8 5,0-4-8,0-7 5,0-1-9,8-3 10,6-1 9,7-2-7,3 0-2,6-2 3,3-5 0,0 3-3,2 3-44,-2 1-71,-6 0-127</inkml:trace>
  <inkml:trace contextRef="#ctx0" brushRef="#br0" timeOffset="39319.3056">2800 5028 333,'0'0'142,"0"0"-135,0 0 3,0 0-2,0 0 14,0 0 3,12 27-6,7-24 21,2-1 10,9-2-26,0 0-7,1 0-10,0-2-1,-6-3-2,-5-1-4,-2 0 0,-4-3 0,-2 0 2,-2-3-2,-4 0 0,-6-3 0,0-3 0,0-1-1,0-2-5,-8 1-3,-6 3-11,-3 4 7,4 5-16,1 7 23,3 1 4,2 0 0,-1 12 2,5 11-8,3 3-2,0 2 2,0-1 6,11-3 2,6-6 1,4-2 2,3-4-3,0-3 0,4-4 6,-1-5-3,0 0 4,1 0 7,-4-5 0,2-7-12,-7-2 6,2-4 3,-5-2-3,-1-3 3,-1-3-5,-4-2 22,0-4-10,-5-3 18,1-1 1,-3-1-10,-3-1 7,0 1 1,0-2-22,0-1 2,0 3-2,0 5-12,0 11 12,0 10 14,-3 10 6,0 1-12,3 0-21,0 30-32,0 14 3,0 12 29,0 2 3,0-5-1,0-8-2,15-7 0,-2-5 0,5-8-3,0-5 3,3-6 0,6-7-9,1-7 0,8 0-35,0-10-59,-5-12-46,-9 0-343</inkml:trace>
  <inkml:trace contextRef="#ctx0" brushRef="#br0" timeOffset="39596.2952">3151 4715 430,'0'0'89,"0"0"-70,0 0-16,0 0 36,105-9-5,-67 0 10,1 3-15,2 0-20,-2 1-8,-3 3 2,0 0-3,-3-1-22,-5 1-70,-4-1-48,-9-2-54</inkml:trace>
  <inkml:trace contextRef="#ctx0" brushRef="#br0" timeOffset="49482.4222">4914 4856 206,'0'0'244,"0"0"-203,0 0-20,0 0 5,0 0-22,0 0-4,0 0-6,4 20 6,4-10 0,3 2 2,0-1 5,0-2-6,1-1 1,4-3 1,-1-2-1,6-1 8,0-2-8,-3 0 0,6 0-2,-2-10-2,2-7-5,-3-3 2,1-4-2,-3-5 3,-5 0 3,1-5 2,-8 1-1,-2-5 0,-4-1 2,1-3-1,-2 0 0,0 0 1,0 2 9,0 2 22,0 6-26,-3 5 7,-2 9 3,2 7-2,0 6-1,2 5 11,-1 0-25,2 1 0,0 26-19,0 12 19,0 15 1,0 3 3,0 2 0,0-5-1,5-4-2,1-6-1,1-6 0,1-9-3,2-4 3,4-6 0,-1-5-1,-1-5 1,9-6 0,0-3 4,9 0 0,1-8 7,-1-11-7,0-6-2,-5-1 2,-3-5 1,-5-1-3,-2-3-1,-5-4 3,-4-3-3,1-4 1,-5 3-2,-2 2 1,0 8 1,0 9 0,0 9 14,0 7-1,0 5 3,-2 3-2,2 0-16,0 20-8,0 21-14,0 11 19,-1 7 3,1-7 0,-3-5 6,3-6 0,0-6-5,0-7-1,0-4-5,0-5 5,0-5 2,0-5-2,0-6 0,0-3-3,0 0 3,0-3 10,0-13-10,0-5-12,0-2-4,0 2 1,7 0 4,4 3 0,1 4 7,0 5 3,-2 6-1,2 3-3,3 0-2,3 5 1,-3 11 1,3 5 2,-2 2 2,-1 1-1,2-1 2,2-5 0,-1-3 1,1-5-1,-1-5 1,0-4-1,0-1 1,2 0 0,-1-1 8,0-14-9,-2-5 5,-3-4 0,-3-1-4,-2-4 3,-6 0-2,-3 4-2,0 4-4,0 9 4,-3 6 7,0 4 42,0 2-16,0 9-33,0 14-13,3 5 12,0 1 2,0-4-2,12-2-2,7-3 3,2-4 2,3-5 7,0-4-9,3-4-27,-2-3-4,-1 0-52,-4-6-254</inkml:trace>
  <inkml:trace contextRef="#ctx0" brushRef="#br0" timeOffset="49992.0427">4968 4591 371,'0'0'110,"0"0"-89,0 0-18,0 0 1,0 0 0,107-9 21,-71 6-16,1 2-4,2-2-1,0 0-2,1-2-2,-7 2-56,-3 2-127</inkml:trace>
  <inkml:trace contextRef="#ctx0" brushRef="#br0" timeOffset="52052.3305">5219 4570 159,'0'0'134,"0"0"-74,0 0-5,0 0-1,0 0-1,0 0-17,2-6-13,0 6 7,-1-3-16,2 0-2,3 0-8,0 0-4,2 3-3,5 0 2,-1 0 0,4 0 1,-2 0 0,5 3 2,-2 0-2,2 0-1,-4-1 1,0-1 1,-3 0-1,0-1 0,-3 0-10,-2 0-28,5 0-3,-3 0-13,-1-1-20,-2-2-35,-5 0-40</inkml:trace>
  <inkml:trace contextRef="#ctx0" brushRef="#br0" timeOffset="59141.3509">7134 4680 441,'0'0'127,"0"0"-77,0 0-46,0 0 1,0 0-5,0 0-10,0 0 10,31 0 1,-17 5 1,-1-4 2,2 1 0,3-2-3,2 0 0,3 0 3,1 0-4,1-7-2,-2 0-9,-1-2-8,-1-3-14,-3-3-5,0 0 21,-6-3 15,0-5 1,-6 1 1,-2-5 0,-1-2 1,-3 1 1,0-3 3,0 4-4,0 3 5,0 3-1,0 3 10,0 5 19,-3-1-33,0 3 5,0 4 13,0 4-5,3 2 19,0 1-5,-1 0-15,1 0-13,0 0 0,-2 2-19,1 19 15,1 13 4,0 9 9,0 13 4,0 4-2,0 3-6,0-1 10,0-7-3,0-3-12,0-6 9,-3-2-1,3-4-7,0-4 2,0-7 8,0-1-8,6-6-1,-3-3-2,0-6 0,-2-5 3,-1-4-2,0-4 2,0 0-3,0 0 12,0-2 7,0-14-14,-1-7-4,-7-4-1,0-6-4,0-6 0,2-3-4,3-4 3,3 0-7,0 2 12,0 5 2,0 2-2,0 4-3,6 2 3,6 3 0,3 5 1,-3 4-1,1 4 0,-2 4-3,1 8 2,-1 3-4,2 0-6,1 19 10,-3 5-10,-2 4 4,-6 2 2,-3 0-5,0-2 9,0-2-9,-15-3 0,-4-5-3,-1-3-10,2-6 12,3-3-1,5-6 12,4 0 1,0 0 3,3-3-4,1-2-2,2 1 2,0 1 14,0 0-10,0 1-4,12-2-5,3 2 2,6-1 2,3 3-1,3 0 2,3-1 2,1 1-1,2-3 2,0 0-3,-2-1 5,0 0-10,-7-2 12,-6 0-14,-3-3 14,-4-1-6,0-7-1,-3-1 0,-2-5 0,-2 1 3,-4-2-3,0-2 3,0 2-3,-3 1-6,-4 7 4,-2 4-3,0 4-5,3 5 10,3 3 3,3 0 1,0 0-4,0 0-4,0 0-3,0 0-9,0 10 3,3-3 13,12 1 3,0-5 6,4-2-3,2-1-2,0 0 1,3 0-3,-2 2 0,-1 3-2,-3 2 3,2 3-2,-6 2-2,-3 5 0,-1 2-1,-1 4-2,-1 1-1,-2-2 5,2-1 4,-3-3-1,4-2-3,0-1 5,1-4-3,1 0 4,-2-2-5,7-2 3,1-3-3,2-4 2,5 0 6,1 0-4,5-6-5,0-6-2,-3-5-14,3-3-73,-2-2-95</inkml:trace>
  <inkml:trace contextRef="#ctx0" brushRef="#br0" timeOffset="60904.9399">8480 4515 143,'0'0'127,"0"0"-70,0 0-12,0 0 7,0 0-2,0 0-9,-24 29-21,18-13-9,0 0 12,0 1 23,3-2-30,-2 0 12,1-1-12,0-2 1,4-2-15,0 1-2,0-3-7,0 0 0,0-2-8,0-1 6,7-3 9,-1 0 7,0-1 2,3-1 1,1 0 1,-1 0 0,0-8-5,0-8-6,-4-2 0,-2-3 0,-3-1-18,0 0 15,-3 1-2,-9 1 2,0 3 3,3 6 1,-1 4 1,2 4 9,2 2-6,3 1-5,0 0-5,1 0 4,2 0-8,0 4 8,0 3-28,8 0 4,9-3 15,3-2 10,3-2 4,-4 0 1,2 0 2,-5-3-6,-1-10 6,2-2-2,-2-6 1,1-4 4,-2-6 10,0-1 10,-2-4-13,-1 0 9,-4-1-20,1 4 1,-5 2-1,-3 3 4,0 9-8,0 7 3,0 7-4,0 5 9,0 0-10,-6 15-7,-6 19-3,4 12 10,-1 10-2,3 2 2,5 2 0,1-4-2,0-6 1,3-9-9,9-8 10,0-6-2,0-6 4,-2-6 2,-1-4-4,1-5-5,-2-3 5,4-3 6,1 0-5,1-6-1,-1-12-21,-2-3-14,-5-5-13,-2 0 4,-4 1 28,0 0 16,0 7 1,0 4 20,-3 1 6,-1 5-5,2 1 2,2 4-18,0 3-6,0 0-12,5 0 3,14 0 2,3 0 6,1 0 0,2 3 1,-1-3 4,-2 0-4,-2 0 4,-1 0-10,2 0 7,-1 0-1,-3 0 3,0 0-3,1-1 0,-5-5 0,0 0 8,-5 1-6,0 4-2,-7-1 1,-1 2 0,0 0 31,0 0 8,0 0-24,-6 0-16,-8 10 0,-3 4 8,-4 6-5,6-2-2,4 0-1,3-1-3,3-2-6,5 0 2,0-2 1,0-2-10,0-1 13,2-2-4,4-1-21,4-4 6,-3-1 5,1-2 6,4 0-4,-3-12 4,-2-7 8,1-4-2,0-1 5,-3 2 3,-2 8-1,-3 3 14,0 7 25,0 2-19,0 2-2,0 0-20,0 0-27,0 7 16,0 6 11,3-3 0,3 1 1,3-4-1,0 1-1,0-1 0,4-4 2,2-3 4,1 0-1,3 0 2,0-4-3,-1-9-1,0-3 0,-5-7 6,0-6-1,0-9-1,-2-9-4,0-2-1,-4-3 3,1-1-4,-1 3 5,-5-2-5,-2 7 7,0 8 17,0 9-21,0 15 13,0 7 16,-2 6 2,-1 0-34,-4 19-19,4 22 7,-2 15 12,1 7 0,2 2 0,2-1 0,0-2 0,2-6-1,7-11 0,1-9 1,2-12-2,-4-8 1,2-8-4,-1-2 3,2-3 2,2-3 2,-1 0 1,0-6-1,0-14-2,-8-5-16,-1-5-10,-3 0 1,0 1-11,0 4 36,-1 8 6,-4 7 29,4 2 10,1 5-20,0 3-22,0 0-3,4 0-18,17 0 16,6 3 0,3 2-10,1-1-30,-1 1-20,-5-4-112,-2-1-313</inkml:trace>
  <inkml:trace contextRef="#ctx0" brushRef="#br0" timeOffset="61120.6658">9849 4588 916,'0'0'0,"0"0"-127,0 0 127,0 0 12,0 0-12,0 0-8,0 0-8,8-4-83,-8-4-203</inkml:trace>
  <inkml:trace contextRef="#ctx0" brushRef="#br0" timeOffset="62418.9706">10652 4618 248,'0'0'15,"0"0"7,0 0 32,0 0 1,0 0-13,0 0 13,83 13-12,-60-13-15,1-7-15,-3-3-12,-2-2 9,-1-5-2,0-5-1,-2-5 1,1-8-6,-5-5 4,-2-4-1,-1-5-2,-5 1 0,-4 2-2,0-1 2,0 5-3,0 1 0,0 8 2,-1 4 1,-4 8-2,1 9 20,3 6 27,-1 5-5,1 1-5,-1 0-38,1 18-15,-1 18 2,2 12 13,0 9 4,0 4-4,6-3 0,9 0-1,2-6 2,2-6 2,3-12-3,1-5 0,-2-7 1,-2-7 3,-6-6-1,2-6-3,-3-3 0,3 0 1,2-4 0,0-11 0,1-5 2,-3-1-3,-4-2 0,-4 0 0,-2 2 2,-3 2-1,-2 7 0,0 8 0,0 4 5,0 0-6,0 0-7,0 14-23,0 7 16,0 4 14,0-1 5,0-3-4,6-3 1,7-4 2,1-3-3,3-4 0,2-4 2,1-3-3,2 0 0,-1 0-17,-8-14-38,-11-1 1,-2-3 42,0-4-25,-12-3-24,-9 3 46,1-1 15,1 5 67,3 6 12,10 3-2,1 5-36,5 1-18,0 3-14,0 0-9,0 0-9,5 0-14,14 0 1,6 0 22,5 0 0,0 0-15,-4 0-62,-5 0-95,-5 0-75</inkml:trace>
  <inkml:trace contextRef="#ctx0" brushRef="#br0" timeOffset="62741.5163">10512 4324 264,'0'0'32,"0"0"47,124-8-15,-69-2-1,3-3-18,3 1 14,2 0-43,-5 0-8,0 3-7,-10 1-1,-5 2-38,-7 4-57,-6-1-33,-5 0-61</inkml:trace>
  <inkml:trace contextRef="#ctx0" brushRef="#br0" timeOffset="81165.6388">12433 4458 200,'0'0'61,"0"0"-61,0 0 5,0 0-3,0 0 35,0 0 9,0 0 1,0 0 2,35 18-15,-28-17-10,2 1-3,3-2-2,3 0-10,3 0 2,0 0-2,7 0-4,1-8 2,-1-4-6,2-2 5,-5-2-5,1-3 4,-4 1-5,-4-1 7,3-2-6,-6-3 3,-1-1 6,-3-3-4,3 0-4,-3-1 1,-3 1-3,-1-1 0,-2-1 2,-2 2-2,0 3 0,0 1 0,0 5 3,-8 1-3,0 4-1,0 2-1,-1 4-12,4 2 14,1 5 9,-2 1 4,2 0-5,-4 0-7,-4 0-1,-4 10 4,-3 8-4,0 6 0,2 4 1,5 1-1,3 3 0,1 3-6,7-2 6,1 0 1,0 0 1,0-1 0,3-2 3,12-1-5,0-4 0,1-1 0,8-5 4,-3-3-2,9-6 2,0-6-4,2-4 5,1 0 1,0-7-5,0-9 2,-5-4 0,-4 1 6,-3-1-9,-6 0 3,-2-2-3,-5 1 0,-2 1-4,-3 2 4,-3 5 1,0 2 1,0 5-1,0 2 3,-8 4 6,-2 0 9,-2 0-19,1 7 0,2 10-2,5 1 0,2 2-3,2-1 3,0-1 2,0-2 1,12-1-1,2-1 3,5-3-3,6-4 0,4-4-53,4-3-94,3 0-206</inkml:trace>
  <inkml:trace contextRef="#ctx0" brushRef="#br0" timeOffset="82294.0952">13491 4194 421,'0'0'62,"0"0"-3,0 0 16,0 0-47,0 0 0,0 0-11,-82-14 0,63 28-7,-4 5-6,4 2 0,1 2-4,9 0 0,2-2 0,5-3-2,2-2-2,0-4 1,2 1 3,8-6 3,1-1 1,4-3-2,4-3-2,5 0-6,1-15-2,-1-3 3,-2-3-6,-7 0 8,-4 1 3,-5 2 1,-2 3 3,-2 4 7,-2 4 10,0 4 18,0 3-12,0 0-4,0 0-23,4 0-18,0 7 1,4 6 17,1 0 0,3-2 1,-3-2 1,-2-2-1,3-1-1,-2 0 0,1-2 0,2-4-1,5 0 1,2 0-3,3-10-11,1-3-2,-1-1-12,-3 2 18,-3 3 7,-8 3 3,-2 1 2,-4 5 18,1 0 19,-2 0-23,0 0-16,3 0-3,0 0-3,7 3-1,1 11 1,-2 1 0,2 2 6,0 1 0,-2-2 14,3 1-10,-2-4 0,-1 0-1,2-5 4,-2 0-4,-2-3 2,2-5-2,1 0 2,0-3 0,0-17-5,0-3-2,-1-4-13,-3-1 3,-1 1 0,-1 1 2,-1 4 10,-1 4 0,-1 5 0,-1 4 0,0 5 0,0 2 5,0 2-5,0 0-6,5 0-2,-1 0-5,4 8 10,6-1 3,2 1 3,4-2-2,6-2-1,2-2 5,2-1-3,-2-1-1,-5 0-1,-2 0 2,-8 0 0,-1 0-3,-3-1 2,-5-3 7,-2-1-3,-2-1-4,0 1 12,0 1 14,0 1 7,0 3 23,-6 0-26,-3 0-31,-4 7-6,-1 16 2,-2 4-3,5 4 3,5 0 2,3-1-5,3-1 4,0-6-4,5-3 1,15-5 6,5-4 5,8-10-5,6-1-3,-1 0-46,-5-5-50,-5-6-69,-1-3-119</inkml:trace>
  <inkml:trace contextRef="#ctx0" brushRef="#br0" timeOffset="85735.7107">15416 4236 374,'0'0'127,"0"0"-114,0 0-12,0 0 10,0 0 12,0 0-7,0 0-14,0 12 12,0-7 0,1-3 4,5 1-3,2-1 14,4 0-12,4-2-1,6 0-14,1 0 10,2-5-9,-1-5-3,-2-5-3,-2-4 1,-1-3-15,-4-5-4,2-6 15,-4-5-10,-3-4 3,-2 0 5,-2 2-4,-6 5 12,0 2 6,0 4 8,0 6 16,0 5-10,-5 6 3,-1 7 7,2 4 3,2 1-12,-2 0-21,-2 5-8,-3 18-6,-5 8 14,3 6-2,2 4 1,6 3-3,3-1 8,0-2-10,4-5 11,15-3-5,3-6 0,1-3-4,4-6 4,0-5 8,1-6-4,1-6-1,0-1-1,1-1 0,0-17-2,-3-6-6,2-5 4,-4-4-2,-3-4-4,-3-2 0,-5-2 2,-5 0 5,-3 4 2,-3 2 2,-3 5-3,0 6 9,0 7 9,0 10 6,0 5 11,0 2-31,-3 14-4,0 20-14,-3 12 10,2 4 7,-3-1-3,1-4 10,3-7-6,-1-5-3,1-8-1,3-5 0,0-5 1,0-6 1,0-3-2,0-4 1,0-2-2,0 0-9,0-16 4,7-9-13,7-7-39,4 0 0,-3 6-5,1 6 36,-5 9 14,-2 8 6,1 3 4,2 0-8,6 17 1,0 4 6,1 3 4,1-1 8,-2-4 12,2-1-4,-2-4 2,2-2 6,-4-5 0,1 0-8,2-6 10,2-1-4,7 0-10,2-6-4,1-11-2,-4-1-6,-5-3-2,-8-2-14,-6 1-3,-4 1 10,-4 6 3,0 5 6,-10 3 23,-4 4 34,-2 3-27,1 2-27,-2 17-3,5 9-7,6 0 0,6 1 1,0-2 3,9-3 1,14-6 2,6-4 7,6-7-7,1-6-10,-5-1-61,-7 0-167</inkml:trace>
  <inkml:trace contextRef="#ctx0" brushRef="#br0" timeOffset="86031.6929">15490 3982 187,'0'0'191,"90"0"-69,-26 0-6,9-2-58,3-9-24,-4 3-15,-2-5-12,-2 2-7,-8 0 0,-10-1-78,-11 0-242</inkml:trace>
  <inkml:trace contextRef="#ctx0" brushRef="#br0" timeOffset="87564.1476">17930 3687 120,'0'0'303,"0"0"-257,0 0-22,0 0-22,0 0-2,0 0 5,86-5-4,-50 5 24,7 0 10,2 0-33,3 0 8,-2 0-4,-1 0-5,-10 2-1,-5-1-14,-8-1-60,-9 0-74</inkml:trace>
  <inkml:trace contextRef="#ctx0" brushRef="#br0" timeOffset="87868.1274">18201 3654 205,'0'0'114,"0"0"-102,0 0 7,-13 105 18,13-66 19,0-3-18,0-1 5,3-6-38,1-4 7,1-1-2,-2-5-3,1 1-6,2 0 2,0-2-3,0 1-7,0-4-26,0 1 27,2-5-50,0-3-8,-2-3-28,-1-4-80</inkml:trace>
  <inkml:trace contextRef="#ctx0" brushRef="#br0" timeOffset="88305.115">18510 3700 512,'0'0'134,"0"0"-134,0 0-10,0 0 10,0 0 2,93 9 9,-58-6-10,0 0 4,-5 0-4,-4 0-1,-5-1-6,-3-2-125,-4 0-79</inkml:trace>
  <inkml:trace contextRef="#ctx0" brushRef="#br0" timeOffset="88521.1018">18711 3723 104,'0'0'258,"0"0"-211,0 0-26,0 0 22,-46 95-1,40-65 1,2 0-19,2-3-4,2-2-11,0-2 0,0-3-5,0 1-4,0-3-2,0 0-16,0-2-10,0-2-53,-7-5-112</inkml:trace>
  <inkml:trace contextRef="#ctx0" brushRef="#br0" timeOffset="88697.0895">18595 4078 184,'0'0'335,"0"0"-300,0 0-23,0 0-3,0 0-4,81 0 19,-43 0-1,-5 0-20,-2-3-1,-4 0-2,-2-2-60,-5-1-98</inkml:trace>
  <inkml:trace contextRef="#ctx0" brushRef="#br0" timeOffset="88969.0746">19076 3746 93,'0'0'578,"0"0"-532,0 0-38,0 0-8,0 0-14,0 0-3,-2 63 17,2-30 0,0 1 6,0 1 1,0-5-5,0 2-1,0-4 1,0-2 1,0-2-3,0-4-5,0-6-34,0-1-98,0-8-71</inkml:trace>
  <inkml:trace contextRef="#ctx0" brushRef="#br0" timeOffset="89237.1448">19106 3716 355,'0'0'227,"0"0"-129,0 0-70,0 0-18,0 0-6,92-82-4,-58 73 2,2 3-1,-3 4-1,-5 2-3,-10 0 2,-6 0-9,-5 6-36,-2 5-25,-2 3-3,0-1-25,-3 1-17,0-2-50</inkml:trace>
  <inkml:trace contextRef="#ctx0" brushRef="#br0" timeOffset="89430.1442">19119 3846 106,'0'0'141,"0"0"-81,0 0 29,0 0-31,0 0-13,0 0 9,53 24-13,-27-18-12,2-2-25,1 0 6,0 0-10,-5 2-96,-10 1-143</inkml:trace>
  <inkml:trace contextRef="#ctx0" brushRef="#br0" timeOffset="89654.0856">19123 4140 6,'0'0'158,"0"0"-52,0 0-2,81 0-39,-53 0-18,8 0-13,1-2-14,2-2-12,-3 1-8,-2 0 0,-4-2-90,-5-1-167</inkml:trace>
  <inkml:trace contextRef="#ctx0" brushRef="#br0" timeOffset="89974.0647">19632 3748 511,'0'0'65,"0"0"4,0 0 0,0 0-10,0 0-34,0 0-7,-4-2 5,12 0-19,14 1-4,13-4 0,8 2-1,5 0 1,3-2 0,-2 1 2,-4 1-1,-5-2-1,-4 1-44,-12 1-55,-6-3-127,-12-2-186</inkml:trace>
  <inkml:trace contextRef="#ctx0" brushRef="#br0" timeOffset="90208.6471">19893 3691 54,'0'0'255,"0"0"-245,0 0 26,0 0 32,-18 99-19,18-75-10,0 1 10,0-2-14,0-3-27,0 1-4,0 2-1,0 1-3,0-1 6,0 0 6,0-4-9,0-2-3,0-4-32,0-2-59,0-6-86</inkml:trace>
  <inkml:trace contextRef="#ctx0" brushRef="#br0" timeOffset="91096.5791">21174 3786 355,'0'0'124,"0"0"-68,0 0-31,0 0 9,0 0 8,0 0 4,-42-40 1,37 37-22,-1 3-7,-3-2-7,-6 2-11,-4 0-4,-2 7-2,-3 12-2,0 4 4,4 6-1,3 0-1,6-2 6,3-3-3,6-3-2,2-3 1,0-4-3,5-1 7,14-4 0,6 0 8,9-5-8,4 1-5,-1-1-30,2-3-60,-2 0-42,0-1 26,-1 0-214</inkml:trace>
  <inkml:trace contextRef="#ctx0" brushRef="#br0" timeOffset="92728.7867">21463 3846 355,'0'0'128,"0"0"-97,0 0-4,0 0 7,0 0-9,0 0 6,-62-19-7,52 19-24,-3 7-4,-3 10 1,2 2 3,2 1 9,4-2-9,4-2 0,3-2-2,1 0-3,0-4 3,0-1-4,11 0 6,4-3 0,3-3 6,0-1-4,3-2 4,-2 0-6,1-5 0,1-10 0,-4-1 2,-3-2-5,0 1 4,-6-1-1,0 4 4,-4 4 6,-2 4 0,-2 4 6,0 2 38,0 0-25,0 0-29,0 0-21,0 8 0,6 5 21,1 1 0,1 0 1,-2-6-1,3 2 1,-1-4-1,3-2-1,3-3 1,2-1-11,3 0 10,2-4-15,1-11 3,2-2 3,-3 1 7,-3 2 3,-7 7 0,-3 2 0,-2 5 25,2 0-25,3 0-3,3 11 0,1 6-1,-1 2-1,-4 1 1,-2 1 0,-4 0 4,-4-2 1,0 0 1,0-4 5,-4-2 12,-2-5-8,3-4-3,1-3-1,2-1 1,0 0 4,0-9 4,2-8-16,11-8-2,-3-2-8,4 3 0,2 0 5,-2 3 3,4 4-2,0 5 4,4 3 0,0 6-4,-1 3-4,-3 0 7,-2 3-4,-2 14 1,-2 2-4,-6 2 0,-2 1 6,-2-1 2,-2-3 2,0-3 2,0-4-2,0-4 2,0-3-2,1-4 2,-1 0 1,2 0 2,1 0 5,4-9 19,5-6-16,5-4-15,0-1-7,0 0-9,2-1 4,1 3 0,-1 3-7,-1 4 0,-4 6 8,-3 5 10,-3 0-5,1 0-11,1 10 14,-1 4 3,0-2-7,2-1 14,-1-1-14,4-1 10,2-3-3,0-1 4,2-4-3,-1-1 2,0 0-1,1 0 2,2-8-3,1-7 5,-1-4-6,2-5-13,-2-5 4,-3-5-7,-1-4 9,-4-4 7,0-2 0,-5 2 2,0 1 4,-6 5 12,-1 7 12,0 6 5,0 11-17,0 4 4,0 8 19,0 0-18,0 0-23,0 24-7,0 14-9,0 14 16,-3 7 6,-5 3 9,-2-2 3,-2-2-5,0-6 0,-1-2-1,2-5-4,2-3-3,3-4-2,1-4-3,2-2-1,1-4 1,1-3 2,-1-1 2,2-5-3,0-5 0,0-4-1,0-7-14,0-3-20,0 0 34,0-21-1,6-10 1,9-10-7,0-9-16,4-6-15,-1-1 2,3 0 14,-2 4 15,-5 10 7,-1 5 0,-2 8 7,-2 6 4,-1 6 8,0 7-10,-5 7-8,1 4 5,4 0-6,7 3-13,1 14 11,7 4 4,-4-2-4,-4 2 2,-2-3 0,-8-1-2,-4-2-1,-1-2-4,-3 0-8,-21-2-2,-8 1 16,-9-2-7,-5-6-37,4-4-102,5 0-234</inkml:trace>
  <inkml:trace contextRef="#ctx0" brushRef="#br0" timeOffset="93613.1291">22974 3775 201,'0'0'56,"0"0"-4,0 0 28,0 0-1,0 0 2,0 0-9,0-1-42,0 1-24,0 0-6,0 11-13,0 4 12,0 3 2,0-2 3,0 1-2,3-1 6,2-2-1,1-2-6,2-3 0,1-2 1,2-2 1,2 0 5,1-4-4,2-1-2,4 0-1,3 0-1,6-8-21,0-10-30,-2-4-11,-3-4 10,-7-1 30,-4 3 22,-6 4 10,-4 9 39,-1 4 28,-2 4-19,0 3-4,0 0-54,0 3-15,0 12-5,-3 5 18,0-2 4,1 0-4,2 0 2,0-2-2,0-3 2,10-3 1,0-2 2,3-3 0,-1-4 1,2-1 1,-2 0 0,2-5 0,0-8 3,0-5-7,3-4-1,-1-5-2,1 2-15,1 3-1,-4 2 16,-5 8 0,-2 6 2,-6 2 11,-1 4 20,2 0-31,1 1-12,4 14 8,2 6 4,3 2 0,0-2 15,-1-2 7,0-2-10,0-4-11,-1-1 3,-4-3 1,-1-1-4,-5-2-1,0 3 0,-6 0-8,-20 2-5,-11 0 7,-10 2-39,-2-8-93</inkml:trace>
  <inkml:trace contextRef="#ctx0" brushRef="#br0" timeOffset="96831.6744">24427 3914 111,'0'0'30,"0"0"28,0 0-26,0 0 1,0 0 2,96 24 4,-72-24-3,2 0 4,1 0-11,0-8-23,-3-3 8,0-6-8,-2-3 13,-3-2 2,-2-6 1,-1-3-15,-5-3 0,-1-6-7,-2 1 0,-7-3 11,-1 1 2,0 1 35,0 0-15,-6 6-2,-1 4-2,1 6-2,1 4-14,2 7 4,2 4 9,1 4-14,0 3-3,-2 2-6,2 0-3,-1 0-6,-3 2-8,1 16-8,-2 8 19,-1 7 6,0 3-1,3 2-2,0 2-1,3-1 1,0 2 0,0-4 0,0 0 0,6-4 0,2-3 3,2-4-5,3-5 2,1-3 0,2-5 2,-1-2-2,4-4 0,4-3 4,1-3-2,6-1-2,1 0 2,0-5-5,-2-7 5,-2-4-4,-4-4-1,-5-2-6,-4-1 4,-7 2 5,-1 3 5,0 7-5,-5 4 7,-1 2 14,2 4-19,-2 1-2,0 0-5,3 0-1,1 5-16,1 9 16,1 3-1,1 1 5,-1-1-2,0-2 4,0-3 0,0-2 0,2-2 6,-2-2-5,3-3 3,4-2-4,5-1 0,3 0-5,-2 0-4,1 0-27,-7 0 31,2-2 3,-3-6 2,0 0-1,-3 1 2,0 0 2,0 2 13,-2 0 6,2 2-11,2 3-11,2 0 0,2 0-1,3 0 0,-3 6-5,0 6 5,-3-1 2,-2 3-3,-3-1-7,-4 2 2,-3 1-7,0 0 0,0-3 4,0-1 8,0-1 2,-4-5 3,1-2 0,3-3 5,0-1-3,0 0 5,0 0-2,0 0-3,0-14 5,4-7-10,9-4-8,4 1 3,0 2-14,1 4 9,-3 4 6,-4 5 2,0 3 3,-2 3-3,0 3 2,-2 0 0,1 0-9,2 0 3,-1 12-2,0 4 2,-1-2 0,-4 3 3,-3-2-11,-1-1 9,0-3 4,0-1-2,0-5 2,0-2 1,0-1 5,0-2 7,0 0 0,0 0 3,5-13-15,9-8-10,5-5-12,6-1-4,-1 3 1,2 4-1,-6 8 20,-6 5 6,-4 2 0,-2 5 0,-2 0-6,1 1-2,2 14-17,0 3 9,0 1 12,3 0 4,-3-2 1,0-3 0,1-3 2,1-1 0,-1-6 2,2-1 3,3-2 5,4-1-3,1 0 5,2 0-12,0-4 4,1-8-3,-2 0-4,0-5 3,-3-2-6,-2-2-3,-5-2-4,-4 0 0,-6 4-16,-1 3 19,0 3-16,0 4 23,-7 3 9,3 3-1,-4 3 5,-1 0-13,-6 11-3,3 7 3,1 3-7,3 0-4,3-1 11,5-2 1,0 0 0,0-5 8,9 1-5,8-4 15,1-1 25,4-4-16,5-4-17,3-1 1,0 0-12,-1 0-3,0-10 1,-4-7 2,-2-4 7,-3-6-7,1-4 0,-4-6 4,0-3-1,-1-5 0,0-2 1,-3-1-1,1 0 1,-4 3-2,-4 4-2,1 5 3,-4 12 16,-1 10 1,-1 8 9,-1 6-10,0 0-19,0 20-28,-11 19 1,-4 12 27,-3 6 5,3 0-3,2-4 7,4-3 0,2-8-7,4-6 6,3-5-4,0-7-4,0-4 1,7-5-1,3-6 1,3-3 7,5-6-7,8 0 4,1 0-5,-1-13-8,-2-4-13,-7 1 11,-3-1 10,-4 4 0,-4 3 3,-5 7 28,-1 2 31,0 1-8,0 0-51,0 0-3,0 0-13,3 0 1,3 12 3,1 3 9,1-2 1,1 1-1,1-3 1,1-4 0,1-1 0,2-1 0,3-5 3,2 0 0,2 0-4,0-11 0,-1-4-12,-4 0 5,-4 0 7,-3 3 2,-3 3-1,-2 3-1,-2 6 0,-2 0-4,0 12-29,0 18-13,-2 11 45,-13 4 1,-4 6 25,-4 2 13,-2 1-21,0 0-11,-2-3 8,0-3-4,-1-3-1,1-7-5,3-9 0,5-12 0,7-14-2,6-3 10,2-17 67,4-16-47,0-9-30,8-5-4,22 0-2,12 2-25,10 0-33,5 4-28,-3 0-50,-4-1-192</inkml:trace>
  <inkml:trace contextRef="#ctx0" brushRef="#br0" timeOffset="97481.321">25116 3478 228,'0'0'444,"0"0"-400,0 0-41,0 0-3,0 0-11,0 0-27,-4 10-69,3-8-75</inkml:trace>
  <inkml:trace contextRef="#ctx0" brushRef="#br0" timeOffset="97809.2986">24459 3637 262,'0'0'56,"0"0"-21,0 0 20,101 6 10,-41-6-11,11 0-12,7 0-18,5 0-17,1 0-4,-5 0-3,-5-2-62,-9 1-87,-13-2-212</inkml:trace>
  <inkml:trace contextRef="#ctx0" brushRef="#br0" timeOffset="102220.4011">27833 3583 159,'0'0'179,"0"0"-70,0 0-17,0 0-1,0 0-25,0 0-38,0 0-2,0 8-22,12-8-3,7 0 1,5 0-2,2 0 1,2 0-1,2 0 0,0 0 0,1 1-3,1 0-44,-4-1-58,-7 2-103</inkml:trace>
  <inkml:trace contextRef="#ctx0" brushRef="#br0" timeOffset="102492.3837">27712 3751 80,'0'0'99,"0"0"-48,0 0 0,87 21-2,-48-18-20,3-1 1,1-1-10,-1 1-15,-7-2-5,0 0-33,-4 0-156</inkml:trace>
  <inkml:trace contextRef="#ctx0" brushRef="#br0" timeOffset="103241.5015">28970 3374 332,'0'0'203,"0"0"-127,0 0-76,0 0-8,0 0 0,-10 87 8,-2-47 53,-3 0-38,-2-4 9,-5 1-7,-5-2-5,-6-2-3,-5-1 14,-6-5 1,-3-1-16,-2-5 3,-3-2-8,2-5-3,6-4 0,5-4 0,13-4-16,7-2-10,5 0 11,4-9 10,2-8 2,1-6-7,5-5 9,2-4-5,0-1 1,6-1 4,11-1-10,4 6 6,2 5 3,3 8 1,0 5-1,6 6 1,-1 5-6,3 0 2,1 14-2,-4 13 7,-3 8-5,-2 4 4,-8 0 0,-2-1-7,-7-4 3,0-2 4,-3-3 1,0-4-3,-2-2 6,1-2-6,1-4 3,0-6-56,3-4-61,-2-7-113</inkml:trace>
  <inkml:trace contextRef="#ctx0" brushRef="#br0" timeOffset="105341.2634">2518 5624 302,'0'0'140,"0"0"-36,0 0-21,0 0-15,0 0-16,0 0-13,-6-14-17,6 14-14,0 5-8,0 22-13,0 13 13,0 12 4,0 5-4,-3-3 1,0-2 2,-1-3 0,2-4-3,-1-4 2,3-4-2,0-3 0,0-9-1,0-4 1,0-7 0,0-5 0,0-2-1,0-2-7,2-4 8,8-1 0,8 0 1,12 0 4,6-10 1,5-2-4,-2 0 1,-3 4-3,-2 5-20,-4 3-7,-3 0-12,0 0-94,-6 0-209</inkml:trace>
  <inkml:trace contextRef="#ctx0" brushRef="#br0" timeOffset="106205.2086">3113 6015 388,'0'0'236,"0"0"-190,0 0-35,0 0-11,0 0-7,0 0-3,29 23 10,-7-17 18,5-3 11,1-3-2,3 0-10,1 0-3,-5-2-5,3-7-2,-5 0-3,-1 0 0,-5-1-2,-4-1-1,-4-2-1,-3-4-1,-3-2 1,-5-4 0,0 0 0,0-2-2,-9 1 2,-7 1-2,-1 7 2,2 3-11,3 9 9,-1 2 4,7 2-3,-2 0 1,1 17-11,-2 13 1,6 8 5,3 2 5,0 0 0,0-3-5,6-2 5,6-5 0,0-8 0,3-5-3,0-8 2,4-4 1,4-5 1,7 0 3,1-11-1,6-10-3,-6-5 0,-4-2-5,-6-1 2,-6-2 5,-6-4-2,-3-6 3,-1-4-3,-4-5 0,1 1 4,-2-2-2,0 2 14,0 6 10,0 6-7,0 9-7,0 9 7,-3 8 7,1 5-9,-1 6-7,3 0-10,0 0-2,0 15-19,0 23-5,8 17 26,2 10-5,-4 3 6,0-5-1,0-12 6,4-7-4,2-8-3,3-9 1,0-7-3,4-5 3,-1-5 0,3-7 0,3-3 0,3 0-27,-6-15-47,0-3-157</inkml:trace>
  <inkml:trace contextRef="#ctx0" brushRef="#br0" timeOffset="106477.1891">3473 5713 3,'0'0'477,"0"0"-469,0 0-3,0 0 0,0 0 65,95-5-14,-53-4-16,4 0-20,-2 0-18,-4 3 1,-3 2-3,-1 0-19,-6 4-99,-5-1-104</inkml:trace>
  <inkml:trace contextRef="#ctx0" brushRef="#br0" timeOffset="107989.0963">5293 5829 3,'0'0'620,"0"0"-579,0 0-41,0 0-5,0 0-1,0 0 4,0 13 1,9-7 1,4-1 1,-1-1 17,2-1-12,2-3 1,2 0 1,0 0-5,4 0-1,-2-3-2,2-10 0,-4-4 5,-1-2-2,-4-6-3,-6-6 1,-1-7 5,-1-4-6,5-3 1,-1 1 0,-1 2-1,-2 6-2,-2 3 2,-4 6 2,0 4 2,0 7-4,0 3 6,0 8 22,-6 3-7,2 2-19,1 0-2,-5 21-2,-1 12-2,-1 14 2,4 6-2,6 4 1,0 3 3,0-3 0,4-4 0,11-9-1,2-10 2,5-4-4,2-8 5,-3-5-3,6-6 1,1-7 0,0-4 0,5 0-4,0-18-8,-2-7 10,-2-7-12,-4-3-2,-3-4 16,-5-3 0,-4-1 0,-7 1 3,-6 1-2,0 5 1,0 4 0,-1 7 9,-4 7 18,2 5-13,-1 6 8,1 4-8,3 3-12,0 3-4,0 22-28,0 12 21,3 11 7,1 4 10,-4 3 1,0-2-8,0-7 1,0-8 1,0-5 0,-4-8-2,-2-4-3,6-8 0,-2-6 0,2-6 0,0-1 0,0 0 0,0-11-1,2-16-2,11-7-36,4-7 22,2 2-6,6 2-12,-2 5 15,1 10-13,-5 7 11,-2 9 20,-3 6-7,0 0-1,2 11 5,1 8 3,-1 0 2,1-1 1,-1 2 0,-1-5 9,4 0 0,-1-3 11,-6-4-7,2-2-3,-3-5-8,1-1 0,0 0 9,2-11-2,2-8 1,-4-8-11,-1-3-16,-4-2-35,-7 2 13,0 6 16,0 7 14,-12 7 8,0 5 70,-3 5-20,3 2-35,3 21-15,-1 8-7,10 4 5,0 2 2,0-2 4,6-7 8,10-2-11,5-6 5,-1-7-6,0-5 5,-2-4-5,2-4-3,-3 0-34,-3-3-125</inkml:trace>
  <inkml:trace contextRef="#ctx0" brushRef="#br0" timeOffset="108349.0699">5315 5603 455,'0'0'13,"0"0"-6,97-21 24,-47 15 15,9-1-2,9-1-8,0 0-25,-7 1 1,-7-1-12,-5 3-7,-7 2-44,-5 3-33,2-1-61,-3-1-120</inkml:trace>
  <inkml:trace contextRef="#ctx0" brushRef="#br0" timeOffset="111807.0127">7820 5762 396,'0'0'119,"0"0"-119,0 0 7,0 0-7,0 0 4,0 0-1,14 26 24,-1-24 20,4-2 0,5 0-13,3-5-17,4-11-11,0-6-3,0-6-3,-5-9 0,1 0-7,-7-1-15,-6 0 15,-7 4-1,-5 0 8,0 0 0,-11 7 5,-4 5-3,-1 5 24,2 5-9,4 6 17,7 3-16,1 3-10,1 0-8,-2 24-19,0 14 12,1 13 7,2 9 0,-1 8 7,-2 3-6,-2-2-1,-3-6 22,0-10-22,5-5 7,-2-4 1,1-4-7,1-4-2,-1-4 1,1-6 0,0-7 0,3-2 1,-2-5-1,2-5 0,0-2-4,0-2-23,0-3-4,0 0 27,0-2 4,0-16 0,0-7-20,0-9-2,0-2 11,0-4 6,0-4 8,0 1-3,0-3 0,2 3 2,9 1-2,0 2 3,6 4-1,0 3 0,1 3-1,6 6 3,0 4-3,0 7 4,0 8-3,-6 5 0,1 0-1,2 12-2,-5 11-3,-1 4 4,-6 0-5,-4 0-6,-5-1 1,0-2-2,-14-2 4,-5-4 2,-5-5-2,0-8-2,3-3-1,2-2-18,4 0-8,2-10 17,5-4-3,2 3 23,4 4 0,2 4 14,0 3 5,0 0-19,0 0-4,8 0 2,7 0 2,7 0 0,4-1 12,5-2-2,3-4 2,5 0-8,3-1 3,0-2-5,1-4 0,-3-1-2,-4-1 0,-5-2-7,-10-2 1,-9-1 6,-4-2 1,-5-1-1,-2 0 0,-1 2 0,0 1-1,-4 4-4,-7 3 5,2 6 0,2 1 19,2 6 6,4 1 16,1 0-41,0 0-2,0 0-3,0 0-2,0 0-23,0 1 30,6 4 2,10-2 6,2-3-2,2 0 5,3 0 4,0 0-11,-4 2-4,-1 2 0,3 5 0,-6 1 0,1 6-1,-5 3-10,-2 2 9,-3 2 1,-2 1-6,0-2 6,-1 0 1,2-1 3,1-3-2,2-4 4,2-1-2,2-4 0,4-3-3,-1-3 7,6-3 1,3 0-5,-3-3 7,6-12-9,-5-3 1,2-3 2,-5-3-1,-1-2-2,-3 3 0,-5 2 4,-5 4-5,-2 4 5,-3 4 5,0 5 13,0 2 10,0 2 9,0 0-42,0 0-2,-3 10-5,-5 10 7,-2 7 4,3 0-4,2 2-4,4-2 2,1-3-1,0-6 1,0-3-2,4-4 3,7-4 1,0-2 1,3-5-1,1 0-1,0 0-11,-3-2-6,0-10-13,-5-6-23,-4-6-16,-3-4 4,0-1 19,-1 2 1,-13 3 34,-2 4 12,-1 5 73,3 4 12,3 6-27,6 2-26,2 3-6,3 0-26,0 0-8,0 1-31,0 10 32,11-1 6,6 1 1,2-4 7,2-1 3,0-3 3,-2-3-3,-1 0-6,-2 0 4,-4-3-5,2-10 4,-4-5 3,2-7 1,2-6 5,-1-7-8,-1-5-4,0-6 4,1 3-2,-5 2-4,-4 10 6,-1 8-5,-3 9 1,0 10 0,0 5 1,0 2-5,0 2-5,-4 20 1,-5 12 4,1 12 1,-2 5 0,5 5-2,2 3 2,3-2 4,0-1-1,0-7 3,0-6-1,3-11-2,2-9-4,5-7 1,-1-6 0,-4-4-1,1-3 0,-2-3 0,3 0 3,1-3 7,3-15 5,-1-6-15,-4-8-15,-5-4-10,1 0-5,-2 0-2,0 6 13,0 7 1,0 6-19,0 9 12,1 4 25,1 4 3,4 0-3,3 0-19,10 0 17,3 2 2,2 1 0,-1-3-1,2 0 1,-1 0 1,0 0-1,-3 0 2,4 0 2,7 0 9,2-6 3,4-2 16,-2 1-28,-3-1-2,-5 1 5,-8-1-4,-7 4 5,-5 2 0,-7 1 7,-1 1 27,0 0 1,-4 0-22,-17 5-18,-3 14-3,-1 3 0,1 6 0,5-2-2,5 2 1,9-1-3,4-3-4,1-3 1,0-5 4,0-3 3,9-5-4,8-3 4,2-3 0,-1-2-3,-3 0-8,-1-5 4,-3-11-1,0-7 7,-1-6-1,-1-1-19,-5 0 4,2 3 17,-4 7 0,-2 9 9,0 4 7,0 6 23,0 1-17,0 0-22,0 6-20,0 12 10,0 3 8,0 2 2,7-1-1,4-4-3,1-4 5,2-4-2,0-4 2,2-2-1,1-4 8,2 0-2,2-5-1,2-10-2,2-6 4,0-4-3,0-7 5,-1-6 12,-3-4 3,-1-6-18,-4-4-3,-3 2 5,-8 0-6,-2 8 8,-3 5 1,0 13-5,0 9-6,0 11 0,0 4-4,-6 1-3,0 29-20,-3 14 16,0 12 11,3 4 0,3-1 1,3-4-1,0-5 1,0-5 2,5-7-3,5-7 0,3-5 0,-2-8 2,0-6-2,-1-5-4,-3-3 4,1-4 0,2 0 2,1-5 2,-1-12 7,2-4-6,-3-4-5,-1-2-16,-4 2 6,-2 3 8,-2 7 2,0 3 2,0 4 0,0 7 16,0 1 3,0 0-21,3 0-4,5 0-12,7 0 12,6 0 4,3 1 0,0 1-14,1-2-39,-2 0-28,-3 0-36,-3 0-121</inkml:trace>
  <inkml:trace contextRef="#ctx0" brushRef="#br0" timeOffset="112073.5701">10589 5708 488,'0'0'248,"0"0"-236,0 0 0,0 0 20,0 0 0,0 0-25,0 0-5,0 0-2,0 0-27,-1 0-76,-5 0-119</inkml:trace>
  <inkml:trace contextRef="#ctx0" brushRef="#br0" timeOffset="114047.6473">11332 5404 307,'0'0'108,"0"0"-86,0 0 2,0 0 44,0 0-8,0 0-24,-12-26-12,5 25 16,-2 1-23,-2 0-9,-3 6-8,-1 14-5,-2 2 5,5 6 0,5 4-1,3 2 1,4-3-1,0-2 0,4-4-2,9-4 3,7-4 1,-1-6 1,2-5-1,4-6 1,-1 0-2,-3-6-1,-3-12-11,-3-5-11,-3-2 3,-8-1 1,-2 0 13,-2 0 6,0 2 6,-6 1-6,-10 0 4,-1 3 14,1 4-9,5 2 6,1 7 11,7 2-1,3 2-10,0 3-12,0 0-3,0 0-10,0 0-2,0 0 12,13 0 0,-1 0 2,3 0-1,0 0 0,-2 0 0,1-2 1,-2-6-2,-2-3 4,1-4-1,-1-2 1,2-6-2,0-5-1,-3-2 0,-2-1 0,-2-1-1,-5 3 4,0 5-3,0 4 4,0 7 21,-2 5-15,-2 6 8,2 2 2,1 0-21,-2 23-9,2 20 3,1 19 6,-2 11 3,2 5 2,-1 5 0,1 0 5,-2 0-5,2-2-4,-3-7 1,2-8 14,-1-13-4,-1-8-10,0-6-1,3-3-1,-5-6 4,2-7-4,-1-8 4,1-9-4,3-6-6,-1 0 6,-2-16-5,-2-12-2,2-3 4,2-2 3,1 2 1,0 3 2,0 4-3,0 1 0,6 2-6,10 1-24,7-1-25,5-1-30,6-2-88</inkml:trace>
  <inkml:trace contextRef="#ctx0" brushRef="#br0" timeOffset="115612.7591">12381 5469 235,'0'0'92,"0"0"-74,0 0 1,0 0 8,0 0 28,0 0-25,60-74-5,-45 74 6,4 0-23,3 15 1,1 7 0,-5 3 1,0 2 9,-6 0-5,-3-1-8,-2-2-6,-4-3 0,-2-5 0,-1-2-1,0-5-4,0-2 5,0-4 3,0-3 11,0 0-2,0 0 16,0-7-1,0-13-16,0-8 5,5-1-9,4 1-5,3 3 1,-5 6-2,2 6 1,-1 3-2,5 3 0,-2 5-2,2 2-5,-1 0 5,2 0 0,3 12-3,3 3 2,-4 3 1,0 0 1,0-1 1,-5 0 0,0-1 0,-5-4 0,-2 0 0,1-5 0,-2-2-1,0-3 1,1-2 1,2 0 2,3 0-2,4-5 6,3-10-4,-2-1 3,-2-2-5,-3-2 1,0 4 3,-3 0 12,-3 6-12,-3 2 0,0 5 14,0 3 18,0 0-17,0 0-20,0 2-18,0 13-13,0 5 31,0 1-5,0 1 3,0 0 2,2 1 1,4-2-1,0-3-2,4-4 2,-1-3-2,-1-6 5,3-3-1,0-2 3,1 0-5,0-4-1,-2-12 0,-5-3 1,-4-2 0,-1-3-7,0 1-4,-9 2-1,-7 1-7,1 7 14,0 2 5,0 4 11,6 4-10,0 3 4,5 0-7,4 0 2,0 0-6,0 0 6,0 0-19,0 0 16,6 0 3,7 0 6,1 0-2,2 0-4,0 0 3,1-1-3,1-7 2,1-4 3,3-2-5,2-2 2,-1-5 0,5-3-4,-4-2 3,-2-1-1,-7 0 1,-5-1 3,-5 2 0,-4-3-3,-1 1 10,0 3-4,0 6 11,0 7 9,0 7 9,0 5 2,-1 0-38,-6 15-3,-4 23-17,-1 12 20,-3 11 0,8-2 0,2-5 0,5-4 0,0-6 0,5-5 0,7-6 0,6-5-1,-1-7 1,3-6 0,4-7 0,4-8-5,7 0-19,2-21-55,-3-6-129</inkml:trace>
  <inkml:trace contextRef="#ctx0" brushRef="#br0" timeOffset="115892.7171">12911 5329 672,'0'0'65,"0"0"-65,0 0-10,0 0 10,86-9 4,-35 0-3,10 0 4,2-2-1,-4 4 2,-8 0-6,-6 3-6,-11 3-9,-4-1-56,-8 1-64,-6-2-115</inkml:trace>
  <inkml:trace contextRef="#ctx0" brushRef="#br0" timeOffset="117736.0894">14006 5439 328,'0'0'87,"0"0"-22,0 0 15,0 0-5,0 0-14,0 0-11,-24-71 1,12 71-29,-7 0-15,-5 6-3,-3 13-4,0 7 0,8 1-1,2 2-4,7-2 3,7-2 1,3-2-4,0-4 3,0-3 2,7-4 0,4-5 0,5-2 0,2-5-5,2 0-3,2-12 0,-1-8 6,-5 1 2,-3 1 0,-7 1 0,-4 2 5,-2 5 0,0 2 6,0 5 3,0 1-10,0 2-4,0 0-6,6 0-12,0 11 6,2 2 11,3 1 1,1-2 2,3-1-2,0-4 1,4-4 0,4-3-1,-1 0 0,5-5-3,2-13-6,-1-4-9,-1-4 5,-4-2 0,-6-2 13,-4-5-1,-2-4 3,-7-5-2,-1-1 0,-1-2 6,-2 3-6,0 3 0,0 5 20,-5 10 4,-2 9-2,4 10 7,0 7-17,-3 0-12,-1 16-19,-4 19 16,-1 10 0,2 5 3,2 2-6,7 0 6,1-4 4,0-6-2,0-6-2,7-6 0,2-4-2,3-5 2,0-5 0,1-4 0,2-6 0,3-4 0,2-2-3,2 0-10,2-6-7,-3-8-4,-5 0-4,-5-4 9,-4-1-5,-7 1 13,0 3 5,0 2 3,0 2 3,0 2 9,0 3-1,0 3-2,0 3-5,0 0-1,0 0-1,0 0-7,0 0-3,7 0 11,10 2 0,1 2 0,3-3 0,-5 1 3,2-2-2,-1 0-1,-3 0 2,0 0 0,-2 0-2,0-2 1,0-8 5,4-6 4,1-5 7,2-7-4,2-2 1,-3-4-3,-2-4-3,-2-1-1,-6-2-5,-8 2 4,0 3-6,-1 6-1,-12 4-5,0 9 2,2 7 0,3 6 4,1 4-1,-1 1-17,-5 23 10,1 15-3,-3 11 10,5 7-2,3 4 1,3-1 1,4-3 1,0-6-1,0-9 2,4-8-1,9-4 0,-3-8-1,6-5 1,2-6 1,2-7 0,5-4 5,6 0 19,5-18-13,2-8-12,-3-3 0,-9 2-15,-5-1 4,-12 1 3,-9 1 1,0 3-5,-3 5 12,-8 6 9,3 7 16,4 4-7,1 1-13,2 0-5,-1 18-19,2 6 18,0 2-4,3 0 0,9-3 4,5-2 1,2-4 4,-1-5 5,1-4-8,4-4-1,0-2-8,-1-2-49,-6 0-134</inkml:trace>
  <inkml:trace contextRef="#ctx0" brushRef="#br0" timeOffset="118822.1929">15714 5425 602,'0'0'48,"0"0"-48,0 0 1,0 0-1,0 0-2,0 0 2,0 0 10,9 32 32,5-32-18,1 0 1,4 0-11,2-14-5,-3-2 2,1-5-6,-1-3-1,-2-4 3,-1-2-5,-3-3 0,0-4-2,1-2-13,-3-1-5,-6 3 6,-2 2 8,-2 5 3,0 6-3,-2 6 4,-5 7 2,2 5 25,3 5-7,1 1-19,-2 1-1,-4 22-19,1 11 8,0 10 6,4 4 5,2 2 0,0 1-2,2-4 2,8-4 0,3-5 0,4-8-2,4-6-1,0-6 4,-2-7-1,4-6 1,-1-5 4,5 0 0,1-13 1,5-9-6,0-4-5,-4 0-20,-7 1-9,-9 3 14,-9 0 11,-4 6 5,0 6 4,-4 6 23,-9 4-11,-1 0-12,1 17-8,2 7 8,5 1-5,6 4 5,0-4 4,0 0-2,8-6 1,3-4 0,-2-4-3,1-5 1,-1-3 6,1-3 9,2 0 3,4 0-14,1-12-5,0-6-1,-3 0-31,-2-2-5,-9-1-5,-3 2-8,0-2 18,-3 3 11,-10 2 21,0 4 46,6 5 44,1 1-35,6 3-36,0-1-2,0 2-5,12-1-12,9 0-4,4 0 4,5-2 0,-3 2-4,0-1-29,-3-2-41,-6-2-87</inkml:trace>
  <inkml:trace contextRef="#ctx0" brushRef="#br0" timeOffset="119092.8645">15643 5198 150,'0'0'181,"0"0"-116,123 1 45,-71-1-37,3 0-27,3 0-11,7 0-20,8-8-13,0 0 8,-2 0-10,-10 4-57,-11-1-99,-9 1-154</inkml:trace>
  <inkml:trace contextRef="#ctx0" brushRef="#br0" timeOffset="120238.4661">17439 5396 443,'0'0'27,"0"0"-27,0 0 9,0 0-9,0 0 3,0 0 29,61 53 12,-45-51 19,4-2-13,5 0-25,4-9-9,3-8-2,3-4-13,-4-3 6,-3-5-7,-5 1 0,-10-1-2,-7 1-5,-6-1 3,0 1-15,-9 0-11,-6 6-6,-1 4 27,1 6 9,-3 4 12,1 7 0,-2 1-10,3 0 0,1 0-2,7 7-5,7 2-8,1-3-3,0 2 13,0-2 2,10-2 2,8-1 6,6-2 10,6-1 4,7 0-14,-3 0 0,-1-4-2,-4 0-2,-8 1-3,-2 0 2,-7 3-2,-2 0-1,-1 0 1,1 14-11,-2 8-2,0 1 6,-4-1 3,1 1 4,-1-4 6,3-1-5,1-2-1,1-3 2,2-4 4,3-2-1,7-4 8,0-3-3,6 0 2,1 0-8,1 0 4,-2-10-5,-1-5 2,-4-3 3,-3-3-6,-6-3 6,-1 0-8,-9-2 2,-3 3 4,0 4-12,0 5 12,-6 8 13,1 5 13,-2 1-14,1 0-18,0 18-15,-3 7 14,5 4 0,1 1 0,3-3 2,0-3 0,10-1 0,8-5 1,5-1 0,2-9-2,5-1 0,4-7-12,2 0-41,-2-2-96,-4-11-312</inkml:trace>
  <inkml:trace contextRef="#ctx0" brushRef="#br0" timeOffset="120941.3536">18726 5154 324,'0'0'175,"0"0"-111,0 0 3,0 0-22,0 0-38,-83-19 5,65 20-7,0 11-5,3 3-2,3 0 2,6 2 3,2-2-3,2-2-4,2 0 3,0-5-4,0 0 5,5-1 0,5-2-6,5-3-4,2-2 6,5 0-4,2-7 1,-2-8 1,-2-2-5,-6-3 11,-2 2-1,-4 3 2,-2 5 2,-3 6 5,-2 3 29,-1 1-26,3 0-11,0 7-28,3 10 22,-1 1 6,-1-2 2,2 1 3,0-3-4,2-3 2,2-1 1,6-3-1,8-4-3,9-3 0,4 0-100,2-4-124</inkml:trace>
  <inkml:trace contextRef="#ctx0" brushRef="#br0" timeOffset="121608.7859">19216 5136 586,'0'0'74,"0"0"-47,0 0-14,0 0-10,0 0 6,-91 32-6,72-14-2,5 0 9,5 0-10,3 0-2,5-1 2,1-2-2,0-2-2,7-4 4,11-1 1,6-5 6,9-3 1,7 0-8,6-8 0,-4-9-28,-2-4-7,-7-4-4,-6-7 10,-3-4 13,-5-6-18,-4-4 27,-5-4 7,-4 0 17,-6 3 22,0 7 21,0 10-8,0 12-3,0 10-1,-1 8-19,1 0-29,-2 29-12,1 14-5,-4 12 17,-2 2 7,3-1 0,-1-7 2,2-4-8,3-9 1,0-5 4,0-9-5,0-5 2,0-10 0,0-4-3,0-3 0,0 0 3,6-9 8,12-12 7,2-4-18,0-1-9,-1 5 0,-6 6 7,-3 6 2,2 7-2,3 2-3,7 0-3,5 2 5,3 12-1,-5 0 0,-4 1 4,-1 3-2,-5 0 1,-2-1-3,-4 1 4,1-4 1,-5-4-1,2 0-4,-1-5-19,2-2-36,2-3-46,-2 0-174</inkml:trace>
  <inkml:trace contextRef="#ctx0" brushRef="#br0" timeOffset="123526.0441">20727 5236 436,'0'0'59,"0"0"-38,0 0-12,0 0 4,0 0 10,0 0 4,0 0 24,0 0-31,0 0-7,11 0-1,6-2-9,10-10 0,2-1-1,0-4-4,0-2-3,-8-3-9,-3-2 13,-8-1-3,-4 1 3,-2 1 2,-4 5-2,0 6 5,0 6 8,0 5 15,0 1-6,0 0-20,0 0-1,0 8-13,0 13 2,6 5 11,5 3 2,2-4 0,1 1-2,-1-2-2,2-3 1,-3-3 2,-2-3 0,-2-3 2,-8-1-6,0-3 2,0 0-23,-15 1 12,-6-1 10,-3-2-8,-1-1-15,1-1-14,5-3 1,4 1-13,3-2-14,4 0-7,7 0 33,1 0 39,0 0 27,0 0-2,4 0-21,10 0-2,5 0 0,-1 0-1,0 0 2,-3 0 39,1 0 3,3 0-9,3-2 4,1-3-15,3 0-7,2-4-1,5 0-4,3-2 11,1-1 2,-2 1-19,-10 0-1,-4-2-1,-9 1 7,-1-4 10,1-2-11,1-6-7,3-3-4,0-4 0,1-5 0,-2-1 2,-2-2-2,-6-2 2,-3 5-2,-4 3 0,0 6 2,-2 5-1,-6 8 22,4 6-12,1 6-5,0 2 1,-1 10-7,-4 21-21,1 14 15,-3 9 6,3 2-3,6-3 6,1-5-6,0-3 3,1-7 0,13-5 3,2-6-3,6-4-2,4-8 2,4-7 6,4-6-6,3-2-40,-1 0-106,-3-20-296</inkml:trace>
  <inkml:trace contextRef="#ctx0" brushRef="#br0" timeOffset="123790.0272">21124 5020 478,'0'0'187,"0"0"-180,0 0-7,0 0 3,121 0 1,-63-1-1,9-4 9,0-2-12,-6 2 2,-5 1-5,-14 1 0,-10-1-74,-6 3-100</inkml:trace>
  <inkml:trace contextRef="#ctx0" brushRef="#br0" timeOffset="125014.1845">21919 5112 237,'0'0'141,"0"0"-43,0 0-2,0 0-10,0 0-43,0 0-5,-64-57-31,45 57-7,-4 0-5,-2 16 4,1 10-10,2 2 11,2 1-2,8-2 2,5-4 0,2-2-3,5-5 2,0-2-14,0-2 10,11-3 4,4-3-7,9-4-5,6-2 5,2 0-3,4-11-10,0-5-7,-8-3 3,-4 3 13,-9 3 12,-9 2 1,-3 4 10,-3 3 51,0 4-20,0 0-37,0 0-5,0 0-16,0 5 16,3 4 0,2 0 1,2 0 2,5-3-3,1-1 0,10-2 0,3-3 3,4 0-2,3 0-1,-2-2-14,-2-7 11,-5-4-2,-6-2-2,-1-8 7,-3-3-1,1-8 4,0-6-1,0-3 6,-2-7-5,2-1 0,-3 0 0,-3 3 4,-2 7-6,-4 8 11,-3 13 16,0 8-11,0 8 21,0 4-18,-1 7-20,-9 26-12,-1 14 4,-2 9 8,2-1 1,7-4-1,2-7 0,2-8-1,0-7-5,6-6 1,9-4 3,0-5 2,7-5 1,4-3 3,3-3-2,4-3-2,-1 0-7,-4 0-14,-4-12 3,-5-2-15,-5-3 5,-5-1 6,-8 5 11,-1 1 11,0 6 34,0 3 57,0 3-33,0 0-58,0 0-2,0 12-15,-1 6 16,1 0 0,0 1-3,0 0 3,0-3-1,7-2 2,4-2-4,3-4 4,2-5-36,4-3-17,-1 0-74</inkml:trace>
  <inkml:trace contextRef="#ctx0" brushRef="#br0" timeOffset="125216.739">22601 4840 710,'0'0'63,"0"0"-42,0 0-21,0 0 0,0 0-18,0 0-39,-15-30-103,15 25-211</inkml:trace>
  <inkml:trace contextRef="#ctx0" brushRef="#br0" timeOffset="125459.2903">22116 4880 279,'0'0'76,"0"0"-71,0 0 80,96 20 11,-46-18-34,7-1-37,4-1-5,-1 0-9,-6 0-7,-7 0-4,-9 0-6,-7 0-129,-7 0-150</inkml:trace>
  <inkml:trace contextRef="#ctx0" brushRef="#br0" timeOffset="126688.0601">22952 5020 355,'0'0'47,"0"0"18,0 0-18,0 0-12,0 0-28,0 0-5,-63-18 7,48 20 4,-4 10-7,2 1 4,-1 7 22,2-1-26,2 2-4,4-1 3,1-2-5,6-2-2,3 0 0,0-1 2,0-3 0,3-3-3,12 0-4,6-3 7,1-3-2,2-1 1,0-2 1,-6 0-10,0-3 4,-2-8-1,-1-3 0,-1 0-6,-1-3 1,-2-1 6,-4 0 6,3-2-8,-4-1 8,0 2 1,-1-1-1,2 2 0,1 1 2,-2 2 0,3 5-1,1 2-1,-1 2 5,3 6-1,3 0-4,3 3-2,6 18 2,-1 5-6,0 2 6,-7 1 4,-1-2 6,-7-3 2,-5-3 7,-2-2-4,-1-2 1,0-4-3,0-8-6,0-2-3,0-1-2,0-2 0,0 0 17,0 0-2,0-9-2,8-11-13,5-4 4,4 3-6,2 3-1,0 3 1,-1 6-3,3 4 1,-1 5 1,2 0-2,2 0-5,1 10 5,0 1 3,-2 3-1,-2-2-2,-2 1 3,-2 1 0,-1 0-3,-3-2 3,2-1-48,-3-3-39,-1-1-71</inkml:trace>
  <inkml:trace contextRef="#ctx0" brushRef="#br0" timeOffset="127859.4682">24312 4986 151,'0'0'148,"0"0"-73,0 0-28,0 0 1,0 0-42,0 0 0,-15 54-6,8-21 24,-2 0-7,8-1-17,1-4 3,0-3-2,0-7 0,8-2 1,3-7 0,5-3 5,1-5-7,6-1-2,6 0 2,-1-13 0,-1-6 6,-4-3-4,-4-3 1,-7-1 2,-3 2-4,-3 1 2,-5 7 20,1 5-9,-2 7 18,0 4 17,0 0-49,0 3-16,0 12-6,0 5 22,0-4 6,4 1-5,4-3-1,3 0-2,3-2 2,2-1 5,2-5-5,2 0 4,-2-6 1,3 0-5,-4 0 0,0 0 3,-1-5-2,-5-5 2,-2-5 5,-4 0-6,-2-2-1,-3-1 3,0-1-4,0 1-8,0 0 5,-5 4-25,0 3-24,1 5-40,1 3-167</inkml:trace>
  <inkml:trace contextRef="#ctx0" brushRef="#br0" timeOffset="128086.1623">24900 5238 662,'0'0'26,"0"0"-19,0 0-5,0 0 3,0 0-5,0 0-18,0 0 7,0 0-45,7 0-80</inkml:trace>
  <inkml:trace contextRef="#ctx0" brushRef="#br0" timeOffset="128641.9209">25114 5219 494,'0'0'0,"0"0"-13,0 0 13,0 0 18,0 0 14,0 0 7,58 8 0,-42-8-18,-2 0-2,-1 0-4,-3-8 2,-1-4-1,0-3-7,-3-2-4,-4-2-5,-2-4-1,0-1-3,0-3-23,-8 2-42,-8 0 11,-2 4 13,0 3 37,-1 6 2,4 3 2,0 3 2,7 3-3,5 3 5,3 0 1,0 0-1,0 0-13,6 7 13,9 6 2,2-1-2,2 1 3,2 2 0,0 1 5,4-2 6,0 3 2,2-1 8,0 0-16,-4-1-2,-1 0-6,-3 0 5,-8-2-5,-4 0-4,-2-3 3,-5 1-2,0-3 3,0 2-5,0-3-2,0 1-17,0-1 11,0 0-1,0 0-52,3-6-130</inkml:trace>
  <inkml:trace contextRef="#ctx0" brushRef="#br0" timeOffset="128844.4876">25647 5279 669,'0'0'157,"0"0"-149,0 0 19,0 0 12,0 0-22,0 0-17,-3 0-1,3 0-32,0 0-49,0 0-47,5 0-102</inkml:trace>
  <inkml:trace contextRef="#ctx0" brushRef="#br0" timeOffset="129140.4706">25950 4828 623,'0'0'103,"0"0"-57,0 0-46,0 0 0,0 0-24,0 0 7,-11 103 17,6-54 11,0-4-7,2-5 3,2-3-2,1-4-5,0-5 0,0-2 0,1-5 4,12-3-4,6-3 0,5-6 0,1-6-28,5-3-55,-3-1-162</inkml:trace>
  <inkml:trace contextRef="#ctx0" brushRef="#br0" timeOffset="129406.1159">25694 5043 470,'0'0'155,"0"0"-135,0 0-16,0 0 4,107 0-3,-62 0 14,4-4-19,1-1 11,-1 0-11,-3 1-3,-4-1-29,-6 1-105,-5-3-131</inkml:trace>
  <inkml:trace contextRef="#ctx0" brushRef="#br0" timeOffset="129643.2532">26374 5130 663,'0'0'11,"0"0"-5,0 0-6,0 0 5,0 0-5,0 0-29,0 11-26,0-9-41,0-2-197</inkml:trace>
  <inkml:trace contextRef="#ctx0" brushRef="#br0" timeOffset="131814.9435">26966 4889 407,'0'0'73,"0"0"-6,0 0 10,0 0-36,0 0-36,0 0-5,0 26-34,0 7 34,0 3 3,2-1 1,4-1 1,3-4-3,6-2 7,0-4-9,5-3 3,0-6 4,1-2-1,0-3-4,0-5 1,0-3 4,1-2-1,-1 0-2,-3-7 2,-1-7-1,-3-3 1,-1 1-5,-7-4-1,-3-1-1,-3-2-14,0-3-7,0-2-16,-4 1-6,-6 0 9,-1 3 11,5 4 1,0 4 4,4 6 11,2 3 8,0 3 10,0-1 14,0 5-5,11 0-19,10 0-3,9 0 2,7 0 1,5 0 0,5 3 1,3 2-1,1 0 3,-1 0 2,-6 1-2,-4 1 1,-9-3-3,-7 2 2,-5-3-2,-7 0 2,-4-1-2,-5-1-1,-3-1 1,0 2 7,0-2 44,0 0-9,0 0-12,-1 3-19,-12 1-12,-7 5 0,-6 6 0,-5 3 0,-2 1 3,6 0-1,5-4-4,2-1 2,7-1-2,3-1-2,5-3 0,5 0-22,0-2-5,0 0 2,7-1 4,8-2 2,2-3-4,-1-1-3,2 0-5,-3 0 10,3-5-1,-3-9 25,3-3 2,-5-1-1,0 2 3,-3 1 7,-6 1 10,1 6 17,-4-1-2,-1 7-21,2 0-4,-2 2-10,0 0 0,0 4-36,1 13 21,3 1 15,1 2 5,1-3-2,3-1 3,4-2 1,1-3-2,3-1 6,5-3 0,1-3-4,3-4 17,-3 0-22,-1 0 6,-5-7-1,3-9 4,-5-5-5,-1-5-5,0-3 0,-5-2-1,-3-1-2,-3 0-2,-3 1-3,0 1 5,-6 4-3,-3 7 5,3 4 5,3 7 9,1 5 2,2 1-6,0 2-9,0 0-1,0 0-19,0 0 11,0 0-3,10 3 11,3 5 0,5 1 2,1-1 0,1 1 0,2 0-2,-1 0 0,-3 3 1,-2 4-3,-4 2 1,-2 2-5,-4 3-3,-3-1 5,-1 1 0,-2-1 4,0-2 4,0-1-1,0-3-3,0-4 9,0-2-6,5-2 1,2-2 2,3-2 5,-1-3 1,5-1-1,2 0 0,2-2-4,2-14-2,2-2-5,-2-4 1,0-2-1,-1 2 3,-5 2-3,-5 6 2,-6 8 23,-3 5 52,0 1-26,0 0-51,0 10-29,-3 10 29,-1 2 4,1 1-4,3-2 0,0-1 1,0-2 3,0-4-4,0-1-30,0-4-36,1-8-52,12-1-103</inkml:trace>
  <inkml:trace contextRef="#ctx0" brushRef="#br0" timeOffset="132001.6636">28387 4773 659,'0'0'0,"0"0"-18,0 0-276,0 0 182,0 0 80</inkml:trace>
  <inkml:trace contextRef="#ctx0" brushRef="#br0" timeOffset="133509.7593">28684 4873 260,'0'0'116,"0"0"-101,0 0 3,0 0 12,0 0 22,0 0-25,-87 19-1,72-1-19,0 5 4,3 0 1,5-1-4,2-1-8,5-1 1,0-2 5,0-3-6,2-2 3,10-2 2,3-1 1,3-2-3,1-2-3,0-3-2,-1-3 1,0 0-7,-3 0 8,-2-1 1,-2-12 2,-3-1 1,-4-6 0,-2-1-3,-2-4-2,0 3-4,0 0 5,0 1 0,-5 5 1,1 4-1,1 6 3,1 3-1,2 2 3,0 1-1,0 0-4,0 0-3,0 0-17,0 0-8,6 0 21,12 4 7,6 1 4,7-4 5,5 1-9,0-2-14,-3 0 7,-5 0 0,-7-2-1,-5-4 8,-5 1 0,-3 2 13,-3-1 10,-2 4 8,-3 0 2,0 0-33,0 0-6,0 11-22,0 8 15,0 9 13,0-3 5,0-2-3,0-2 1,0-3-2,2-3 1,5-2-1,6-1 7,2-2-3,6-3 8,6-5-10,1-2-3,5 0-11,-2-3-42,-4-11-47,-7-3 0,-5-2 77,-6-2 23,-2-2 33,-4 2 4,-1 4 14,-1 6 25,-1 3 0,0 5-35,0 2-14,0 1-25,0 0-2,0 8-28,0 9 16,0 2 12,0 1-2,0 0 2,0-4 4,0 1-3,3-3-2,3-6-1,2 2 2,2-4 5,5-3-5,0-3-4,6 0-20,-1 0-8,3-14-40,-1-3 21,1-5 27,-1-2 18,-1-6 6,3-5 3,0-1 12,-1 4-6,-3 7 30,1 8-5,-8 8 11,1 6-42,-5 3-3,0 5-5,2 14-2,0 7 7,-2-1 32,0 1-12,-2-2 5,-2-3 6,1-1-18,-3-4-4,0-2-1,1-2-8,-4-3 2,0-2-2,0 2-60,-21-1-20,-8-1 6,-9-5-82</inkml:trace>
  <inkml:trace contextRef="#ctx0" brushRef="#br0" timeOffset="135117.8199">30377 4977 110,'0'0'141,"0"0"-118,0 0-15,0 0 4,0 0 25,0 0 15,0 28 1,13-25-3,3-3-14,1 0-12,5 0-3,1 0-19,-2-4 4,0-7-2,-5-2 2,0-5 3,-2-2-7,-1-2 5,-2-3-7,-2 1-15,-3-1 7,-3 2 0,-2 0 5,-1 2 3,0 2 0,0 4 0,0 4-13,0 6-14,-4 0 20,0 3 5,-1 0-4,-1 2 5,1 0 2,2 0-2,2 0 6,1 0-10,0 0 5,0 0-25,0 2 25,0 5-1,7-2 2,13 1 10,7 1 10,11-3-1,6-1-7,5-2-6,-4 1-5,-1-2 4,-8 0-6,-6 0 6,-7 0-6,-6 0 0,-7 0 0,-6 0 1,-1 3-1,-3 8-19,0 4-13,0 6 32,0 3 3,-3-1-3,-5 5 1,1-3-1,-1-1 4,4 1-4,1-4 3,3-2-6,0-1 6,0 0-2,10-4 1,6-2 1,3-2 4,4-3 4,0-4-3,3-3 1,-1 0-4,-1 0-4,-2-8 10,-3-5-11,1-3 3,-4-2 2,1 0-5,-7-4 5,0-2-5,-5-4 0,-4 2 0,-1 0 0,0 5-2,0 7 2,0 6 18,-6 7 9,-5 1-21,-5 5-6,-6 16 0,-2 7 3,2 1-3,7 0-7,4-6-3,8 0 4,3-3-2,0-2 8,5-5 3,15 0 2,6-6 2,12-3-7,11-2-47,3-2-125,2 0-126</inkml:trace>
  <inkml:trace contextRef="#ctx0" brushRef="#br0" timeOffset="135878.786">31620 4948 299,'0'0'148,"0"0"-104,0 0-21,0 0 17,0 0-26,-94 8-7,71 9 5,4 0 3,4 0 1,2-2 3,5-1-8,4-3-11,4 0-11,0-4-5,0 1 11,9-2-3,10-3-5,5-3 13,3 0 0,-2 0-12,-2-1-8,-4-10 11,-6-2 9,-1 0 5,-4 1-1,-4 3 1,-1 5 1,-1 1 15,-2 3 9,0-2-27,0 2-3,0 0-13,0 0-7,0 0-13,1 11 33,1 0 0,-1 0 5,2 2-3,4-2-1,1 0-2,3 0-5,3-2 6,5-4 7,3-1 4,3-3-3,0-1-3,1 0-3,-2-1-1,-2-11 5,-3-4 1,-4-2 3,-2-1-3,0-1-6,-4-1 12,-2 2-3,2 0 2,-3 4-4,3 2 13,4 2-21,1 6-4,-2 3 3,1 2-1,-4 2-9,3 14-3,-1 5-1,-1 2 7,2-2 8,-5-2 9,-1-2 0,-1-2-6,-3 0-1,-2-3 0,0 0-2,0-2 0,-4 0 1,-11-4-1,-7-2 0,-3-3-1,-2 1-1,2-2-21,7 0-7,6 0-10,9 0-45,3 0-27,0 0-34</inkml:trace>
  <inkml:trace contextRef="#ctx0" brushRef="#br0" timeOffset="136928.4009">32339 4928 388,'0'0'71,"0"0"-12,0 0-21,0 0-22,0 0-16,0 0 0,-83 42 7,67-14 9,7-1 3,2-3-19,6-2 0,1-4-8,0-3 5,8-2 3,7-5 7,6-3 0,2-5-7,5 0-4,1 0-69,-6-13-32,-4-5 0,-8-3 4,-5-4 28,-6 0 73,0 1 47,0-2-9,0 5-10,0 2 31,0 4-27,0 4 12,0 2-16,0 4-2,5 2-22,5 3-4,0 0-4,7 0 4,-1 0-2,2 5 0,-1 7 0,-1 4 4,-1 5-2,0 2 11,-2 0-6,0-2 0,-3-1-2,-4-4-3,-3-3-4,-3 0 4,0-5 9,0 2-7,0-4 6,0-4-7,0 0-1,0-2 17,0 0-6,1 0-11,14 0-2,3-15-22,9-6-16,6-3 1,-2 3-12,0 3 6,-4 6 45,-6 7 26,-6 3 35,-5 2-26,-5 0-32,-1 16-3,-2 6 14,-2 7 19,0-1-5,0 1-1,-2-3 22,-4-4-24,2-1-16,1-3 2,3-5 0,0-3-2,0-5-9,0-1-2,0-2 2,7-2 3,7 0 13,5 0 0,6-5 0,4-8-16,-2-4-11,1-3-17,-4-1-6,-3-4-7,-2-1 30,-1-2-19,-4-1 12,0 3 18,-6 5 7,0 7 29,-3 7-14,-3 6-1,-1 1-1,1 0-4,-2 11-16,1 14-26,1 6 26,-1 3 7,4-3-4,-1-4 12,1-3-9,0-3 8,-3-3-11,-2-1 1,0-2-3,0-3-1,-12-1-5,-13-4-71,-9-2-48</inkml:trace>
  <inkml:trace contextRef="#ctx0" brushRef="#br0" timeOffset="139461.527">2254 6751 397,'0'0'154,"0"0"-111,0 0-30,0 0 5,0 0-16,0 0 2,39 4 22,-14-4-5,5 0-15,6 0-4,5-2-2,-5-5-59,-9 2-186</inkml:trace>
  <inkml:trace contextRef="#ctx0" brushRef="#br0" timeOffset="139661.5141">2324 6988 363,'0'0'37,"0"0"-30,0 0 14,0 0 1,109-3 4,-75-10-9,-1 1-9,-6 2-4,-2 2-4,-8 4-58,-1 1-100</inkml:trace>
  <inkml:trace contextRef="#ctx0" brushRef="#br0" timeOffset="140525.4575">3179 6602 479,'0'0'109,"0"0"-69,0 0-24,0 0-12,0 0-4,0 0 0,-6 94 9,9-39 9,0 9 13,0 1-15,-1 2 0,-2 0-2,0-6-12,0-4 5,-11-4 8,5-7-8,1-5-7,2-3 1,2-8-2,-3-5 1,1-5 0,1-7-21,-1-5-5,3-5-18,0-3-25,0 0 6,0-3 27,0-18-9,0-12-119,5-6-38</inkml:trace>
  <inkml:trace contextRef="#ctx0" brushRef="#br0" timeOffset="141011.4601">3142 6872 126,'0'0'199,"-18"-78"-110,15 37-9,3-3-33,3 2-26,18 1-4,1 8 8,-1 9 0,-6 7 18,1 10-6,-1 6-23,3 1-13,3 5-1,0 16 0,-2 7-8,-5 3 8,-5 2 1,-6 1 3,-3-3-1,0-2-3,-8-4-5,-10-1 5,-1-3-2,-2-4-12,4-8 11,4-6 0,4-3 1,5 0 0,-1 0 4,5 0 3,0-1 1,0 1-6,0 0-9,14 0-10,8 0 19,8 12 0,-2 4 0,3 5-3,-5 0 3,-7 4 0,-4-2-1,-4 0-9,-10-2 10,-1-3 10,0-3 10,0-1-6,-12-5 2,-1-2-16,-4 0 6,-5-3-6,-3-3-13,-2-1-27,-1 0-9,0 0-7,0 0-58,1 0-130</inkml:trace>
  <inkml:trace contextRef="#ctx0" brushRef="#br0" timeOffset="145608.6633">4043 7263 379,'0'0'41,"0"0"-19,0 0-3,0 0 5,0 0-17,0 0-7,0 17-40,0-12-81,0 0-21</inkml:trace>
  <inkml:trace contextRef="#ctx0" brushRef="#br0" timeOffset="147314.2377">2676 8732 339,'0'0'135,"0"0"-71,0 0-16,0 0-34,0 0 1,0 0-15,0 0-4,51-4 4,-27 4 5,6 0-3,4 0 4,6 0-2,-1 0-1,6 0-3,-2 0-1,-1-3-83,-11-2-84</inkml:trace>
  <inkml:trace contextRef="#ctx0" brushRef="#br0" timeOffset="147655.9626">2891 8779 233,'0'0'62,"0"0"0,0 83-19,0-47 10,0 0-15,0-2 13,0-2-6,0-3-22,3-2-8,0-3-8,-3-2-1,0 1-1,3 1-2,-3 1-1,0 3 0,0 2-2,0-2 1,0 0-1,0-6-33,0-5-56,0-7-42,0-7-167</inkml:trace>
  <inkml:trace contextRef="#ctx0" brushRef="#br0" timeOffset="147903.948">2800 9274 107,'0'0'400,"0"0"-352,0 0-48,0 0-4,0 0 4,0 0 19,52 0 5,-25 0-1,6 0-23,-2-3 4,2 0-4,-2 2-13,-1-1-54,-9 2-85</inkml:trace>
  <inkml:trace contextRef="#ctx0" brushRef="#br0" timeOffset="148546.1963">3346 9253 447,'0'0'104,"0"0"-95,0 0 1,0 0-3,0 0 15,0 0-10,36-12-2,-21 1-2,3-3 0,-2-2-2,2-5 9,3-5-9,-5-4-5,2-2 4,-6-6-4,0 0 1,-8 1-1,-2 0 3,-2 4-3,0 6 2,0 8 0,-2 5 27,-1 7 16,2 5 15,-2 2-14,3 0-30,0 4-17,0 23-30,0 14 30,4 12 3,-1 7 0,-1 2-2,-2 5 5,0 5-5,0-2 9,0-2-8,-2-8 0,-2-12 4,-3-7-6,-1-8-1,-1-6 1,3-6 0,-4-6-8,7-6-26,0-6-7,1-3-7,1 0 39,-2-12 9,0-7-30,3-6 27,0 0-1,0 0 3,1 0 1,11 4 3,0 1-3,5 2 0,2 2-3,6-4 8,1 1-10,4-2 5,-2 1-23,0 0-96,-4 6-75</inkml:trace>
  <inkml:trace contextRef="#ctx0" brushRef="#br0" timeOffset="149806.9799">4801 8841 424,'0'0'72,"0"0"-72,0 0 4,0 79 12,0-49 12,0-4 4,1-2 10,7-3-22,1-4-5,1-2-12,2-5 1,3-2 1,-3-2-5,0-5 1,4-1-2,-2 0-1,-1 0-2,1-13-19,0-4-4,-3-1 6,-2-3 7,-2 3 13,-1 2 0,-3 2 2,-1 5 3,-2 3 36,0 3 3,0 3-4,1 0-16,1 0-23,2 0-16,6 9 3,1 6 9,1 3 4,1 1 1,-1 2-1,-1 1-2,2-1 2,-1-3 1,1-3 2,-5-4-3,3-4 3,-3-1-3,-2-6-20,0 0-19,0 0 13,-1-9-9,-2-6-2,1-5 14,-4 0 11,0-1 8,3-1 0,-3 2-2,0 4-1,3 2 7,-3 5 5,2 2 8,-1 2 9,2 1-3,2 1-7,4 1-6,4 1-5,7 0-1,2 1 0,3 0 0,-1 0 0,6 0-2,1 0 2,2 0 1,0-2 7,-2 0-8,-6 1 0,-5-3 0,-5 2 0,-8-3 0,-2 1 1,-4-1 14,-1-4 81,0 0-53,-1-1-19,-10-1 2,-2 2-18,-2 3 6,-1 1 8,1 5-10,-3 0-12,4 8-10,2 15 8,2 5 2,7 4-13,3 0 4,0-3 8,11-3 1,5-3 0,6-4 5,6-5-3,4-4-4,4-5-9,-2-5-38,2 0-83,-6 0-216</inkml:trace>
  <inkml:trace contextRef="#ctx0" brushRef="#br0" timeOffset="152028.5109">7046 8792 73,'0'0'472,"0"0"-444,0 0-28,0 0 0,0 0-3,0 78 6,0-53-2,9-4-1,-1-3 0,2-2 0,-1-2 3,-2-3 2,1-4-5,4-3 1,-2-4-1,8 0-10,3 0-1,3-7-6,0-8-15,-5-3 2,-7-1 13,0 0 17,-6-1 2,-5 2-1,1 2 8,-2 3 13,0 0 23,0 8 16,0 3-4,0 1-3,0 1-30,0 0-24,0 5-23,3 13 16,6 3 7,3 2 5,3-4-4,-2 1 1,2-3 0,-1-2-1,-1-5 2,-1 0-3,1-6 0,-4-1-4,-1-2-3,-2-1-10,-2 0 9,2-1 5,-2-12 2,1-7-2,1-3 2,3-1-6,0-1-3,-2 2 3,1 4 5,-2 4 2,-3 4 0,1 3 0,-4 4 0,6 2 0,3-1-4,7 2-4,6-1 4,4 1 1,6-2 3,4 1 0,2 1 0,1-1 0,-2 2 0,-5 0-4,-7 0 4,-4 0-1,-8 0 1,-5 0 1,-2 0 2,-2 0-3,-1-1 0,-3-2 8,0-2 64,0-1-69,-10 0-3,1 0 0,-3 1 0,-3 4 0,-2 1-11,-2 0 0,-3 0 3,2 14 6,-2 5 1,4 4 1,3 2 0,2-2 0,7 0 0,6-5-10,0-2 0,0-4 9,6-1 0,7-4 1,1-2 7,2-2-7,2-3-14,1 0 0,-1 0-6,-3 0 2,-2-5-7,-2-5 13,0-5 8,-1-5 2,-4 1 2,-3-1 1,-2 2 3,1 0 0,-2 3 15,0 3-6,1 3-4,1 4 22,-1 5-2,2 0-21,2 0-8,2 0-20,5 9 19,-1-1 1,2 2 2,-1-2 0,3-1 1,-2 1 1,2-3 2,0-1-3,0-3 0,-6 2 0,3-3-3,-2 0 4,-1 0 0,0 0-1,2-4 4,-1-8-5,-1 2 0,2-3 1,-1 3-2,4 2 1,-7 5-2,3 3-9,1 0 5,2 0-6,2 12 2,-3 3-6,0 2 0,-3 1 14,-3-2 12,-3 1-2,1-3-1,-2-1-4,-2-4 0,0-3 5,0-3-8,0-2 0,1-1 2,1 0 8,1 0 0,1-11 29,4-10-21,2-5-20,1 3-2,1 2-1,-1 3-3,3 5 6,-2 4 0,3 3-6,-3 6-6,4 0 2,1 0-1,-1 9 2,-1 6 0,1 0 6,-2 1 3,-1-1 0,-1-1 0,0-2 1,-3-4 2,3-3-3,0-1 1,1-4 2,5 0 2,2-4 0,2-14 0,0-6 0,-2-4-3,-1-5-2,-3-3 0,-5-6 0,-2-4 0,-3 0 5,-3-6-3,-3 4 19,0 2 12,0 7 9,0 8 15,-6 12-7,3 8-21,2 9-10,1 2-19,0 13-4,0 22-27,1 12 29,11 9 4,0-3-4,-3-3 5,6-6 0,-2-5-1,3-7-2,1-6 2,-1-5 1,1-6-3,-1-4-17,-2-8-50,-1-3-33,-7-8-36,0-19-454</inkml:trace>
  <inkml:trace contextRef="#ctx0" brushRef="#br0" timeOffset="152267.4433">8396 8581 697,'0'0'0,"0"0"-28,0 0 28,103 0 10,-70 0 12,1 0 16,2-4 2,4-2-31,-2 0-6,2 0-1,-4 0-4,2 2-12,-6 0-46,-11 1-61,-2-1-58,-11-2-124</inkml:trace>
  <inkml:trace contextRef="#ctx0" brushRef="#br0" timeOffset="153618.6949">9810 8732 363,'0'0'118,"0"0"-99,0 0-13,0 0 23,0 0-2,0 0 1,44 71 7,-23-64-5,0-4 1,3-3-9,4 0 3,0 0-11,-1-10 0,1-5-13,-8-5 9,2-4-9,-3-5 1,-5-3-2,-1-4-13,-2-7 7,-4-1-2,1-3 4,-1-2 1,-2 3 2,-2 5 1,-2 5 0,-1 5 1,0 6-1,0 4 1,0 6 4,-1 8 23,-2 4 9,0 3-20,1 3-17,-1 26-16,-1 14 16,4 14 0,0 3 0,0 1 0,13-6 3,-2-6-3,3-7 0,0-7-2,2-7 2,-1-4 0,2-6-1,-5-7 1,0-1 3,-1-7-3,0-3 1,4 0 1,0-11-1,4-5-2,-2-4-2,-1 1 0,-1-1 1,-6 2 1,-3 4 1,-5 5 4,-1 3-2,0 5-2,0 1 15,0 0-15,0 9-21,0 12 11,0 4 10,0 1 0,0-4 1,9 0-2,2-4 1,4-5 0,-3-2 0,4-7 1,1-4-1,2 0 0,2-2-6,-2-17-22,-1-2-47,-9-3-63,-9 0-1,0 1 24,-17 0 62,-8-2 29,-2 3 24,2 4 90,8 4 46,6 6 21,6 5-33,5 2-61,0 1-63,0 0-7,6 0-8,15 0 15,7 0 5,2 0 5,0 0-10,3 0 1,-3 0-4,-1-3-18,-2-3-73,-4-6-148</inkml:trace>
  <inkml:trace contextRef="#ctx0" brushRef="#br0" timeOffset="153922.6756">9949 8488 534,'0'0'47,"0"0"-32,91 0 53,-43 0-23,6 0-4,6-7 5,4-5-30,-5 0-11,-5 1-2,-5 2-3,-13 2-6,-6 2-60,-14 3-68,-5-1-203</inkml:trace>
  <inkml:trace contextRef="#ctx0" brushRef="#br0" timeOffset="155274.3953">11920 8500 334,'0'0'102,"0"0"-49,0 0-35,0 0 14,0 0 9,0 0 6,-72-67-5,58 64-9,0 3-33,-4 0-3,-3 9 0,-1 12 6,3 4-7,5 4 4,1-2 0,8 0 1,4-3-1,1-4-2,0-4-13,9-6-15,13-3 5,7-7 3,3 0-24,4-3 4,0-14-55,-6-1 13,-6-1 74,-10 2 10,-9 3 47,-5 4 38,0 4 9,0 4 12,0 2-20,0 0-42,0 14-44,3 16-16,3 12 16,-1 6 2,-1 1-1,0-3 2,-4 1-3,0 0 4,0-4-4,0-1 0,-5-6-2,-6-4 1,0-9 1,0-11-18,2-8-11,1-4 17,-2 0 12,5-19 5,-1-7 18,5-5 17,1-6-14,0 0 0,16-3-15,10 1-8,9-1-3,7 2 0,2 5-6,0 6-15,-3 9-25,-7 4-69,-4 6-102</inkml:trace>
  <inkml:trace contextRef="#ctx0" brushRef="#br0" timeOffset="155812.9559">12451 8493 454,'0'0'106,"0"0"-31,0 0-10,0 0-55,0 0-1,0 0-6,-80 98 4,68-68 5,10-3-7,2-5-3,0-4-3,5-2 1,8-6-2,1-4 2,3-6 0,3 0 2,2 0-4,2-9-1,-5-6-7,-8-3 5,-5 0 3,-6-5 0,0-1 4,-3-1-3,-11-3 2,0 4 5,2 2 21,0 7 18,9 6-26,1 4 9,2 3 2,0 2-30,2 0-9,19 0 2,7 0 7,9 0 2,1 0-2,0 0 0,0 0-13,-4 0-13,2 0-22,-5-1-15,-7-5-108,-9 0-131</inkml:trace>
  <inkml:trace contextRef="#ctx0" brushRef="#br0" timeOffset="160049.9294">13785 8539 317,'0'0'186,"0"0"-160,0 0-10,0 0 1,0 0 14,0 0-9,0 0-16,31 5 14,-17-5 4,4-3-20,-2-6 1,0-2 2,-2 0-7,1-5-1,-5 0-5,-2 0-4,-2 5 1,-2-1 5,-1 3 4,-3 4 2,0 3 1,0 2 0,0 0-3,0 5-10,0 14 7,0 7 3,0 3 7,0 0-7,0-4 0,0-1 2,2-1-2,5-4 0,2-1 1,3-4-1,0-5 0,4-3 1,1-5 4,4-1-5,-3 0-4,-2-12-3,2-4 5,-3-5 2,-3-2 1,4 2 2,-4 1-3,-2 5 3,-2 6 8,-3 2 21,-1 4-8,4 3-14,3 0-10,3 0 0,2 8-3,-1 6 2,-2 3-2,-5 1-2,0 1 5,-4-1 4,-2-2-3,-1-4-1,-1-5 5,0-2-5,2-2 0,-2-3 0,1 0 7,2 0 2,0-8 0,1-10 12,7-6-21,1 2-1,0 1-3,3 6-1,-2 4 5,-1 5 0,0 6-7,-2 0 3,4 0-2,2 12 4,-1 3 0,0 3-3,-3 1 5,0-1 1,-3 1 1,0-3-2,0 0 1,-2-5 1,-1-2-2,0-6-25,0-3-101,1 0-200</inkml:trace>
  <inkml:trace contextRef="#ctx0" brushRef="#br0" timeOffset="160261.0883">13987 8186 532,'0'0'0,"0"0"-142,0 0-122</inkml:trace>
  <inkml:trace contextRef="#ctx0" brushRef="#br0" timeOffset="161119.7499">16011 7990 395,'0'0'105,"0"0"-23,0 0-21,0 0-10,0 0-23,0 0-28,0 27-18,0 15 18,0 14 18,0 2-1,0 0 4,0-1-8,0-3-5,0-4-3,0-6-4,0-7 4,0-5-5,5-6 0,2-5-1,-1-3-29,3-8-41,-2-5-98,2-5-229</inkml:trace>
  <inkml:trace contextRef="#ctx0" brushRef="#br0" timeOffset="161938.8059">16272 8524 320,'0'0'80,"0"0"-76,0 0 46,0 0-10,0 0 4,0 0-2,78-4-33,-56-11 5,-1-2-10,-2-2-3,-2-3 1,-7 1 5,-4 0-4,-6 0 4,0 0-3,0 3-1,0 5 1,0 4-1,0 6-1,0 3 35,0 0-37,0 1-1,2 13-27,4 5 28,7 4 6,1 1-1,0-2 4,1-1-6,-2 0 0,0-3 4,-3 1-5,-4-3-2,-6-2-1,0-2-53,-9-2-11,-11-2 50,-6-3 15,0-2 9,4-3-4,7 0 2,3 0 41,9 0-8,3 0-6,0 0-34,0 0-14,2 0 14,16 0 6,7 0 2,8 0 7,0-2-7,-1-7-4,-3-3 0,-5 0-2,-2-3 2,-3-2-3,-2-4 5,-2-3-2,-2-6 1,2-4-2,-1-6 0,-3-4 1,0-2 8,-3-1-2,-4-2 11,-2 4 6,-2 2-4,0 11-1,0 9 12,0 11 12,0 9 5,-2 3-16,2 0-35,0 29-19,-1 21-14,1 13 33,0 4 4,0-8-3,0-9-1,0-4 0,1-10 0,12-6 0,2-6-6,6-7-30,6-6 3,6-10-10,3-1-16,3-10-37,-5-13-199</inkml:trace>
  <inkml:trace contextRef="#ctx0" brushRef="#br0" timeOffset="162202.7917">16547 8250 473,'0'0'82,"0"0"-70,0 0-12,0 0 34,102 0 9,-61-6-10,4 2-17,4-1-6,3-1-7,-1 3-2,-3-1 4,-8-1-5,-7 0-20,-8 3-42,-3-1-28,-5 0-49,-2-2-130</inkml:trace>
  <inkml:trace contextRef="#ctx0" brushRef="#br0" timeOffset="163378.1237">18030 7946 275,'0'0'245,"0"0"-154,0 0-22,0 0-13,0 0-37,0 0-19,0 4-9,0 24-1,1 10 10,8 5 14,-1-1-8,1-2 0,2-5-5,4-1 3,5-7-2,-2-1-2,1-5 4,-1-6 0,-8-2-1,3-5-3,-5-2-4,-2-5 3,2-1-14,-1 0 11,5 0 3,-1-15 2,2-6-2,0-7 2,1-4 6,-2-5-7,-3 0 1,-2 1 2,2 6-1,-3 4 0,-1 10-4,-2 8 4,-2 4-1,-1 4-1,3 7-5,5 19-22,0 7 14,4 5 12,-2-6-1,1-1 3,-2-6-1,0-5 2,3-2 0,-1-6-2,2-2 4,5-2-1,-2-6-1,-1-2-1,1 0 6,-2-3-3,0-14 3,0-6 21,-4-5-17,0-6-5,-6-3-2,-2-2 0,-2-5 0,0 4-2,0-2-2,0 5-3,1 9-12,1 5-35,2 8-24,-1 6-122</inkml:trace>
  <inkml:trace contextRef="#ctx0" brushRef="#br0" timeOffset="163710.4009">18804 7922 446,'0'0'195,"0"0"-142,0 0-53,0 0-10,0 0-1,0 110 11,0-66 19,0-4 1,0-4 0,0-4-14,0-5-6,0-3 2,0-3 3,0-1-5,0-5-1,0-3 1,0-5-15,0 0-45,0-7-49,1 0-55,5-2-77</inkml:trace>
  <inkml:trace contextRef="#ctx0" brushRef="#br0" timeOffset="164054.1002">18831 7918 420,'0'0'85,"0"0"4,0 0-27,0 0-30,0 0-27,65-78 5,-32 67-7,5 3-2,-3 1 0,1 4 0,-6 1-1,-5 2-13,-7 0-66,-6 0-53,-6 3-30,-4 5-161</inkml:trace>
  <inkml:trace contextRef="#ctx0" brushRef="#br0" timeOffset="164333.8437">18928 7990 79,'0'0'185,"0"0"-185,0 0 9,0 0 25,0 0 34,0 0 11,31 18 9,-11-16-37,3-1-38,1 1 2,-3 2-11,0-1-4,-3 3-28,-6 3-83,-6 2-102</inkml:trace>
  <inkml:trace contextRef="#ctx0" brushRef="#br0" timeOffset="164526.2277">18873 8299 203,'0'0'118,"0"0"-105,0 0 9,0 0 59,0 0-17,0 0-9,62 0-15,-33-3-20,-3 1-9,-4 2-9,0 0-2,-3 0 0,-4 0-2,0 0-64,-3 0-34,-1 0-84,0 0-82</inkml:trace>
  <inkml:trace contextRef="#ctx0" brushRef="#br0" timeOffset="165165.3437">19502 7829 382,'0'0'137,"0"0"-80,0 0-29,0 0 5,0 0-27,0 0-6,-4 48 0,4-9 15,0 6-2,-2 1 11,1-1 5,-2-3-16,0-3-4,1-4-9,-2-4-1,-3-4 1,0-4 5,3-5-5,-1-7-16,4-5-44,1-6-73,0 0-23,0-11-212</inkml:trace>
  <inkml:trace contextRef="#ctx0" brushRef="#br0" timeOffset="165473.9139">19492 7844 420,'0'0'43,"0"0"-21,0 0-14,0 0 2,88-48 15,-62 42 7,3 1-19,1 2-12,-3 2 7,0 1-8,-7 0 1,-6 0-5,-2 0-36,-5 0-45,-5 0-75</inkml:trace>
  <inkml:trace contextRef="#ctx0" brushRef="#br0" timeOffset="165652.4688">19507 8020 125,'0'0'53,"0"0"-33,0 0 29,0 0 43,0 0-5,0 0-38,77 9-13,-51-7 1,0-2-27,-3 1-8,1 1 3,-3-1-4,-5 2-1,0 3-37,-7 3-36,-4-1-78,-5 4-31</inkml:trace>
  <inkml:trace contextRef="#ctx0" brushRef="#br0" timeOffset="165913.6445">19525 8256 381,'0'0'14,"0"0"-14,0 0 0,0 0 37,0 0 50,0 0-12,62 14-28,-35-14-13,1 0-17,4 0-5,1-2-2,-1-3-10,-2 0 1,-3-1 1,-3 1-1,-6 1-1,-2 0-29,-2-1-37,-1-3-22,-2 1-64,-2-4-196</inkml:trace>
  <inkml:trace contextRef="#ctx0" brushRef="#br0" timeOffset="166689.2651">20133 7703 276,'0'0'139,"0"0"-45,0 0-8,0 0-15,0 0-22,0 0-23,-4-2-26,2 19-18,-2 10 18,1 7 14,0 6-10,1 2 9,2 1-5,0-1 2,0 1 3,0-3-12,0-2 4,0-5-2,0-3-3,0-3-6,-3-4 5,2-5-8,-1-4-35,2-5-55,0-8-128</inkml:trace>
  <inkml:trace contextRef="#ctx0" brushRef="#br0" timeOffset="167191.2369">20578 7736 360,'0'0'24,"0"0"-24,0 0-1,0 0 1,0 0 18,-81 78-3,54-55 14,2-1-8,-2 1-8,2-3-5,1-1-6,6-4 0,6-5-4,6-3 1,3-6-8,3 0 0,0-1 6,0 0-4,0 2 14,0 1-6,5 3 3,10 3 32,3 3 32,2 4-37,4 1-6,3 2 5,4 3-7,4-1-9,1-2 1,-2 3-4,-1-1-5,-3-3-5,-2-2 4,-4-1-4,-5-4-1,-2-3 0,-7 1-8,-1-4-27,-2 0-38,-2-4-57,-2-1-64</inkml:trace>
  <inkml:trace contextRef="#ctx0" brushRef="#br0" timeOffset="168226.3825">22070 7796 402,'0'0'65,"0"0"3,0 0-7,0 0-4,0 0-17,0 0-8,-43-51-26,24 52 2,-7 21-5,-6 10-6,1 9 3,3 6 0,4 4 0,12-1 1,6-4-2,6-5 0,0-8-1,16-6 0,7-4 2,5-6 0,3-6 6,2-8 2,5-3 11,-3 0 2,1-12-13,-1-11-6,-5-5 14,-7-7-12,-8-5 4,-6-4-3,-6-1-5,-3 1 0,0 5-4,-6 4-6,-10 6-14,1 4-14,-1 9-25,3 4-9,7 7-105,5 5-207</inkml:trace>
  <inkml:trace contextRef="#ctx0" brushRef="#br0" timeOffset="168572.7181">22519 7800 343,'0'0'179,"0"0"-153,0 0-26,0 0-12,0 0 12,-1 102 29,-4-61 12,2 3-2,3-2-17,0-4-8,0-5-6,0-3-1,0-6-4,0-2-2,0-5 2,0-3-3,0-7-10,0 0-70,0-7-47,6 0-91</inkml:trace>
  <inkml:trace contextRef="#ctx0" brushRef="#br0" timeOffset="168793.0909">22535 7781 269,'0'0'69,"0"0"14,0 0-22,0 0-8,90-52-13,-65 48-18,4 4-10,-2 0-11,-4 0-1,-2 0-30,-7 4-88,-8 9-105</inkml:trace>
  <inkml:trace contextRef="#ctx0" brushRef="#br0" timeOffset="169017.0757">22513 8017 213,'0'0'42,"0"0"20,99 3-17,-62-3-11,0 0-16,-3 0-11,-4 0-4,-9-2-3,-6 1-111</inkml:trace>
  <inkml:trace contextRef="#ctx0" brushRef="#br0" timeOffset="170109.7483">23756 7703 435,'0'0'144,"0"0"-87,0 0-27,0 0-8,0 0-10,0 0-12,80-18 0,-32 16-3,6 1 5,4 1-2,0 0 4,-4 0-4,-9 0-43,-12 0-50,-13 0-65,-12 0-140</inkml:trace>
  <inkml:trace contextRef="#ctx0" brushRef="#br0" timeOffset="170429.7283">24002 7686 185,'0'0'43,"0"0"49,-7 95-20,3-53-4,4-2-21,0 1 15,0 0-37,0-4-6,0-3-2,0-6-12,0-5 3,0-3-5,0-4 1,0-4-3,0-3 1,-9-2-2,-4-4 3,-3-1 0,-5-2 0,-6 0-3,-1 0-13,-1-10-29,1-1-2,5 1-4,3-3-1,6 1-86,5 0-196</inkml:trace>
  <inkml:trace contextRef="#ctx0" brushRef="#br0" timeOffset="171062.3994">24469 7736 384,'0'0'183,"0"0"-164,0 0-19,0 0-12,-36 87 12,23-45 19,-2 2 18,1-2-22,1-3-4,-2 0-5,1-4-5,1-5 2,1-8 1,3-5-1,2-8 1,2-3-4,4-4 5,1-2-3,0 0 10,0-8-1,0-16-11,6-9-21,7-6 21,2-7 2,4 0 0,-2 1-2,1 2 4,-3 6 4,0 2-7,-5 5 35,0 9-6,-2 5 1,-4 8-10,0 5-13,-1 3-6,4 0-2,6 15-13,4 17 5,4 7 8,-7 3 0,-5 2 6,-4-5 3,-2-2-3,-1-2-1,-1-3-5,-1-4 4,2-4-1,-2-6-3,0-4-48,0-3-26,0-7-53,-6-4-131</inkml:trace>
  <inkml:trace contextRef="#ctx0" brushRef="#br0" timeOffset="171262.3839">24336 7966 296,'0'0'32,"0"0"-29,0 0 0,88-6 18,-61 6 15,0 0-14,1 0-14,0 0-8,1 0-29,-2 0-177</inkml:trace>
  <inkml:trace contextRef="#ctx0" brushRef="#br0" timeOffset="171638.3643">24793 7734 541,'0'0'82,"0"0"-30,0 0-8,0 0 0,0 0-44,0 0-13,-5 41 12,4-4 1,-4 3 3,4-4 2,-1-1 10,2-1-8,0-1-3,3-5-3,9-5-2,3-7 2,3-5-2,1-3 2,-1-5 3,3-3 3,-2 0 0,-2-6-1,2-11 7,-1-8-5,0-3-3,-4-4 0,-1-3-2,-4-1-2,-3-1-1,0 3-17,-3-1-30,0 5-28,0 3-102,-2 3-250</inkml:trace>
  <inkml:trace contextRef="#ctx0" brushRef="#br0" timeOffset="174563.3781">24967 7745 199,'0'0'106,"0"0"-69,0 0-15,0 0 5,0 0-14,0 0 2,2-2-15,-2 2-10,0 0-4,0 0 14,0 7 12,0 4 0,0 5-5,-5 3 6,-2 8 4,1 6 0,-3 3-1,-2 4-4,0 0 11,1-4-19,1-6 3,1-4-3,0-8-3,4-3 5,1-6-4,1-5-2,2-1-1,0-3 1,0 0 4,0 0 1,0 0 18,0-8 26,3-10-46,5-5-2,-1-2-1,0-1-11,-2-2-11,-1-2-14,1 3 26,-2 0-15,2 0 16,-2 1 4,0 2 5,-1 2 7,-2 1-4,0 1-1,0 4 6,0 2 7,0 5-1,0 3-8,0 3-6,0 3-3,0 0-7,-5 3-20,-4 20 23,-4 6 6,0 8 1,0 2 0,-1-3 0,2-1 3,2-7 2,1-3-4,3-8-1,1-5 1,4-4 0,1-6-2,0-2-3,0 0 2,0 0 4,1 0 1,12-14 8,1-5-8,0-1-3,-1 0 0,-4 1 0,-3-1 0,-1-1 4,-1-1-1,-1-1-3,-2 0 0,2 1 1,-1 1 1,-2 4-1,1 5 1,1 5 6,-2 4-5,0 3 9,0 0-12,0 0-22,-2 15 8,-8 10 14,-2 10 5,-1 4-4,-2 2 1,3-2 1,0-3 4,5-6-5,0-4-1,6-8 0,-1-5-1,2-6 0,0-5-1,0-2-8,0 0-19,0 0 25,10-13 2,1-7 2,0 0 1,-4-1-1,1 0 1,-2 0 2,-2-1-4,1-1 1,1-3 2,3 3-2,2-5 1,3 3-2,2-2 0,-1 3 2,-1 2 3,-5 8-5,-3 6 8,-3 5 24,-2 1 12,-1 2-20,0 0-21,6 0-3,6 19-17,2 9 6,3 8-4,0 3 15,1 2 0,-1-2 4,0-1 3,1-1-2,-3-1 0,0-4-5,-5-2-3,-2-5 3,2-3-3,-4-2 3,2-4 1,-1-2 1,-1-5 1,0-5 1,-3-4 2,1 0-5,2 0 11,3-1 8,2-13-1,-1-2-9,-2-2-5,-1-5-1,-1-3 6,1-4 1,0-4-11,-1-5 3,2-2-1,-2-3-2,0 2-3,-3 3-8,0 4-1,-3 7-8,0 4-15,0 7-35,0 3-26,0 6-174</inkml:trace>
  <inkml:trace contextRef="#ctx0" brushRef="#br0" timeOffset="175018.1669">25569 7743 283,'0'0'42,"0"0"-41,0 0 15,-24 83 20,18-46 6,1 2-9,2-2-17,3-4-4,0-2 0,2-5-6,12-3 0,2-8-2,6-5 14,3-4 25,2-4-5,0-2-11,0 0-11,-2-15-7,-1-7 15,-3-8-15,-2 1-2,1-2-5,-7 0 0,-1 1 2,-6 1-4,-3 1-1,-3 2 0,0 2-25,0 2-26,0 8-71,-2 3-77</inkml:trace>
  <inkml:trace contextRef="#ctx0" brushRef="#br0" timeOffset="175604.2658">26180 7697 270,'0'0'331,"0"0"-267,0 0-64,0 0-21,0 0 8,0 0 13,-13 101 28,-1-64-2,2 1-5,-2-4-5,0 1-7,1-5-9,-1-3 1,4-5 7,1-5-3,3-6-1,3-5-1,3-5-3,0-1-4,0 0-13,0-8 17,0-14-6,9-8-2,3-5 8,1-4 0,2-3 0,0 0 1,4-2 2,-2 2-1,1 3 6,-3 8 5,-4 8 14,-4 11 4,-3 6-8,-4 4-4,2 2-12,1 0-7,5 12-14,4 20-1,4 6 13,-3 4 4,-4 0 2,-2-5 0,-1 0 2,-2-3 3,1-1-6,1-3 0,0-1 1,1-5-3,-1-4-1,0-5-6,-3-3-39,-1-6-48,-2-6-99,0 0-243</inkml:trace>
  <inkml:trace contextRef="#ctx0" brushRef="#br0" timeOffset="175812.2503">26174 7901 236,'0'0'65,"0"0"6,0 0-33,0 0-14,97 0-9,-75 0-9,4 0-6,-5-1-65,0-2-239</inkml:trace>
  <inkml:trace contextRef="#ctx0" brushRef="#br0" timeOffset="176547.9851">26631 7763 351,'0'0'23,"0"0"23,0 0 10,0 0-45,0 0 11,0 0 45,1 107-21,-1-68-17,-7 2 12,-4 1-15,4-5-8,1-2 7,1-7-10,4-7-12,-2-3-2,3-5-1,0-5-1,0-5-13,0-3-42,0 0 5,0 0 14,0-14 12,10-8-76,-1-5 73,-3-3 10,-3-4 18,2-4 3,-4-1 18,-1 0 14,2 0 27,-2 1 7,4-1-9,5 0-41,3 0-15,9 3-1,1 5-3,1 7 2,-5 8 0,-4 7-1,-3 4-1,0 5 0,0 0-4,1 6-3,2 12 3,-5 4 3,-3 0-3,-6 2 1,0 0-16,-11 0 0,-17-4-26,-5-4-21,-4-1-4,6-5-8,8-3 65,10-1 13,7-3 0,6 4 3,0 4 3,0 4 36,16 4 19,5 4 11,6 0-19,1-1-21,1-3-4,-3-1-10,1-4-4,0 0-8,-3 1-1,-2 0-2,-4-1-3,-6-2-9,-6 0-80,-4-2-41,-2 0-20,0-5-123</inkml:trace>
  <inkml:trace contextRef="#ctx0" brushRef="#br0" timeOffset="177385.6093">27390 7538 422,'0'0'109,"0"0"-16,0 0-7,0 0-55,0 0-31,0 0-15,-16 54 15,-2-8 11,-2 1 7,-4 0-5,-1-1 3,1-4-6,-1 0-9,4-3 0,2 0 5,2-4-6,2-3-18,5-5 17,1-6-41,6-8-18,0-8-90,3-5-139</inkml:trace>
  <inkml:trace contextRef="#ctx0" brushRef="#br0" timeOffset="177665.5918">27123 7541 379,'0'0'139,"0"0"-133,0 0-6,0 0-3,0 0 3,15 85 7,-6-52 4,3-3-11,-5 0 1,1-3-3,-5-3-7,1-6-120</inkml:trace>
  <inkml:trace contextRef="#ctx0" brushRef="#br0" timeOffset="179650.5369">27762 8016 342,'0'0'153,"0"0"-101,0 0 0,0 0 7,0 0-24,0 0-31,1 13-4,-1 1-11,-10 4 11,-7 4 6,-2 1-4,-5 0 8,-3-1-10,2-2-15,-5-2-68,1-4-127</inkml:trace>
  <inkml:trace contextRef="#ctx0" brushRef="#br0" timeOffset="185326.2677">28418 7809 356,'0'0'146,"0"0"-123,0 0-19,0 0 19,0 0 5,0 0-7,0 0-11,-2 43 7,2-33-9,0 2 7,8-2-8,7 3-6,7-6 19,8-1-14,3-3 8,3-3-13,-2 0 0,0-1 1,-6-13 3,0-4-10,-1-1 8,-2-7-3,-1 0 6,1-2-6,-1-3-2,0-1-2,-2-1-3,-4 1 7,-4 0 3,-5 1-3,-5 0 0,-4 4 4,0 2-3,0 1 1,0 6 14,-1 4 5,-4 3-15,2 6 21,0 2-17,2 1 5,-1 2-5,-3 0-10,-1 6-8,-5 12 3,-1 7 2,-1 5 3,3-2-1,4 2 0,5 2-1,1-1 1,0 1-5,15-2 6,9-1 5,3-4-3,2-4-1,3-1 0,2-4-1,2-3 0,0-5-3,-3-3-2,-5-4 1,-1-1 3,-6 0 1,-6-6-2,-2-10 2,-3-4 0,1-2 2,-2-5-2,0-2 1,-2-1 0,2 1 0,-5 5 1,1 3-2,-3 5 7,-2 3 12,0 5-13,0 3-4,0 4 10,0 1-6,0 0-6,0 4-10,0 16-3,-2 8 7,-4 5 6,1 2 1,-2-2 0,3-2 7,1-3-8,0-1 0,1-3-5,2-3 7,0-3-4,0-6 2,0-5 0,0-3 0,0-4-2,0 0-9,0 0 11,0-2 0,6-11 1,9-5-1,0-7 1,3 3-1,-5 2 0,1 2-2,-1 3 2,-2 5 3,0 2-3,-1 3-3,-4 4 1,0 1 1,4 0-8,0 1-3,7 12 9,-2 5-1,1 1 1,-2 2 1,0-1 0,1-1 1,0 0 1,0-3 0,-1-2-1,1-5 1,1-2 0,2-1 4,1-4-2,1-2 1,2 0-3,0-10 0,0-7-3,-2-5-10,-5 1 11,-4 0-2,-7 0 2,-2 0 1,-2 3-2,0 4-10,0 4-9,0 6 22,-3 2 7,-2 2-7,0 0 0,-3 13-19,0 8 18,2 1 1,3 0-7,3-2 7,0-2 1,0-5-1,0-2 5,0-2-4,11-4-1,3-1 1,6-4-1,4 0-7,4-10-8,2-9-10,-2 0 13,-2 1 5,-7 1 6,-4 7 1,-6 2 5,-4 5 11,-4 3 22,5 0-38,1 3-1,1 14-5,1 4 3,-2 2-4,-4-1-5,-1 2 12,-2-3 5,0-1 1,0-6-2,0-4 11,0-4-12,0-6 1,0 0 1,0 0 9,0-3 6,9-17 12,10-8-16,5-6-14,6-2 0,0 4-2,-3 6 0,-7 8-2,-4 9 4,-3 6-4,-3 3 2,5 1-11,0 17 0,3 5 10,-2 1 1,2-3 0,-6 0 0,0-6 0,-3 0 1,-4-4-2,-1-2 0,-2-5-44,-2-4-120,0 0-293</inkml:trace>
  <inkml:trace contextRef="#ctx0" brushRef="#br0" timeOffset="185828.1088">28512 7530 294,'0'0'149,"0"0"-133,0 0-5,111 0 43,-49 1-10,11 0-17,0 2-7,-2-1-11,-5 1-8,-1-2-1,-4 3-4,-7-3-93,-4 2-90</inkml:trace>
  <inkml:trace contextRef="#ctx0" brushRef="#br0" timeOffset="189539.0979">3261 9910 301,'0'0'135,"0"0"-45,0 0-14,0 0 4,0 0-35,0 0-36,0 0-9,0 46-4,0-7 4,0 8 8,0 1 2,0 0-5,0-2-4,0-3 1,0-2-2,0-4 3,0 1-4,0-1 3,0 1-3,0-4 1,3 2-12,-3-4-26,0-5-35,0-7-97,0-12-139</inkml:trace>
  <inkml:trace contextRef="#ctx0" brushRef="#br0" timeOffset="189915.0747">3256 9909 281,'0'0'87,"0"0"-29,0 0-8,0 0 1,45-83 29,-37 74-37,2 2-26,-1-1-3,-1 5-9,3 3-4,3 0-1,7 12-2,1 12 2,2 7 7,-3 3 1,-7 2-4,-6 0-1,-5-3-3,-3-1 0,-1-4 0,-20 0 0,-4-3-1,-10-1-1,-2-1-18,-2-5-23,6-3-64,5-4-107</inkml:trace>
  <inkml:trace contextRef="#ctx0" brushRef="#br0" timeOffset="193105.5514">3612 10391 321,'0'0'37,"0"0"-24,0 0-5,0 0 33,0 0-1,0 0-2,49 39-9,-37-39 5,1 0-8,5 0 5,3 0 11,1-6-2,-2-8-25,-1 1-8,-4-2-2,0-3 1,-6-2 0,4-4 1,-5-3-4,-4-2 0,-1-5-2,-3 1-1,0-1 0,0 6-14,-13 4 11,-2 6-1,0 6 4,0 4-16,5 5 3,-1 3 9,1 0 7,1 0-3,1 0 0,4 3-2,4 3-5,0 0-5,0 0 4,1-1 8,8-1 0,5-1 8,10-3-4,4 0 0,5 0 0,1-1-3,-1-4 0,-3 1 1,-3 4-2,-7 0 0,-6 0 0,1 0-1,-5 11 0,1 5 0,-4 3-3,2 2-2,-3 3 6,-1-1 1,-1 0 0,-1-2-1,3-2 9,-3-2-5,3-4 0,0 1-1,2-3 2,0-3-2,1 2 0,2-4-1,7-2 1,1-4-1,2 0-1,7 0 6,4 0 11,-1-13-14,2-5 5,-2-4-4,-4 1 0,-5-1-3,-5 2-1,-2 3 0,-8 4 0,-2 3 5,-4 4-4,1 3 3,-2 3-2,0 0 5,0 0 1,0 0-9,0 0-8,-5 10 2,-2 5 6,-1 3 0,2-1-1,2 1-2,4-2 1,0-1-3,0 0 5,4-4-2,7-2 1,1-3-2,2-1 3,3-2 8,-1-3-1,-2 0-4,-1 0-3,-2 0 4,-4 0-3,2-10 1,-3-3 3,0-5-4,0 0-1,-3 0 0,-3 1-3,0 3 6,0 3-5,0 3 2,-9 1-14,-2 2 13,-2 2 1,-2 1 3,2 2-2,1 0 1,4 0-4,1 0 4,4 0-5,0 0-2,3 0-1,0 0-3,0 2-10,0 3 19,3-1 0,6 1 0,-2-3 3,4 0-2,2 1 4,-1-3-3,3 0 2,0 0-1,0 0-3,1 0-3,2-9 3,-1-5 6,3-5-5,2-7 0,1-4 1,0-3 0,-4-3 2,-7 0-2,-3-3 2,0 1 1,-5 2-2,-4 3-2,0 3-1,0 4 0,0 7 5,-3 5 3,-2 8 6,0 6 12,2 0-26,3 2-1,-3 23-9,3 14 4,0 14 6,0 3 0,0-1-1,0-2 1,9-4-2,1-6 2,1-4 2,-2-6-2,4-7-5,-2-7 5,-1-6-1,0-5-1,-2-5 2,-2-1 3,-1-2-1,-1 0 0,3-5 4,1-11-5,-2-7-1,-3-4-11,0-2-17,-3 3 13,0 0-1,0 6 13,0 6 0,-3 1 3,3 9 2,-2 1 3,2 3-4,0 0-1,0 0-13,8 0 5,13 1 5,4 4 4,5-4-1,0-1 2,1 0-2,2 0 2,-3 0-2,-2 0 3,-3 0-3,-5-1 0,-2-2 0,-6 0 1,-4-2-1,-2 2 2,-4 0 2,1 0-3,-3 2 5,0-1-4,0 2 19,0-1 14,0 1-33,-3 0 9,-10 0-11,-2 6-4,-5 12 0,1 4 1,1 2-3,4 1 5,4-3-1,6-5 0,2-2-8,2-6 0,0-2 7,0-2-10,9-3-2,1-2-5,1 0 17,4-5-9,-3-7 10,-2-2 0,2-3-2,-6 1 4,-1 0 0,-2 4 2,-3 1-1,0 6 18,0 2 22,0 3-22,0 0-19,0 0-10,1 3-23,4 10 29,3 0 3,3 0 2,-2 0 1,6-3-2,-3-2 0,0-2 1,3-3 3,-2-2 0,-1-1-1,0 0-3,1-7 7,-2-13-6,-1-4 5,2-8 1,-1-8-6,-1-4 1,0-7 5,-2-3-1,-2-2 7,-3 2 0,-3 4-7,0 10 5,0 11 3,0 12 4,0 10 2,0 7-2,-3 0-18,3 21-18,-3 19-25,3 16 43,0 9 2,0 1 0,0-3-2,0-7-1,3-6-2,5-9 3,3-9 1,-2-7-1,2-6 0,2-9-4,-4-3 4,4-5-8,1-2-3,1-2-7,3-13 8,-6-6-11,-2-2-7,-8-1 21,-2 0 7,0 0 0,0 4 9,-2 5 38,-1 6-1,3 4 19,0 4-32,0 1-33,0 0-4,5 0-15,14 0 19,8 0 0,1 0 0,1 0 3,-1 0-3,0 0-17,-1 0-48,-2 0-4,-3 0-52,-2 0-215</inkml:trace>
  <inkml:trace contextRef="#ctx0" brushRef="#br0" timeOffset="193393.8161">5984 10207 666,'0'0'321,"0"0"-321,0 0-7,0 0 7,0 0-1,0 0 1,22 0-37,-14-6-25,-2-1-66,-4-4-224</inkml:trace>
  <inkml:trace contextRef="#ctx0" brushRef="#br0" timeOffset="194763.5022">7146 10134 148,'0'0'254,"0"0"-234,0 0-19,0 0 9,0 0-7,0 0 8,19 18 23,-7-18 13,3 0-7,3 0-15,3-8 3,4-5-17,-2-4 3,4-3-11,-5-4 4,2-2-1,-6-2-3,1-4 2,-5-3 0,-3-1-3,-6 1 3,-2-1-1,-3-1-3,0 3-1,0 2 6,-3 5-4,-3 2 7,-3 7-4,3 4-2,0 6 1,3 7 18,2 1 1,-1 0-23,-1 16-4,0 20-15,0 16 19,3 8 2,0 0-2,0-3 2,0-4-2,9-7 5,2-7-4,3-4 0,0-6 2,5-6-2,-4-5-1,3-5 1,0-5-1,0-7 8,4-1-6,-2 0 9,4-16-3,-2-5-6,-2-3 0,-4-3-1,-7 4 0,-6 2 1,-3 3-1,0 4 0,0 7 0,0 2 1,0 4 26,0 1-8,0 0-20,0 13-23,0 5 23,0 3-1,0-1 1,7-4-2,4-1 2,-1-4 0,0-4-1,-2-2 1,3-2 1,0-3 6,1 0-7,-1 0 0,1-9-3,-5-6-11,-5-2-5,-1-1 11,-1 0-2,0-2 7,-1 4-5,-8 3 8,0 2 20,3 4 19,1-1-12,5 3-16,0-1-5,0 1-6,6-2-1,12 1-13,6 1 5,0-2-14,1 3-39,2-2-41,-5 0-124</inkml:trace>
  <inkml:trace contextRef="#ctx0" brushRef="#br0" timeOffset="195075.8774">7113 9868 293,'0'0'57,"0"0"-10,108-2 32,-56-8-3,3 1-24,3-1 2,-1-1-32,-2 2-9,-1 0-12,-5 3 1,-4 2-2,-2-1-41,-7 1-82,-5-1-84</inkml:trace>
  <inkml:trace contextRef="#ctx0" brushRef="#br0" timeOffset="196400.9946">8789 10008 276,'0'0'184,"0"0"-183,0 0 3,0 0-1,0 0 8,0 0-2,40 39 17,-24-32 1,4-3 13,-1-1-19,5-3 4,0 0-6,1 0 4,-3 0-21,-2-1 13,-1-10-8,-5-4-7,2-1 10,-5-5-4,-4-2-1,-1 0-3,-5-1 0,-1-1-2,0-1 0,0 2-21,-8 1 2,-3 4 5,1 3-6,-4 5 5,4 3-3,1 4 18,2 1 0,2 3-1,4 0 0,-1 0 1,2 0-2,0 0-15,0 0-6,9 0 23,7 0 9,1 3-5,7-3 3,4 0-2,2 0 2,3 0 8,1 0-1,-1 0-10,-5-2 0,-2 2-2,-4 0 1,-7 2-3,0 8 0,-5 2-6,-1 3 1,1 3-5,-5 5 10,3 1 7,-4 2-2,3-2 23,1 0-11,1-5-2,0-1 0,6-2-11,0-5 3,1-3 4,8-5-11,0-3 12,6 0-1,0-6 2,-2-10-7,2-4 2,-5-4-4,-3-2-1,-7-1 3,-6-2-4,-6 0 7,-3 0 0,0 2-4,-10 6 14,1 6 14,1 7-8,1 5 3,0 3-3,-1 0-25,-1 20-12,-1 7 9,4 1-1,4 1-2,2-4-6,2 0 11,12-6 2,5-4-2,4-4 0,6-5-23,5-4-30,2-2-3,4 0-61,-7 0-187</inkml:trace>
  <inkml:trace contextRef="#ctx0" brushRef="#br0" timeOffset="197567.5047">10114 9786 325,'0'0'214,"0"0"-110,0 0-44,0 0-13,-83 0 8,69 12-38,0 0-2,2 3-14,3 2 0,2-1-1,2 0 0,4-1 0,1 2-1,0-2 1,0-1-1,7-5-3,4-4-18,3-1-8,2-4-4,1 0 13,0 0 2,4-15-15,-4-3-22,-6-2 13,-2 1 34,-6-1 9,-3 4 4,0 2 7,0 7 25,0 2 14,0 5 11,0 0-24,0 0-37,0 1-16,0 10 12,0 4 0,7 0 6,1-2-2,2 0 0,2-4 4,6-2-4,3-4-2,1-3 2,4 0 2,-1 0-1,4-1-1,3-10 0,3-1 1,5-3-1,0 1 0,-1 1 0,-3-2 6,-3 1-5,-2-1 1,-4 3-2,-5 0 1,-10 5 1,-5 4 17,-7 1 10,0 2 6,0 0 2,-7 0-11,-9 0-26,-10 6-12,0 12-5,-3 6 11,4 2 4,7-2 2,6 0-10,6-4-6,6-2-1,0-5 8,0 1-8,10-5 12,5-3 3,6-5 0,6-1 2,4 0-7,1-3 7,-1-13 1,0-5-1,-1-5 0,1-7 0,1-6-1,-7-10-3,-1-3 3,-6-3 0,-3 2 1,-6 4 10,-6 12 15,-3 10 10,0 11 15,0 9 4,0 6-12,0 1-42,0 5-8,0 21-27,0 12 34,0 10 1,0 3 0,1 3-1,-1 0 1,0-5 1,0-6 2,0-8-3,0-8-1,0-9-1,0-7 1,3-8-2,-1-3 3,2 0 0,4-8 6,10-13 5,1-9-11,-1-2-6,-2 2 5,-2 3 1,-5 6 5,1 7-5,1 9-2,-1 3-4,5 2-2,6 4-7,-3 16 4,0 3 9,-3 3-4,-1-3 6,-3 0 1,-2-2 0,1-3-1,-2-4 0,2-4-1,5-5-23,3-2-38,0-3-40,-3 0-279</inkml:trace>
  <inkml:trace contextRef="#ctx0" brushRef="#br0" timeOffset="199004.432">12839 9598 304,'0'0'122,"0"0"-69,0 0 4,0 0-31,0 0 8,0 0-9,-72-53-10,59 53-10,-2 0-3,-4 0-4,1 4 0,0 11 1,2 3-3,2 3 0,5 2 2,2-2 2,5 1-12,2-3 12,0 1-1,5 1 3,14 0-1,3 0 4,7-2-5,1 1 4,-1-1 0,-2-1-4,-7 2-1,-4-2-15,-8-3-10,-5 0 1,-3-3 18,0-3-18,-11 0 16,-8-6 9,-5-2 9,-3-1-5,3 0 1,-3 0 17,4 0 9,2-4-11,6 1-19,6 0 9,1 0 2,8 2 9,0-1 0,0 2-21,0 0 0,18 0-13,7 0 13,7 0 1,7 0 3,3 0-4,4-2 4,2-3-3,2-4-1,-2-2 0,-3-1-3,-2-1 2,-3-2 0,-7-2 1,-2-1-4,-11-3 4,-5 0 0,-6-3 9,1-4 18,-4-4-21,2-4 2,-2-2-8,0 2 3,-1-1 2,-2 4-5,0 2 1,-3 3 3,0 6-7,0 5 4,0 9-1,0 5 15,-4 3 16,-5 0-28,-3 16-1,-6 17-4,0 14-1,2 7 3,7 5 2,9-2 3,0-6 2,4-8-7,14-6 2,3-8-2,5-7 0,2-7 2,2-5 0,0-7 5,1-3-7,2 0-53,-2 0-50,-1-13-140</inkml:trace>
  <inkml:trace contextRef="#ctx0" brushRef="#br0" timeOffset="199289.6676">13008 9647 279,'0'0'103,"0"0"-79,0 0 40,0 0-5,103 3-21,-57-6-16,5-6-2,-2-3-19,0 3 5,-3 2-12,-5 2 4,-5 2-105,-7 0-51,-5 0-49</inkml:trace>
  <inkml:trace contextRef="#ctx0" brushRef="#br0" timeOffset="200357.9693">13770 9703 193,'0'0'309,"0"0"-239,0 0-32,0 0-23,0 0 16,0 0-3,-75-45-15,55 45-1,-4 0-4,-1 11-6,-1 7-2,2 6 0,5 1-4,5 2 3,7-3-4,7-4 2,0-2-1,1-3-1,13-5 1,2 0 4,2-6 0,3-4 6,3 0-1,-2 0-3,2-6 4,0-7-4,-3-1 0,-5-3-2,-1-1 0,-6-2 0,-4 1-1,-2 4 1,-3 3-1,0 6 1,0 4 0,0 2 0,0 0-14,3 10-2,0 6 16,1 2 0,2 0 0,0-3 0,2-1 2,-1-3-2,6-4-2,2-3 2,6-2 2,3-2 4,4 0-5,-2-2 0,-1-11-1,-1-2 1,-2-5 1,-5-1-2,1-6 0,-5-4 4,0-6 10,-3-2 5,-4-3-4,-5 0 15,1-1 21,-2 1-38,0 3-8,0 2-3,0 5-2,0 11 0,0 8 1,0 8-1,0 5-4,0 6-10,-2 24-26,-1 17 32,2 12 8,1 1 1,0 1-1,0-2 0,0-6 2,7-8 10,6-8-11,-1-6-1,6-7 1,2-7-3,4-7 4,4-7 0,2-3 6,-2 0 2,0-16-6,-2-7-1,-7-4 2,-4-2-2,-6 0-3,-6 0 6,-3 4-4,0 5-2,0 9 0,0 6 1,0 3 7,0 2-3,0 2-5,0 16-28,0 8 26,0 2 2,6 0 2,3-3 2,0-5-3,0-5 2,1-3 0,-1-4-3,5-7 0,0-1-31,2 0-28,-2-14-140</inkml:trace>
  <inkml:trace contextRef="#ctx0" brushRef="#br0" timeOffset="200608.5272">14340 9426 206,'0'0'154,"0"0"-104,0 0-38,0 0-12,0 0-1,0 0-44,-2-4-31,1 2-30</inkml:trace>
  <inkml:trace contextRef="#ctx0" brushRef="#br0" timeOffset="200952.7399">13913 9525 331,'0'0'76,"0"0"-66,0 0 5,91 0 59,-58-1-21,0-2-10,3 1-16,1-1-7,5-1-12,1 1 4,5-2-12,-2-1-41,-2 2-139,-6-3-108</inkml:trace>
  <inkml:trace contextRef="#ctx0" brushRef="#br0" timeOffset="202008.0957">14789 9560 206,'0'0'198,"0"0"-116,0 0-26,0 0-17,0 0-26,0 0-8,-76-23-1,60 29 2,2 14-2,-2 7-2,2 6-2,1 3 7,3-1-1,2-3-2,3-5 3,5-5-7,0-4-2,3-4-6,14-4 8,7-5 1,4-5 4,5 0-5,-3 0-12,-3-12-18,-5-6-15,-5-3 19,-3-3 18,-5-4-19,-3 0 1,-4 1 15,-2 1 11,0 4 0,0 4 35,0 5 40,0 7 6,0 4-50,0 2-4,8 0-27,6 0 0,8 2-4,7 14 2,-2 2 2,1 3 1,-1-2-1,-6 1-4,-3-2 2,-5 0-2,-4-3 4,-4-2-4,-4-2 3,-1-2-6,0-3 4,0-1 3,0-4 2,0-1-2,0 0 0,0 0 3,0-6-3,0-7-4,0-3 4,0 3 1,0 0 1,12 0 7,2 1-7,6 0-2,3 6 1,-1 3-2,2 3-1,-2 0 0,1 3 1,-4 12 0,-3 2-10,-5 2 10,-3-1 0,-1 1 1,-1-3 0,-2-1 4,2-1-4,2-2 2,2-5-2,1 0 0,5-6-64,1-1-62,-1 0-232</inkml:trace>
  <inkml:trace contextRef="#ctx0" brushRef="#br0" timeOffset="202888.372">15883 9625 388,'0'0'207,"0"0"-178,0 0-28,0 0 1,0 0-2,0 0-3,0 3 3,0-3 35,10 0-10,6 0-8,6-11-8,3-3-8,-1-2-2,-4 1 0,-4 1 1,-7 4 0,-5 4 2,-1 3-2,-3 3-3,0 0-1,0 3-15,0 16-37,0 7 50,-6 3 6,3-3 2,2 1 1,1-5-2,0-4-1,0-3 0,0-5 1,11-4-1,3-1 0,5-5 1,4 0 4,5-1-4,2-14 1,-2-5-2,-1-2-10,-8-1 5,-4 1 2,-4 5 3,-7 2 6,-1 5 15,0 5 42,0 3-29,3 2-32,3 0-2,6 6-7,3 11 4,-2-1 3,-1 1 2,-4-2-2,-5 0 3,-5-2-3,-1-2-1,0 1 1,0-1 5,-10-1-5,-11-4-15,-3-4-103,1-2-329</inkml:trace>
  <inkml:trace contextRef="#ctx0" brushRef="#br0" timeOffset="203130.94">16093 9364 513,'0'0'0,"0"0"-38,0 0-29,0 0 66,0 0-63,0 0-166</inkml:trace>
  <inkml:trace contextRef="#ctx0" brushRef="#br0" timeOffset="204522.8809">17591 9114 148,'0'0'255,"0"0"-183,0 0-28,0 0 0,0 0-25,0 0-19,0 34 0,0 3 31,-6 5-8,-2 6 14,-6-1-14,-3 0-1,-7-2-4,-4-1-13,-6-5 4,-4-1 3,-2-6-7,1-4-4,2-5 0,3-6 9,4-6-12,6-5 2,5-5-13,4-1 5,1 0 0,1-7 0,1-10-3,0-5-2,5-6 1,1-3-5,1-3 4,3 0 3,2 1 5,0 2 4,0 2 1,0 2 5,0 1 4,13 2-7,7-1-2,7 4 1,4 3-1,4 7 0,-1 9-2,1 2 1,-3 15-1,0 17-4,-5 7 6,-7 3 6,-6 0-6,-2-1 1,-3-1 1,-2 0-2,1-4 1,2-3-1,2-3 0,-1-4-4,2-4-15,-3-2-70,1-5-63,-2-5-82</inkml:trace>
  <inkml:trace contextRef="#ctx0" brushRef="#br0" timeOffset="205139.2896">17830 9605 402,'0'0'140,"0"0"-74,0 0-66,0 0-9,0 0 7,0 0 2,-11 100 2,3-71 7,1-1-4,0 0 3,1-4-7,1 0-1,1-2-7,4-4-55,0 0-46,0-6-81,0-3 39</inkml:trace>
  <inkml:trace contextRef="#ctx0" brushRef="#br0" timeOffset="208772.1329">1812 11140 128,'0'0'61,"0"0"23,0 0 3,0 0-18,0 0 8,0 0-13,0-28-6,-1 19-4,-5 1-21,-3 0-10,-3 1-3,0 1-13,-6 1-7,-4 2-3,5 2-7,-2 0 7,-3 1 0,-1 0-11,2 0 6,-4 10-9,7 1 0,-3 1 12,8-1 4,4 2-1,4 4-3,5 2-2,0 5 3,0 6 4,21 3-8,7 2 8,10-1 2,4 1 2,2-4 4,3 1-8,-5 0 0,-4-2-5,-8 0 5,-9 0 5,-5-1-5,-11-2 0,-5-1-1,-3-1-8,-21-2 9,-6-4 3,-7-8 2,-2-8-5,-4-3 12,4 0-7,0-15-3,2-1-2,5-2 4,4 5-2,7-2-4,5 0 2,4 3-28,6 0-83,3 3-116</inkml:trace>
  <inkml:trace contextRef="#ctx0" brushRef="#br0" timeOffset="210161.1708">2130 11533 351,'0'0'0,"0"0"6,0 0-4,0 0 2,0 0 4,0 0 23,60 3 2,-44-6-19,1-4-1,-3-2-6,-3-3-1,1-1-2,-2 0-1,-2-2-3,-1 3-2,-2 0-2,-2 1 4,-3 7 0,0 1 3,0 3-2,0 0 5,0 0-6,0 0-5,0 15-1,0 4 3,0 6 3,0-1 4,0 0 8,0-2 0,4-1 2,2-1-14,2-7-2,1 0 2,2-8 0,0-2 6,1-3 1,1 0-6,1-4 5,5-13 3,0-2-3,1-2-2,-1 0-2,-2 1 3,-1 5-2,-2 3-2,-1 6-1,-4 3 12,7 3 7,-2 0-13,-2 0-6,6 11 0,-2 3 0,-4 2 16,-3-3-2,-3 2-5,-2-1 8,-2-1-9,-2-2-6,0-2-1,0-3 11,0-5-5,0-1-2,0 0 8,0-1 1,0-11-2,0-4-2,0-1-8,0-1-1,4 0 1,4 2-1,1 2-1,4 0 1,5 2-1,3 2-1,6 2-2,1 5-1,-3 3 4,-5 0-2,2 3-2,-8 12-1,-7 0 3,-1 2-7,-3-1-5,-3-4 14,0-1 5,0-4 0,2-5-2,-2-1-3,1-1 0,1 0 8,-2 0 2,1-4 13,4-12-10,-2-2-13,5 0-7,3 0 0,-2 4-6,6 1 10,-2 5 0,2 1-1,-1 6 1,3 1-5,-3 0 6,2 8-6,-1 6-7,-4 6 8,5-1 6,-2 1 1,2 1 6,6 0 6,-2-3-10,1-1 2,-1-5-1,-3-3-2,2-6 7,-2-3-1,-1 0-5,1-6 1,-4-7 7,-1-5-10,-2 0 3,-5-4 2,-2-2-3,1-2 0,-1-2-2,0 2 2,-1 5-2,1 9 0,-3 7 1,0 4 63,0 1-23,0 0-34,0 0-7,0 0-10,0 0 2,0 6-4,3 14-1,4 4 13,1 3 4,-2-3 5,1-1-6,2-4 3,0-4-6,0-3 0,1-4-1,-1-3-7,3-2-40,3-3-40,0 0-165</inkml:trace>
  <inkml:trace contextRef="#ctx0" brushRef="#br0" timeOffset="210425.075">3319 11203 692,'0'0'39,"0"0"-39,0 0-25,0 0 19,0 0-8,0 0-21,-13 0-61,10 3-110</inkml:trace>
  <inkml:trace contextRef="#ctx0" brushRef="#br0" timeOffset="210697.0559">2494 11166 296,'0'0'334,"0"0"-309,0 0-25,0 0-7,0 0-27,0 0-60,0 13-106,6-10-66</inkml:trace>
  <inkml:trace contextRef="#ctx0" brushRef="#br0" timeOffset="211664.9946">3352 11562 250,'0'0'37,"0"0"-19,0 0 11,0 0 3,0 0 8,91 27-1,-63-27 5,2 0 13,1-9-23,4-5-19,1-1 0,-5 0-5,2-3-3,-6-3 0,-2-3 7,2-4 5,-6-6-8,3-2-3,-8-5-6,-7 1 5,0-2-6,-6 1 0,-3 2 3,0 3-4,0 1 2,-12 5-1,3 6 1,-4 4-2,2 8 0,2 6-4,-1 5 4,1 1 0,0 3 0,-6 24 0,3 14-3,-1 8 3,5 7-2,7 0 1,1-5-1,0-3 2,13-4 0,5-7 1,6-7-1,-2-4 5,5-7-4,-3-6-1,3-4 6,-3-6-6,-2-3 0,-1 0 0,3 0-29,-2-5-64,-5-5-76,-3-1-104</inkml:trace>
  <inkml:trace contextRef="#ctx0" brushRef="#br0" timeOffset="213211.3294">4210 11337 362,'0'0'100,"0"0"-68,0 0 20,0 0 22,0 0-23,0 0-21,-96-31-19,77 37-1,3 14-9,2 2-1,2 3-7,8 0 5,1-4 0,3-3 1,0-3-2,7-5 3,4-2 4,-1-3-4,5-5-5,5 0-17,-1 0 0,0-8 8,-1-4-21,-5 0 10,-5 1 18,-2 2 7,-3 2 1,-3 2 2,0 2 12,0 3 11,0 0-3,3 0-23,6 5-40,0 8 32,3 1 8,4-1 0,1-1 1,-1-2-1,2-4 5,-2-2-5,-2-3 2,4-1 1,-5 0-1,5 0 13,0-4-7,0-14 4,-2-2 0,-1-1-9,-3 2 1,-8-1-1,-4 2 5,0-1-1,-4-2 5,-9 1-9,-1 2-1,1 4 2,7 4-1,1 4-2,4 3 6,-1 3 14,2 0-5,0 0-16,0 0-9,0 0-2,0 0-2,11 0 13,2 0 4,1 1-1,3 1-2,3-1 1,1 2-1,-2 3-1,-1 2-1,0 3-2,-3 0 2,4 1 1,-5 4-2,4 0 0,-6-1 1,-1 1-4,-3 2 3,1-1 0,-3 0 1,0-2-1,0-5 2,1-3 0,-1-3 2,6-1 0,0-3-2,6 0 10,0-6-2,7-15-3,-1-5 2,-3-4-5,-3-6 3,-3-6 2,-2-3-5,-4-5-1,-4-3-1,-2 5 4,-3 4 0,0 8-2,0 9 8,-6 11-4,1 7 7,1 4-2,1 5-11,0 7 0,0 19-12,0 15 12,-3 6 0,3 2 0,0 1 0,0-4 1,3-2-1,0-6 0,0-7 0,0-8-4,11-5 4,-1-7-4,0-5 2,1-3 1,5-3 1,-1 0-3,0 0 6,0-9-6,-3-1 1,-2-1 1,-2-1 0,2-2-3,2-1-11,-1 2-8,-3 5 23,-6 3-1,1 5 1,-3 0-3,3 0-13,0 2-9,5 9 22,-1-1 3,2 1 3,-2-2-3,1-3 0,2 0-1,-1-4 2,0-2 3,4 0 3,-2 0-1,0-4-6,-1-6-2,-1-2 2,-2 1-1,-2 4 4,-1 2-3,-4 4 3,0 1 18,0 0-14,0 3-7,0 16-21,0 9 19,3 9 4,-3 2 3,0 4 12,0 1 1,-3 4 4,-6 4-6,-4-1-6,-5-3-8,1-6 4,0-12-4,3-10 1,7-11 0,1-8-2,4-1 13,-2 0 24,1-15-33,1-4 14,2-9 6,0-3-22,17-7-3,10-1-9,6 2-5,2 2-22,-2 5-9,-2 4-19,-5 4-17,-7 1-143</inkml:trace>
  <inkml:trace contextRef="#ctx0" brushRef="#br0" timeOffset="215933.5417">6184 11337 452,'0'0'199,"0"0"-192,0 0-7,0 0 0,0 0 0,0 0 1,10 0 5,11-3 7,6-5 6,1-5-7,3-2-4,-2 0-7,-5-3 8,-3 0-2,-8-1-4,-1-4 0,-6-3 5,-3 0-2,0-3-5,-3-3-1,0 2 1,0 0 3,0 3-4,-3 3 4,-6 7-4,3 5 4,0 6 8,5 6 21,1 0-8,0 0-25,0 24-16,0 18 3,0 15 13,0 7 0,7 3 2,-1 1 1,0 0 0,-3-5 5,3-3-8,-3-7 8,-1-4-4,0-7-3,0-3-1,-2-3 1,0-3 2,0-5 0,0-8-2,0-6-1,-2-9 0,0-3-9,2-2-20,0-2 29,0-21-6,0-16-42,0-10 2,0-7 12,10 2-43,-3 2 33,-2 2 23,-4 5 18,-1 6 3,0 4 31,0 5 38,0 1-10,0 4-20,8 2-25,7 2-13,5 3-1,5 5-3,3 2 2,0 6-6,-1 5 7,-2 0-4,-4 8-2,-3 10 2,-5 0-10,-8 5 10,-5 0 2,0-1-17,-13-1 1,-7-4 1,-1-4 10,-1-5-12,2-4 5,3-4-13,3 0-5,7 0 26,1-4 6,4-1 13,1 2 26,-1 3 20,2-2-35,0 2-20,0 0-4,0 0-14,11 0 13,8 0 1,5 0 0,4 0 3,4 0 3,2-4-5,2-2-1,3-2 1,1-1 6,-4 0-5,-5-1 3,-4-1-4,-8-1 7,-1-3-3,-6-4-2,0-4 3,-6-1 3,-3 0-9,-3 0-2,0 3 2,-3 4-3,-6 5-3,2 6-6,2 2 10,2 2-3,2 2 10,1 0-6,0 0 1,0 0-4,0 0-8,0 0 0,4 0 9,9 3 3,1 3 3,7-1-1,-3-2 2,7 1-3,-1-1 0,7 2-1,-2 1 4,-3 3-4,-3 2-2,-4 2-4,-4 5 0,-3 3-1,-1 2 7,-3-1 0,0 1 0,-2-1 13,2-1-1,-2-4-1,-1-5 3,0-3-11,-1-3 0,2-3-1,-1 0-1,1-3 3,4 0 9,-1 0 13,3 0-12,3 0 5,6-4-15,-3-9 6,1 1-10,-2-3 5,-1 2-2,1 1 0,-4 2-2,-4 0 0,0 4-1,1-1 0,-2 0 0,-1 2 0,-1 0 0,0 4-1,-5-1 1,1 2-1,-2 0 1,0 0-2,0 0 1,0 0-1,3-2 1,3-1 1,2 0 3,2-2-3,2 0 1,0-3-1,3 3 3,-2-1-2,-1 1 0,-3-1-1,2 2 0,-3-3 2,-3 1-2,-1 1-4,-4-2 1,0 3-5,0 1-11,0 3-10,0 0 3,-6 0 13,-8 3 0,-5 13-4,0 7-7,4 3 10,3 2 8,6-1 5,5-2 0,1-4 0,0-5 0,0-3-1,9-3 2,1-5 5,4-2 21,-2-1-11,1-2 1,2 0-2,3 0-6,-3-8 13,3-4-7,-6-4 6,-1-4-4,-6-4-5,-2-1-3,-3-2-8,0-1-8,0 3-11,-9 6 16,-3 5 3,3 5-15,3 6-20,0 1 11,6 2 11,0 0 3,0 0-18,0 11 7,0 3 20,11-1 1,-2-1 0,2-3 3,0-3 9,0-3 4,0-3-1,0 0 5,1 0-5,4-1 4,-2-10-7,-1-1-5,1-3 1,-3-5 2,0-4 12,-4-5 7,1-5-11,2-7 0,-4-2-12,-3-2 6,-1 1-2,-2 5 10,0 3-13,0 3-7,0 5 1,0 12-1,0 7 0,-2 7 0,2 2-5,0 8-28,0 22-31,-1 13 59,1 12 5,0 5 3,0-1-3,0-2 0,0-6 16,4-6-8,4-6-7,0-5 6,0-6-6,-2-5 1,2-4-2,0-5 0,-2-3 0,0-4-1,0-3 1,-1-1 0,-1-3 2,-1 0 2,-3 0 0,0 0 9,0-1 48,0-16-19,2-4-39,-1-2-1,1 1-4,-2 4 2,1 5-2,1 5-2,-2 3 1,1 4 0,2 1-10,2 0 2,5 0-11,2 0 13,7 0 9,4 0 4,1 0-3,1 0-1,5 0 0,3-3 3,1-6-3,0-1-42,-4-1-41,-9-1-39,-7 0-268</inkml:trace>
  <inkml:trace contextRef="#ctx0" brushRef="#br0" timeOffset="217422.7062">8501 11032 247,'0'0'39,"0"0"3,0 0 26,0 0-1,0 0-37,0 0 22,-71-21-1,58 21-12,-5 0-35,-3 0-1,-2 4-2,1 11 0,0 3-1,3 7-6,2 2 4,6 3 0,3-2 2,8-2-6,0-4 0,0-5-6,18-2-2,0-6 1,4-3 10,3-6 3,5 0 7,0 0-5,0-6 1,-3-7-3,-5-4 3,-4 0 2,-4-1 1,-6 0 16,-3-1 21,-4 1-13,-1-1-16,0 6-3,0 4-3,0 5 13,0 2 0,0 2-13,0 0-8,0 14-42,0 5 36,2 4 6,1-2 1,6-1 2,1-5-4,2-2 2,2-4-2,2-4 1,1-3 0,-1 0 1,5-2 5,-5 0-4,4 0 3,-4-10-3,2-7 3,1-4 2,-2-6-3,2-4-2,-4-4 3,-2-2-5,-5 0 1,-2-5 9,-3-2 2,-1-1-10,-2-2-1,0 5 1,0 6 0,0 7-1,0 10-1,0 8 0,0 9-1,0 2-5,0 0-1,-2 7-26,1 20 1,1 12 32,-2 12 1,2 5 0,0 0-1,0-2 2,0-6 0,2-4 0,9-10-1,1-5 4,2-8 5,5-6-9,-5-5 2,-1-4 1,4-4 3,-3-2-1,0 0 7,-1 0 0,-4-12-6,-4-2 1,-5-2-7,0-4-1,0-2-16,-3-1-22,-6 1-8,-3 1 8,6 4 22,3 6 16,1 7 4,2 2 13,0 2-17,0 0 0,11 0-3,10 3 1,1 3 4,6-1-1,-1-2-1,0-3-1,2 0 0,-1 0-19,-1 0-120,-5 0-210</inkml:trace>
  <inkml:trace contextRef="#ctx0" brushRef="#br0" timeOffset="217646.6959">9323 11154 608,'0'0'0,"0"0"-14,0 0 14,0 0 9,0 0-6,0 0 4,10 6 1,-10-6-2,3 0-6,3 0-27,1-9-188</inkml:trace>
  <inkml:trace contextRef="#ctx0" brushRef="#br0" timeOffset="219030.6052">10073 10934 302,'0'0'81,"0"0"-15,0 0 21,0 0 13,0 0-54,0 0-44,-53-3 0,36 21 6,4 6-7,1 5 10,1-1-5,1 3 1,8-6-4,2-3-1,0-2-2,0-2 0,2-6-5,13-3 5,-2-2 5,5-7 0,4 0-3,-1 0 3,2-10-5,-4-8-12,-2 0-6,-7-2 2,-1-2-2,-8 1 9,-1 0-4,0 1-1,-10 4 0,-2 2-1,-2 4 15,3 2 14,2 4 0,4 2-13,4 1 4,1 1-5,0 0-13,0 0 6,15 0-1,4 0 8,8 0 0,-2 0 4,1-5-4,-2-2 0,-2-5 0,-4-5 1,4-4-1,-3-6-3,-2-5 1,-2-1 2,-3-2 0,-6 3 1,-2 3 3,-4 3 6,0 7 28,0 7 12,0 6-8,0 4 12,0 2-28,0 5-26,0 23-20,-4 19 16,1 15 4,1 9 5,1 4-5,-4 0 0,1 0 0,-1-3 1,-1-2 4,-1-6-1,1-4-2,0-7-2,-2-6 3,-2-11-2,3-10-1,1-11-1,3-8 1,0-7 0,1 0 2,-5-4 18,4-16-20,3-7-1,0-5 0,0-2 1,9-2 1,7 0 0,3 1-1,0 3 0,1 5-2,1 6-26,0 6-34,2 6-14,-3 5-123,0 0-165</inkml:trace>
  <inkml:trace contextRef="#ctx0" brushRef="#br0" timeOffset="220849.1917">11171 10925 339,'0'0'142,"0"0"-99,0 0-29,0 0 8,0 0-2,0 0-10,58-12-5,-40 27-1,0 6-4,-3 5-3,-2 0 3,-5-3-3,0 0 2,-7-5-3,-1-1-3,0-5 6,0-2-2,-1-4 3,-4-1 0,2-5 8,0 0-8,3-2 0,-2-11-9,2-7 9,0-4 6,0-2-1,10 1-3,3 3 3,-3 3-4,2 6 0,0 4 0,0 2 8,0 4-5,0 3-4,3 0-1,3 0-2,4 10 1,-2 5 2,-1 1-3,-1 2 3,-3 2-6,-5-1 4,1-1-1,-5-1-2,0-2 1,-2-1 4,1-5 0,-2-4 1,2-1 6,1-4-4,-1 0 0,6 0 4,2-6 0,-1-9 0,4-7-3,-1 0 3,3-3-6,-1 0 3,-3 6 5,-3 4 0,-4 5-6,-5 5 2,-2 2-5,0 3 0,0 0 0,0 0-19,0 6-18,0 10 34,0 4 0,0 2 3,0 1 0,0-2 4,0 0-3,0-3 0,3-4-1,4-2-2,-1-5 2,3-2-4,3-5 11,3 0 0,7 0-2,4-2 7,-2-8-4,-2-4-7,-4-1 0,-8 0-1,-4 0 5,-6-1-1,0-1-4,0 2-2,-13 3-17,-6 3 18,-4 4 1,4 5 0,-2 0 0,7 0 0,1 2-1,4 5 0,4 4-3,4-1-3,1-1-4,0-1 11,0-2-4,0-1 3,6-4 1,6 0 6,1-1 0,4 0 3,5-1-1,2-14-7,0-2 2,0-2-3,-3-2 2,-2-2 3,-2-1-4,-1-3 1,-1-3 3,0-3-3,0-4 2,-1-2 10,2-3 5,0 2-15,-4-2 3,-3 1-1,0 5 2,-8 6 4,-1 7 19,0 9 11,0 10-13,0 3 12,0 1-24,-3 13-17,-6 25-14,2 19 13,-1 11-3,4 3 4,4-1 5,0-6 1,0-9 0,3-8-3,7-10-3,7-6-1,2-7-1,2-8 2,6-6 0,1-5 2,5-5-2,1 0-36,-1-16-45,-3-10-82,-8-5-272</inkml:trace>
  <inkml:trace contextRef="#ctx0" brushRef="#br0" timeOffset="221105.1891">11770 10716 294,'0'0'97,"0"0"-90,0 0 82,125-3-3,-70-5-17,3 1-25,0-2-19,3 1-17,-1 1 2,-6 1-7,-2 2-3,-9 0-3,-7 3-45,-8-1-78,-6 1-86</inkml:trace>
  <inkml:trace contextRef="#ctx0" brushRef="#br0" timeOffset="222346.7258">13330 10942 374,'0'0'120,"0"0"-119,0 0 7,0 0-3,0 0 21,0 0-1,36 49 40,-15-49-31,1 0-5,7 0-4,-1 0-11,0-8-11,-2-5 8,-1 0-5,-5-4-4,-3-1 0,-3-3 6,-6-3-8,-5-2 2,-3-2-5,0-1 3,0 1-8,-1 0 3,-11 6-3,2 1-2,-4 6-6,-1 3 1,3 6 15,1 4 0,5 2 2,1 0-2,4 0 0,1 0-2,0 0-5,0 0-11,12 6 18,7 2 3,5-2 3,2-2-1,6-1-4,2-1 3,4-2 1,-3 0 5,4 0 1,-2 0-8,-5 0 1,-10 0 0,-4 0-4,-9 10-2,-4 7-6,-5 5-4,0 9 5,0 3 7,-3 4 7,-6-1-2,4-4 1,2-1 5,3-6-3,0-4-8,9-2 0,9-7 5,1-2 4,5-6 1,0-4 5,6-1 5,1 0-10,0-17 0,2-2-5,0-3 2,-3-4-6,-2-1 2,-8 0-3,-5-2 6,-9-1-5,-6 1-2,0 2 3,0 3-5,-11 6 3,-2 6 0,-1 6 9,4 4 13,-2 2-19,3 8-3,0 16-7,0 6 3,6 5 4,3-2 5,0-1-5,2-6 0,12-3 0,3-3 0,4-5 2,4-3 2,6-5-4,5-2-44,3-5-7,3 0-125</inkml:trace>
  <inkml:trace contextRef="#ctx0" brushRef="#br0" timeOffset="223129.9579">14631 10759 323,'0'0'125,"0"0"-67,0 0-32,0 0 46,0 0-31,0 0-11,-36-36-15,22 36-15,-5 7-3,0 12 3,-1 8 3,1 5-1,3 1-2,5-2 1,7-3-1,4-6-3,0-4-2,6-5 0,9-4 5,1-5 6,5-4-2,6 0-2,6-8-4,4-13 6,-1-3-3,-3-3 0,-8 0-1,-7 1 4,-11 5 2,-5 3 3,-2 6 21,0 7 12,0 4 5,0 1-28,0 0-19,0 14-24,-3 8 21,3 2 2,0-1-4,0 1 5,13-4-22,7-4-12,3-4-3,9-3-32,5-6-62,4-3-69</inkml:trace>
  <inkml:trace contextRef="#ctx0" brushRef="#br0" timeOffset="224358.4165">15214 10776 374,'0'0'122,"0"0"-26,0 0-25,0 0-71,0 0 0,0 0 0,-65 56 3,59-35 6,3-2-5,1 1-2,2-2-1,0-1-1,5-4 0,8-2 0,8-7 2,3-2 1,3-2 4,7 0-5,-3-14 1,2-8-3,-5-7-5,-3-6 1,-2-4-2,-3-4-3,-2-7 8,1-2-1,-1-4 2,-6 1 0,-6 6 1,-6 9-1,0 15 6,0 11 39,0 11 19,0 3-15,-5 21-49,-1 22-16,-1 14 15,0 6 1,2-1 0,4-6 1,-1-5-1,1-7 3,1-5-2,-2-10 1,1-4-2,-1-11-2,2-6 2,0-6 1,0-2 0,0 0 3,0-14-1,12-10 0,6-8-3,0 1-15,4 4 5,-4 6 4,-6 9 5,-3 5 2,0 7-2,3 0-3,6 0-10,4 10 13,2 3 0,0 1 0,-2 2-2,-2 0 5,-1-3-2,0 0 0,-2-2 0,-1-5 0,-1-2 1,1-2-1,-2-2 4,1 0-4,0-6 7,0-12-2,-2-3-2,1-3-2,-4 1 1,-2 0-2,-5 4 3,-3 2-2,0 7 0,0 4 0,0 4 5,0 2 12,-3 2-18,-4 13-17,1 6 16,1 2-3,5-1 4,0 1 0,0-4-1,0-2 0,7-7 0,4-2 1,1-4-5,5-4 5,4 0 2,0-1 1,3-13-3,0-4-6,-3 2 5,-5 1 0,-1 1 1,-4 5 2,-2 2-2,2 1 1,3 0 2,2 4-4,1 2 1,2 0-7,-1 0 7,1 6-6,-3 8 3,-3-2 3,-6 2 0,-2-4 1,-4-2 1,1-4-1,-2-1 5,1-3-5,1 0 7,3 0 1,5-9 4,3-7-6,5-6-7,-3 0-1,-2 5-5,-4 2 6,-3 7 2,1 4-1,1 4 1,1 0-2,4 0-5,1 0-1,0 12 4,-1 3-1,-1 3 3,-2 0-3,-1 0 0,-4-3 3,-2-1 0,-2-4-4,1-3-48,-2-6-20,0-1-118,0-1-277</inkml:trace>
  <inkml:trace contextRef="#ctx0" brushRef="#br0" timeOffset="224639.456">16036 10529 443,'0'0'0,"0"0"-9,0 0 9,0 0 15,0 0-15,0 0-1,-3-3-24,5 3-10,8-1-70</inkml:trace>
  <inkml:trace contextRef="#ctx0" brushRef="#br0" timeOffset="225519.3993">16906 10662 235,'0'0'112,"0"0"-23,0 0-19,0 0-8,0 0-13,0 0-22,-59-50 3,48 50-18,-2 0-12,2 0-2,-2 12-5,2 2 4,4 1 0,1-2 3,3-2-4,1-2 4,2-3-9,0-2-29,0-2 1,12-2 29,9 0 1,2 0 7,2 0-1,-3-2 1,-6 2 0,-5 0 0,-2 2-4,-1 16-5,-1 14 1,-3 10 8,-1 7 8,-3 7 26,0 1-1,-3 0 3,-19 2-7,-9-3-19,-8-2 2,-4-6-2,3-10-2,5-9-4,11-13-4,8-9 0,6-7 0,5 0 2,5-13-2,0-10 5,0-4 6,12-3 2,13-1-12,8-1 4,7 0-4,7 2 2,5 0-3,3 3-14,1 1-24,-4-1-72,-9 3-118</inkml:trace>
  <inkml:trace contextRef="#ctx0" brushRef="#br0" timeOffset="226359.3447">18561 10606 344,'0'0'122,"0"0"-23,0 0-46,0 0-34,-51-77 13,29 67-11,-1 5-5,-2 4 3,1 1-11,0 0-8,5 9-1,-2 7-1,5 7-4,4 1 1,4 2-2,6-1 4,2-1-3,0 0 6,11-1 0,10 0 1,6-2 2,2 1-3,0 1 0,1-1 4,-6-2-3,-5-2-1,-8-3 0,-7-4-4,-2-3-8,-2-2 4,0-1 8,-14-2 0,-5-3 6,-1 0 11,-4 0-6,1 0-6,-1 0-5,-3 0 0,1-1-5,1-1 5,1 1-15,5 1-12,5 0-64,10-4-30,4-2-199</inkml:trace>
  <inkml:trace contextRef="#ctx0" brushRef="#br0" timeOffset="226829.6512">18970 10343 518,'0'0'141,"0"0"-88,0 0-28,0 0 10,0 0-24,0 0-11,-11 4-23,11 37 2,0 16 21,-2 7 10,-2 2 13,3-9-10,1-6 8,0-8-21,0-5 5,15-5-5,-2-4 1,0-7 0,-1-5 2,2-7-6,-1-5 2,8-5-22,6 0-11,0-9-14,1-12-84,-5-6-191</inkml:trace>
  <inkml:trace contextRef="#ctx0" brushRef="#br0" timeOffset="227125.6321">18780 10603 421,'0'0'142,"0"0"-142,0 0-8,0 0 8,82 8 47,-37-8 1,3 0-5,7 0-15,0-4-15,-3-2-11,-4 1 2,-6 0-8,-8 3-9,-7 2-66,-9 0-89,-9 0-134</inkml:trace>
  <inkml:trace contextRef="#ctx0" brushRef="#br0" timeOffset="228578.9176">19554 10594 293,'0'0'66,"0"0"4,0 0 19,0 0-6,0 0-21,0 0-15,0-8-26,0 8 24,0-1-7,-6-1-30,-8 2-8,-6 0-6,-7 0-5,0 10-6,-1 4 16,0 6-3,3-1 2,-1 3-1,8-1-3,6-1 2,9-4-10,3 0 7,0-1-4,7-4 9,10-2 0,5-3 0,7-3-1,0-3-2,0 0-3,-2 0-22,-5-8 9,-1-7 6,-6-1 6,0-4 9,-8 1 2,-2 1 2,-3 2 1,-2 2 16,0 6 24,0 2-17,0 6-10,0 0-9,0 0-9,0 9-47,0 8 30,0 3 12,0-1 2,11-1-3,3-2-1,2-2 7,1-5-1,3-3 0,3-6-2,1 0-8,3 0 4,1-4 0,0-11 7,-1-6 2,-2-7-2,-1-2 16,-4-3-8,-4-5-3,-4-2 11,-3-6 2,-3-5-10,-2 2 13,1 2-14,-2 8-4,0 6 1,0 9 0,0 10-8,-1 7 11,-2 7-9,0 0 2,0 12-32,0 22-4,0 16 28,-3 10 5,-1 3 3,4-2 4,0-10-4,0-7 1,12-10-3,5-4 2,2-9-3,1-5 3,3-8 7,3-6-4,1-2 0,1 0-3,-3-10-10,-2-6 1,-5-2 5,-6 0 4,-6-3 0,-1 0 0,-5 3 0,0 3 0,0 5 15,0 3 16,0 4-10,0 3-16,0 0-5,0 18-23,0 8 13,0 4 10,8-3 0,3-4 0,-1-2 2,0-5-2,1-2 0,2-3 1,1-7-1,2-4-40,0 0-90,4-11-305</inkml:trace>
  <inkml:trace contextRef="#ctx0" brushRef="#br0" timeOffset="228925.8577">20299 10371 505,'0'0'47,"0"0"-45,0 0-2,0 0-1,0 0-17,0 0-23,-8-13-66,4 8-93</inkml:trace>
  <inkml:trace contextRef="#ctx0" brushRef="#br0" timeOffset="229165.8426">19735 10403 205,'0'0'146,"0"0"-141,0 0 37,101 0 25,-59 0-30,6 0 2,1 0 2,2-3-22,1 1-4,-1 1-7,-2 1-8,-4 0-39,-9-4-127</inkml:trace>
  <inkml:trace contextRef="#ctx0" brushRef="#br0" timeOffset="230320.9796">20618 10526 69,'0'0'188,"0"0"-140,0 0-3,0 0 46,0 0 3,0 0-48,0-24-20,-3 24-10,-1 0-16,-7 0-13,-3 11 13,-5 8 0,0 2 0,2 5-7,3-1 7,3 0-1,4-3 0,4-4-3,0-3 2,3-3-1,0-4 3,0-2 0,12-2 3,3-4 2,6 0-4,4 0-2,-1 0-5,-3-10-15,-3-3 9,-9-4 9,-5-3 3,-4-1 0,0-3 0,-4-2-11,-8 0 2,1 0 9,8 2 2,3 3-1,0 2 13,2 4-14,16 7 1,4 2-1,1 6-1,0 0 0,0 17-4,-3 12 0,-5 5 1,-2-2 3,-3-2 1,-4-3 3,-2-4-3,-2-5-1,-2-4 0,0-5-1,0-5 2,0-2-3,0-2 3,1 0 7,1 0 2,2 0 6,5-11 15,3-9-25,6-4-5,3-2-4,3 0-14,0 5 13,-4 6 3,-3 7 0,-2 7 1,-3 1 0,-3 6 0,1 13-11,-1 4 12,-3 1-1,0-1 1,0-2 0,4-2 6,3-1-1,1-3-5,3-3 1,2-3-2,-1-3 1,3-4-69,3-2-97</inkml:trace>
  <inkml:trace contextRef="#ctx0" brushRef="#br0" timeOffset="231006.5648">21531 10589 141,'0'0'398,"0"0"-347,0 0-51,0 0-4,0 0 3,0 0 1,0 0-2,0 0 4,2 0 17,4 0 15,4 0-3,1 0-5,5 0-21,0-7 6,2-8-7,0-3-2,-3 1-2,-6 3-5,-3 3 4,-3 2-2,-1 6-8,-2 1 2,0 2 8,0 0-11,0 9-20,0 9 16,0 3 16,0 0 0,0 0 3,0-1-3,0-2 0,0-1 1,0-4-1,7-2-1,0-4 1,4-2 0,4-4 6,0-1-4,4 0 1,-1 0 0,-2-11-3,0-3 1,-2-3-1,1-4 3,2-5-3,-1-1 0,5 0-5,0 6-15,-5 8 13,-2 5 7,-5 8 0,0 0 1,2 12 0,3 11-1,1 1 2,-3 0 13,-2 0 15,1-4-13,-5-2 3,-3-2 4,-3-1-17,0-4-1,0-2-5,-6 0 6,-14 0 6,-5-1-13,-6-3-4,1-3-53,3-2-123,4 0-339</inkml:trace>
  <inkml:trace contextRef="#ctx0" brushRef="#br0" timeOffset="231315.6872">21698 10302 670,'0'0'5,"0"0"-5,0 0-164,0 0 9,0 0 136,0 0-92</inkml:trace>
  <inkml:trace contextRef="#ctx0" brushRef="#br0" timeOffset="233037.9001">23086 10051 173,'0'0'154,"0"0"-91,0 0-12,0 0-16,0 0 2,0 0-14,0-2-12,0 11-11,-3 18 0,-10 11 11,-1 7 11,-4 7 12,3 6-6,-3 4-7,2 0-3,2-2-2,4-4-12,0-7-2,1-4 1,0-3-3,-5-3 1,1-2 2,-6-5-2,-1-4-1,2-6 0,5-6-4,2-8-10,10-5-33,1-3-55,0 0-3,0-7 13</inkml:trace>
  <inkml:trace contextRef="#ctx0" brushRef="#br0" timeOffset="233682.0278">23049 10069 260,'0'0'60,"0"0"-16,0 0-11,0 0-3,62-89 8,-44 80-8,4 0-3,0 1-9,3 3-11,-3 3 12,-4 2-11,-5 0-8,-2 4-1,-2 11-7,-6 8-22,-3 6 29,0 4 1,-19 3 0,-11-2 14,-3-2-9,0-7-5,2-6-8,8-6 8,7-5 0,4-6 3,5 2-3,2-4 0,3 1 0,2-1 5,0 0-5,0 0 1,8 0-1,7 0 0,4 0-2,5 9 1,1 4 1,1 3 0,-5 5-2,-3 2-1,-6-1 2,-9 2-13,-3-2 3,0-2 11,0-3 1,-8-4 2,-2-4 9,-4-1 18,-2-4 0,-5-1-13,-3-1-16,0-2-1,3 0-38,4 0-26,4 0-72,1-3-133</inkml:trace>
  <inkml:trace contextRef="#ctx0" brushRef="#br0" timeOffset="234075.0004">23526 10439 139,'0'0'350,"0"0"-272,0 0-78,0 0 8,0 0-7,0 0 18,-37 90-12,28-61 1,3-4 7,0-1-13,-2-1-1,2-2 3,-2-3-4,2-1-36,-2-5-64,3-5-60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25:02.9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6254 1992 455,'0'0'106,"0"0"-46,0 0-14,0 0 17,0 0 5,0 0-19,0 0-19,0-44-5,0 44-10,0 0-7,0 0-8,3 6-4,0 21-14,0 22 17,4 11 1,-4 6 5,-3 0-3,5-8 0,-4-8 0,1-4-2,1-1 0,-2-3-4,-1 0-26,0-1 15,0-7-11,-9-6-56,-1-12-78,4-10-180</inkml:trace>
  <inkml:trace contextRef="#ctx0" brushRef="#br0" timeOffset="508.2172">6258 2006 437,'0'0'24,"0"0"-10,0 0 13,0 0 18,0 0-3,0 0-8,49-66-23,-38 66-10,5 20-1,4 19 16,7 14-2,1 12-2,2 1 4,0-3-7,1-7 3,-1-6-8,0-5 0,-2-7-2,2-5 7,-3-9 4,-8-8-3,-4-6 15,-3-3-11,-6-7-7,-2 0-5,1 0 27,1-14 49,0-10-29,0-7-40,1-6-4,-7-2-2,0-1 2,0-1-2,0 1-2,-10-3 3,-1-1-4,2-1-6,2 5 5,1 4-24,6 9-14,0 10-15,0 6-59,0 10-157</inkml:trace>
  <inkml:trace contextRef="#ctx0" brushRef="#br0" timeOffset="1520.0779">7082 2285 186,'0'0'137,"0"0"-45,0 0-51,0 0 16,0 0-19,0 0 7,-91-35-24,77 51-18,-2 8-2,2 6-1,0 2 15,5-1 13,4-2-18,5-5-9,0-3 1,0-4-2,12-4 1,-3-5-1,1-4 6,1-4-3,0 0-2,0 0 0,1-15 4,0-3-5,0-5-1,-4 1 1,-2-1 0,-1 1 0,1 1 4,-1 0-4,1 1 2,6 1 1,1 2 2,1 0-1,5 4 0,3 1 8,1 3-6,2 3 6,-1 6-12,-3 0 1,-3 13-1,-2 13 6,-4 4 2,-4 3 3,-1 2-3,-2-4 5,-2-1-1,0-6-11,1-6 4,1-4-4,-2-5 0,1-6-1,-3-3 5,1 0-3,1 0 3,3-8 6,6-11 20,3-9-24,-2-1-6,-1 2-1,-1 4-4,-4 8 2,-2 6 2,-5 4 0,0 5 3,0 0-3,1 2-3,6 16-8,1 4 11,4 3 0,3-2 0,-2-4 2,-1-6-5,-1-3 2,-1-6 1,2-4 1,0 0 8,7-6-6,-2-15 4,-1-6-2,-2-5 4,-4-1-9,-6 1 2,-1 4 4,-3 4 7,0 9 23,0 5-7,0 6 10,0 4-19,0 0-20,2 0-15,7 9-8,7 6 23,2 0-1,5-1-10,-1-4 0,1-2-14,2-2 2,5-3-25,4 1-17,2-2-39,2-2-424</inkml:trace>
  <inkml:trace contextRef="#ctx0" brushRef="#br0" timeOffset="1688.0704">8126 2439 624,'0'0'260,"0"0"-241,0 0-19,0 0 12,0 0 0,-64 77-9,52-58-2,-1 1-1,-5 1-1,0-3-50,-6-4-128</inkml:trace>
  <inkml:trace contextRef="#ctx0" brushRef="#br0" timeOffset="3703.9419">9860 2269 511,'0'0'58,"0"0"-55,0 0-3,0 0 3,0 0-1,0 0 4,109 18 31,-72-18-13,5 0-9,-6-7-9,-6-6-4,-5-2 6,-6-5-4,-2-2 3,-4-3 0,-4-4 0,-3 0-5,-6-1 10,0 5 16,0 2 2,0 4-8,0 6 3,0 7-13,0 2-1,0 4-7,0 0-4,0 10-12,5 13-1,9 7 13,3 2 0,2-2 0,-3 0-2,0-3 2,-6-5 2,0-1 1,-5-4-2,-4-3-2,-1-2-1,0-2-1,-9 1-3,-10-4 2,-5-1-11,-1 1-8,7-6 2,3 1 1,8-2 2,5 0 18,2 0 11,0 0 8,0 0-9,13 0-10,8-5 1,8 0-2,2-2 1,-1 3-2,-3-3-8,-4 1-31,-3 2 15,-1 0 12,-8-1 13,-4 2-2,-5 1 3,-1-2 53,1-2 26,-1-1-47,1 0-25,-1 3 0,-1-1 5,2-2-9,1 1-1,0 0-2,1-1 0,1 2 1,2-1-1,-3-2 0,1-1 3,1 0 4,-1-3-4,-1 0-3,3-3 1,-2 0-1,-1 0 1,-1 0-1,-3 1 2,0 4-1,2 5 2,-2 2-3,0 3 0,0 0 1,0 1-1,0 19-27,0 9 23,0 2 4,0 1 0,0-5 0,0-3 0,6-3 1,7-2-2,1-5-2,8-2 3,3-4 0,5-5 0,1-3 6,2 0-6,-1-11-2,-4-5-10,-5-4-19,-9 0 12,-3 1 10,-8-1 9,-3 1 1,0 4 2,0 2 30,0 3 12,0 4-17,0 4-10,0 2-2,0 0-16,0 0-4,0 8-11,0 10 4,4 2 9,4-1 2,1-1 2,0-2-2,4-6-3,1-2 3,5-4 0,3-4 1,4 0 3,2 0-4,2-18-5,3-4-5,-3-7 2,-4-2-1,-5-4 6,-6-3 2,-5-4 1,-5 0 3,-5 0 2,0 3-4,0 4 12,0 6 14,0 5-6,0 8-5,-2 7-3,1 4-11,1 5 13,0 0-15,0 20-4,0 19-12,0 18 16,0 14 5,0 3-2,0 4 1,0-4 5,0-8 0,0-5-4,0-5 5,3-7-8,0-10 4,2-10-5,-5-6 2,0-8-4,0-4 3,0-7-1,0-1 1,0-3-4,0 0 3,0-16-8,0-16 2,3-15-43,1-5 21,3-5-12,1-3 9,-1 2-2,-1 4 25,-1 6 6,2 3 2,-2 7 22,1 8 15,1 7-23,5 8 2,3 5-8,6 8-9,0 2-5,4 3 1,-4 20 0,0 3 0,-9 2 3,-5-1-7,-5-4 3,-2-2 1,0-3-1,-8-3-2,-8-3-6,-5-5-3,2-3-52,1-4-116,-2 0-300</inkml:trace>
  <inkml:trace contextRef="#ctx0" brushRef="#br0" timeOffset="4231.9092">11569 1833 556,'0'0'34,"0"0"32,0 0-5,0 0 8,0 0-31,0 0-28,0 0-10,-4 43-1,1 11 1,2 9 3,1 5 13,0 1-8,0-6 0,0-7 5,0-6 12,0-8-21,1-6-4,3-4 6,-2-6-5,-1-10-1,-1-6-26,0-7-28,0-3-20,2-8 43,1-21-119,6-7-197</inkml:trace>
  <inkml:trace contextRef="#ctx0" brushRef="#br0" timeOffset="4471.8925">11679 1926 682,'0'0'79,"0"0"-60,0 0-19,0 0 0,0 0-1,105 3 2,-73 22 4,-3 5-3,-6 0-2,-8 2-4,-9-4-10,-6 0-7,-6-4-21,-21-3 14,-6-6 0,-1-5 22,2-3-8,6-7-15,3 0-53,7 0-50,4 0-29</inkml:trace>
  <inkml:trace contextRef="#ctx0" brushRef="#br0" timeOffset="5483.2575">12223 1980 536,'0'0'108,"0"0"-7,0 0-30,0 0-42,0 0-29,-100 24 2,76 10 1,3 2 0,6-2 7,7-6-7,8-5 0,0-3-6,0-6 1,14-3 2,3-4 10,5-3-10,2-4 9,3 0-9,0-14-15,-5-7-13,-2-2-20,-7-4-20,-4-3-5,-5 2 52,-2 1 21,-2 4 7,0 5 70,0 6 15,-3 3-45,-2 4-10,2 4-18,2-1-6,1 2-11,0 0 0,0 0-2,0 0-10,6 0-3,9 0 13,9 2 0,1 2 3,6-2-3,-1-2-5,-3 0 2,-3 0-13,-2 0 12,-5-11 3,-7 0 1,-4 3 4,-1-3 26,-4 5-8,2 2 2,-2 2-2,1 2-14,1 0-8,5 0-12,2 15-1,5 6 13,-2 4-1,-1 1 1,-7 2 0,-4-3 3,-1-1 0,0-3-3,-6-3-5,-9-1 4,2-6 1,0-4-1,2-4 3,3-2-4,5-1 1,-1 0 1,4 0 9,0 0-9,0 0-7,3 0 5,15 0-14,9 0 15,9 0 2,3-7 2,1-7 0,-1-4-3,-2-4 4,-1-7 2,1-2-6,-7-7-3,-6 2-15,-8 4-7,-7 5 6,-7 7 9,-2 7 10,0 5 29,-2 8 7,-10 0-13,-7 17-23,-5 15-1,1 7 0,6 5 1,7-2-6,9-5 3,1-5 2,3-5-2,17-9-2,6-4 5,6-10 1,8-4-1,2 0-18,-2-14-69,-7-8-441</inkml:trace>
  <inkml:trace contextRef="#ctx0" brushRef="#br0" timeOffset="6691.1824">14101 1855 616,'0'0'134,"0"0"-134,0 0-35,0 0 23,0 0 12,0 93-2,0-58 0,9-2 0,5-1 2,-1-7 0,2-4 0,2-3 0,-1-7 0,2-4 2,4-7-2,3 0-19,4-5-37,-2-16-50,-5-6-3,-6 1 15,-9-3 88,-7 5 6,0 1 98,0 7 36,0 5-5,0 5-57,-2 3-16,-1 3-17,3 0-29,0 5-10,0 12-16,0 8 16,0 2 0,8-2 0,1-2 0,5 0 0,0-7 0,1-4 0,1-3 0,4-1 0,-4-5 4,0-3-8,1 0 2,-2-3 2,-3-14-16,1-2 1,1-7-5,-4-1-9,-3-2 13,-4 1 14,-3 2 2,0 4 6,0 4 18,0 1 19,0 5-21,0 0-13,5 3-8,2 1 2,7 3-4,-1 3 1,8 2-7,4 0 7,7 0-3,5 3 3,5 3-1,4 1 1,-3 0 0,0-3-1,-5-3 4,-4-1-2,-4 0 0,-8 0 2,-8-5-3,-7-9 1,-7-1 6,0-2-5,-6 3 17,-14 0-7,-5 6 4,-4 3 4,-4 5-2,-4 0-5,2 16-5,-2 14-8,3 8 0,7 5 1,12 3-1,15 0-2,0-4-6,24-6 8,11-6 0,6-9 4,5-7-4,3-5-7,0-7-41,-5-2-63,-10 0-442</inkml:trace>
  <inkml:trace contextRef="#ctx0" brushRef="#br0" timeOffset="8187.0861">16580 1756 241,'0'0'134,"0"0"-37,0 0-35,0 0-20,-81-34 18,52 33 6,3 1 9,-1 0-54,0 0 2,0 12-14,1 6-5,1 6-4,0 2 0,4 1 0,6-1 0,2-3-4,5-2 3,4-2 1,4-3-3,0-2 1,0-2-1,12-6-1,10-3 0,7-3-9,5 0 9,2-8 1,-5-7 1,-3-3 0,-5 2 4,-8-2-1,-4 4 0,-4 2 14,-4 4 12,-3 4 13,0 1-7,0 3 4,0 0-13,0 0-24,0 4-19,0 13 4,6 3 12,5 4 2,4-3 1,6 0 0,0-3 0,5-6 0,-1-3-1,2-5-10,-2-4-8,-1 0 5,-3-3-4,0-10 11,-2-5 7,-5-2 0,-1-2 1,-3-4 0,-5 1-1,-4-3 1,-1 0 4,0-1 5,-4 2-5,-8 3-5,0 6 0,0 4 0,2 7 5,1 2-5,1 4 3,2 1-6,1 0 4,5 0-7,0 0 6,0 0-19,4 0 11,12 0 2,11 0 6,6 0 2,1 0-2,-1 0-1,-5 0 0,-1 9 1,-3 6 0,-3 5-3,-3 4 3,-3 4-2,-2 1 0,-2-1 0,2 1-2,-1-2 4,3-1 4,-3-5-3,0-3-2,4-6 2,1-6-1,7-6 1,7 0 6,3-9-6,6-17 1,-5-3-1,-7-3-1,-7-2-1,-9 4 1,-8 0 0,-4 4-1,0 5-4,-9 8 5,-4 5 34,1 7-5,-1 1-8,-2 11-21,-1 14-7,3 8 2,9 2 1,4 1 4,0-3 0,15 0 0,6-5-1,7-3 1,3-5 0,7-9-6,2-8-56,-1-3-91</inkml:trace>
  <inkml:trace contextRef="#ctx0" brushRef="#br0" timeOffset="9796.2076">18450 1808 572,'0'0'128,"0"0"-128,0 0-7,0 0-9,0 0 16,0 0 5,2 48-2,6-40-1,3 1 5,1-3 2,9-2 6,1-4 30,3 0-11,1 0-21,4-7-9,-2-11 2,1-6 2,-4-4 0,-8-1 0,-4-3-7,-3-3-1,-2-4 3,1 0 0,-3 0-2,-3 3 0,-2 3 1,-1 5 0,0 7 2,0 11 25,0 5 10,0 4-16,0 1-15,0 0-8,0 23-18,0 16 11,-6 16 7,-1 12 0,0 2 4,0 2-2,4-2-2,0-3 2,2-1 4,1-8-4,0-7 3,0-10-2,0-8-3,0-9 3,0-8-3,0-9 0,0-5 0,0-1-3,0 0-3,0-15 5,1-15-20,2-14-24,4-11 14,1-9 2,0-2-2,1 3 15,-2 8 14,-4 7 4,1 12 10,-2 9 52,-1 8-35,4 5-2,4 5-13,10 3-14,10 5-5,7 1 4,2 4 0,0 18-1,-8 4-1,-10 3-3,-11-1-5,-9 1-20,0-5 3,-13-3 18,-12-3 3,-4-7 7,1-5 1,1-6-1,6 0 1,2 0-2,4 0-2,6 0 2,3-3-6,4-3-31,2 0-26,0-2-15,0 1 45,6 1 28,8 3 4,-4 2 2,2 1-4,1 0-7,-2 0 9,4 0 2,-2 1-5,3 3 10,3 1-3,6-2 3,3-2 4,7-1-6,2 0 4,2 0 5,3-9-3,-4-4 1,-2-2 0,-4-3 6,-7-4 18,-1-2-12,-6-2 11,1-8-6,0-2-15,-5-2 2,-2-1-11,-3 0 3,-9 1-2,0 4 7,0 3-2,-15 6-8,-2 4-1,3 8 2,5 7 6,3 4-3,-1 2-5,-1 11-6,-6 22 1,-2 12 3,-1 9 2,4 5 0,6 1 4,7-4-3,0-5 2,9-7 4,16-6-7,3-7 1,7-9 4,6-5-5,1-11 0,3-6-15,-2-3-108,-7-18-244</inkml:trace>
  <inkml:trace contextRef="#ctx0" brushRef="#br0" timeOffset="12157.9143">19960 1619 500,'0'0'27,"0"0"26,0 0-4,0 0-23,-97 6-6,70 18 4,4 4-8,1 5-6,6-1 1,7-4-11,6-2 0,3-3-3,0-4 4,0-1-1,11-4 3,8-4 1,8-5-3,6-5 14,6 0-1,1-9-12,1-11-2,-6-3-1,-7-4-14,-11 1 4,-10-1 5,-7-2 6,0 4-4,-15 2 4,-2 5 20,0 4 9,1 3-4,4 7-10,4 3-9,4-1 1,4 2-7,0 0-4,0 0-21,0 7 24,9 6-5,6-4 6,8-2 0,7-2 6,3-4-6,1-1 0,-1 0-2,-3-3 2,-2-9 2,-4-4 0,-2-4 2,-3-6 11,-5-2 9,-2-7-5,1-2 3,0-4-13,-3 1 0,3 2-9,-3 5 1,-4 4 3,-2 6-3,-4 9-1,0 4 0,0 6 18,0 4-6,0 0-12,-9 12-5,-9 21-1,-3 15 6,0 10 0,9 3-5,5 1 5,7-2 0,0-7-1,0-4 1,16-6-1,4-7 0,-1-6-2,4-8 3,0-4 0,7-6 0,3-7-4,4-5 4,5 0-11,1-15 3,-1-8-12,-3-7 5,-2-6 15,-7-3-6,-7-3 1,-9-1 10,-8 3-2,-3-2-3,-3 1 25,0-1-16,0 2-3,0 2-5,0 6-1,0 8 3,-1 9-2,-2 9 5,1 5 9,-1 1-4,-1 0-11,-5 10-9,-3 19 2,-6 14 7,5 9-5,2 0 2,3 1 2,8-5 1,0-3 0,0-4-2,7-4 2,5-5 1,-2-8-1,2-6-4,-3-6 4,-1-4 5,-2-4-5,2-4-2,1 0 2,7 0 2,1-5 0,1-9 6,-1-2-7,-3 1-1,-3 2-1,-2 1 1,0 2 0,-3-3 2,0 4-1,-3-1-1,0 1 1,-2 1 0,1 1-1,-2 4 0,0 1 0,0 2 0,0 0 0,0 0-12,0 0-14,0 0 4,0 0 3,0 0 10,0 0 4,0 0 0,0 0 5,0 0 1,0 0 3,1 2-4,2-1 1,-1-1-1,-1 0-4,-1 0 4,0 0 2,0 0 0,0 0-2,0 0 0,3 0 0,-2 0 0,1 0-5,1 0 5,0 0 4,0 0 0,-3 0 0,2 0 21,-2 0 3,0 0 1,0 0-4,0 0 4,0 0-10,0 0-15,0 0-3,0 0-2,0 0-2,0 0-3,0 2-11,3 5-6,1 1 23,2 1 0,3 0-4,0-1 4,-1-3 0,2 1 0,-1-2-3,-2-1 3,2-2-2,5 1 2,-2-2-8,2 0-4,2 0 2,0 0-8,0 0 12,1-2 2,-2-6 2,-1-1 2,-3 0 0,-2 2 3,1-2 6,1 0 8,3 0-5,5 0-10,0 1-2,-1 5 1,0 2-1,-2 1 0,1 0-10,-1 1 7,-3 14-4,-2 3-4,-2 3 0,-5 1 10,-4-3 2,0-1-1,0-2 6,0-2-5,0-3 4,-3-4-1,2-2-1,-1-4 0,2-1 1,0 0 5,0 0 8,0-13-11,2-12-5,8-1-1,4-3-4,2 0-4,-1 7 4,1 5 4,0 3-2,1 6 2,2 5-1,1 3-2,2 0-3,2 6 6,-3 9 3,-1 0-3,-6 1-7,-3-1 7,-4 0-7,-2-2 7,-2-5-4,0 2 3,-3-4-50,0-3-54,0-3-184</inkml:trace>
  <inkml:trace contextRef="#ctx0" brushRef="#br0" timeOffset="12564.593">21070 1387 603,'0'0'90,"0"0"-77,0 0-8,0 0 1,0 0-5,0 0-1,0 0 0,0 0-28,0 0-77,0 0-56</inkml:trace>
  <inkml:trace contextRef="#ctx0" brushRef="#br0" timeOffset="13028.8403">19844 1438 434,'0'0'92,"0"0"-63,0 0-16,115 0 46,-53 0-2,9 1-14,9-1 7,4 0-21,-2 0 8,3 0-18,3 0-12,6 0-6,4-4-1,-2 1 2,-7 2-2,-14 1-21,-21 0-17,-14 0-12,-15 0-23,-10 0-9,-9 0-44,-6 0-60,0 0-71</inkml:trace>
  <inkml:trace contextRef="#ctx0" brushRef="#br0" timeOffset="14028.7708">21977 1536 377,'0'0'88,"0"0"-34,0 0 4,0 0 1,0 0-24,0 0-13,-11-40-20,0 38 22,-7 2-18,-5 0-6,-9 4-3,-5 13 3,-1 2 0,4 4-1,7-2 1,6-2 0,6-2-2,9-5-3,3-1 1,3-4 1,0-1-3,15-1 6,14-5 8,11 0-5,6 0 11,1-5-10,-6-1-4,-14 0 4,-15 5 0,-9 1 13,-3 0-1,2 12-16,-2 16 4,0 16-3,0 5 11,0 7-6,-4 4 14,-9 2 0,-8-1-8,-4-6-3,-5-8 4,-1-12-3,1-12 2,3-10-11,9-9 4,5-4 0,7-9 9,4-18-8,2-14-6,8-9 1,23-2 7,15-1-8,14 7-2,10 5 1,6 8 0,3 5-18,2 6-48,-5 1-81,-6 1-265</inkml:trace>
  <inkml:trace contextRef="#ctx0" brushRef="#br0" timeOffset="15517.1598">23347 1635 558,'0'0'72,"0"0"-71,0 0-1,0 0 3,0 0 0,0 0 1,40 30 32,-23-30 10,3 0-2,6 0-15,4-7-15,5-5-8,1-4-2,3-5 7,-1-5-9,-1-6 4,0-6-6,-7-4-1,-6-5 0,-5-1-2,-7 0-1,-5 1 4,-7 2 0,0 5 0,0 7 1,-4 7-1,-6 8 2,2 9 7,4 6-1,-1 3-8,-2 0-6,-4 22-3,-4 16 7,-3 15 2,2 5 1,6 4 0,2-2 0,7-1 0,1-6 0,0-3 0,15-8 6,7-6-1,5-6-5,6-11 3,7-7 3,6-10-7,5-2 25,4-14-23,2-14-2,-5-7-5,-6-4-12,-8-3 4,-10 0-7,-7-2 0,-8-1 13,-4-2 4,-4 3 0,-2 4 6,-3 7 7,0 9 9,0 12 5,0 7 10,0 5-11,0 11-23,0 25-27,-2 15 27,-5 8 1,-5 3 3,1-5 2,1-6 5,0-6-1,4-9-5,1-6-2,2-6-2,3-9-1,0-6 2,0-5-2,0-4 1,0 0 2,0-11 12,9-12 1,10-7-16,2-3-13,-1 0 2,-1 4-1,-4 4 10,3 5 2,-3 5 0,0 6 0,-3 5-1,1 4-5,-1 4-4,3 19-6,3 5 6,1 4 6,-4-2 4,3-2 1,-4-5-1,-1-3 0,-1-7 0,-2-4 1,5-5-1,2-4 8,8 0-8,6-19 0,4-6-17,-2-4-23,-4-1 6,-5 1 11,-9 4 18,-8 4 5,-5 7 2,-2 8 31,0 3 6,0 3-14,0 2-25,-9 15-17,-3 11 17,3 2 0,2-1-4,5-4 3,2-3 1,0-4 0,0-4 2,0-5 1,5-4-3,5-5 0,8 0 8,9-5 6,6-14-2,2-6-12,4-4-8,-3-5-11,-3 1 19,-5 0 0,-4 7 1,-9 10 1,-5 7 2,-5 6 44,-3 3-7,4 0-41,4 18-19,2 8 19,0 0 4,0 5 9,-6-6-3,-3-1 1,-3-2-5,0-4-2,-3-2-2,-15-2-2,-6-2 0,-12-5-32,-3-7-62,2 0-179</inkml:trace>
  <inkml:trace contextRef="#ctx0" brushRef="#br0" timeOffset="15694.2035">24725 1277 755,'0'0'0,"0"0"-277,0 0-96</inkml:trace>
  <inkml:trace contextRef="#ctx0" brushRef="#br0" timeOffset="16104.9227">23170 1253 413,'0'0'176,"0"0"-126,0 0-18,0 0-7,0 0 21,138 10 17,-45-8-29,23-2 0,15 0-30,7 0-2,-1 0-2,-16 0-11,-18 0-60,-23-2-151</inkml:trace>
  <inkml:trace contextRef="#ctx0" brushRef="#br0" timeOffset="20956.571">25915 1570 311,'0'0'12,"0"0"-7,0 0 43,0 0 19,0 0-5,0 0-2,0 0-15,25 3-13,-13-4-19,1-6-3,7-4 0,-1-1 7,5-3-9,0 0-4,-3 1-2,-2 1 3,-3 3-5,-6 3 1,-3 3-1,-4 0 0,-3 3 0,0 1 9,0 0-9,0 0 0,0 6-17,0 12 3,0 5 14,0 1 3,0-2 0,0 1-3,0-2 4,4-2-4,-1-1 1,2-1-1,-1-2 0,2-4 1,0-2-1,3-5 1,-1-2 2,2-2-2,5 0 2,2 0 8,2-15-2,1-3-3,0-2-1,-2 2 4,-3 2-6,1 3 12,-4 5 3,2 1-8,-2 6-5,0 1-5,4 0-4,-2 4 0,2 11 3,-4 2-2,-2 1 3,-4 0 2,-3-3-2,-1-1 0,-2-4-4,0-1 4,0-4 0,0-4-7,0 1 8,0-2-1,0 0 20,0-3-3,0-15-10,4-6-7,12-2-6,1 3-9,2 5 14,-4 5 0,0 5 0,-4 4 1,-1 3 0,5 1-3,-1 0-1,2 5-3,-1 9 3,-2 4-1,-2 0 3,-4 2 2,0-2 1,-4-2-1,-1-1 0,-2-4-2,0-2-71,0-5-57,0-4-236</inkml:trace>
  <inkml:trace contextRef="#ctx0" brushRef="#br0" timeOffset="21628.5232">26252 1312 476,'0'0'162,"0"0"-63,0 0-44,0 0-9,0 0 9,0 0-36,0 0-5,-12-14-14,10 14-10,1 0-9,-1 0-53,2-1-111,0-4-296</inkml:trace>
  <inkml:trace contextRef="#ctx0" brushRef="#br0" timeOffset="22364.4826">27507 1362 589,'0'0'56,"0"0"-13,0 0-30,0 0-5,0 0 2,95-81 0,-59 74 0,1 4 1,-4 3-9,-5 0 2,-1 12-3,-3 13-1,-5 8-2,-5 10-7,-8 4 9,-6 0 4,-6 3-2,-18-3-4,-6-5-1,2-6-2,2-4 8,9-7-3,4-5 8,6-7-6,4-5 7,0-3-5,3-5-4,0 0 5,6 0 0,17 0 23,10 0 10,8-10-23,2 2-13,5 1 0,-3 1-1,1 1-1,-4 0-39,-3-3-100,-1-2-322</inkml:trace>
  <inkml:trace contextRef="#ctx0" brushRef="#br0" timeOffset="22668.4588">28127 1536 482,'0'0'178,"0"0"-100,0 0-52,0 0-4,0 0-17,0 0 5,87 0-1,-53 0 0,-1 0-7,-8 0-4,-3 0-1,-2 0-71,-2 0-152</inkml:trace>
  <inkml:trace contextRef="#ctx0" brushRef="#br0" timeOffset="23188.4404">28825 1251 685,'0'0'104,"0"0"-65,0 0-31,0 0-8,0 0-15,0 0-3,0 107 16,-3-59 4,0-1 0,-3-2 1,-1-4-2,0-4 6,-3-4-6,3-2 11,-3-4-7,-1-6-3,2-3-2,0-6-15,3-6-114,6-6-193</inkml:trace>
  <inkml:trace contextRef="#ctx0" brushRef="#br0" timeOffset="23580.4">28658 1262 639,'0'0'7,"0"0"-7,0 0-1,87-56 1,-53 50 13,5 3 1,4 3 15,3 0 6,-2 6-7,-1 18-15,0 12-3,-2 9-1,-5 8-5,-8 3 18,-6-2-10,-8-1-9,-4-5 6,-7-1-2,-3-5 11,0-4-3,-16-4-3,-14-4-3,-9-6 1,-13-5-5,-8-6-1,-4-7 2,-3-3-3,3-3 0,4 0-3,6-5-28,6-10 2,8-5-40,6-4-58,11-1-281</inkml:trace>
  <inkml:trace contextRef="#ctx0" brushRef="#br0" timeOffset="24660.3341">30338 1226 351,'0'0'135,"0"0"-118,0 0-17,0 0 0,-6 93 8,-3-40 55,-1 6 0,4-4-22,0-1-3,3-1-17,-2-5-2,2-4 9,1-5 2,2-4-22,0-9-5,0-6-3,0-5-1,0-7-17,2-8-109,6 0-123</inkml:trace>
  <inkml:trace contextRef="#ctx0" brushRef="#br0" timeOffset="25124.3083">30353 1548 559,'0'0'100,"0"0"-48,0 0-40,0 0-4,0 0-3,0 0 7,115-21 0,-75 21-3,-2-1-5,-3-1-4,-3-5 2,-4-1-2,-6-6 1,-5 1-1,-7-4 7,-4-1 2,-1-1-6,-4-3 11,-1 1 10,0 0 12,0 5-8,0 2-13,0 6 1,0 5 26,0 3-7,0 0-20,0 0-15,0 7-11,-1 20-11,-8 15 13,-5 9 6,1 5 3,0-2 3,1-5-3,4-3 0,1-6 0,4-2 1,0-7-1,3-2-1,0-9-3,0-7-50,4-6-37,16-7-76,6 0-125</inkml:trace>
  <inkml:trace contextRef="#ctx0" brushRef="#br0" timeOffset="25660.2693">30923 1622 476,'0'0'132,"0"0"-60,0 0-10,0 0-4,0 0-25,0 0-6,0 0-21,9 0-3,4-7 2,-1-1-8,0 0 9,-3 0-5,-3 3-1,-1-2 1,-4 4-2,-1 0 4,0 2-2,0 1-1,0 0-11,0 0-3,0 14-16,-6 7 22,-3 5 8,-1 2 1,6-3 0,0-1 0,4-3-1,0-3 2,0-4-2,0-2 0,0-4 0,0-3 0,2 0 4,8-2-4,4-1-7,5-1-19,5-1-16,3 0-17,-2 0-86,-4-1-200</inkml:trace>
  <inkml:trace contextRef="#ctx0" brushRef="#br0" timeOffset="25888.4038">30974 1436 656,'0'0'81,"0"0"-81,0 0-5,0 0-32,0 0-16,0 0-69,1 0-204</inkml:trace>
  <inkml:trace contextRef="#ctx0" brushRef="#br0" timeOffset="26504.3626">31113 1819 268,'0'0'74,"0"0"-13,0 0-44,0 0-1,0 0 8,0 0 37,-3 7-3,13-7 27,11 0-35,4 0-15,1-1-23,-1-9-1,-4-6-2,1 0 13,-3-8-13,0-5 0,-2-2-5,-5-6-2,0 0 0,-1-2-2,-4-1 0,2 3 4,0-1-3,-3 2 1,0 3-2,-1 3-1,-4 4 1,-1 8-4,0 5 2,0 3-15,0 6 2,0 4 1,-4 0 10,-13 1 4,-5 23-1,-8 12 1,0 13-7,3 4 7,5 2 0,8-2 4,7-3-1,7-4 3,0-5-4,7-5-1,13-6 0,2-7 4,7-8-5,4-6-1,6-6-65,3-3-46,2 0-200</inkml:trace>
  <inkml:trace contextRef="#ctx0" brushRef="#br0" timeOffset="28160.2606">31747 1307 709,'0'0'95,"0"0"-85,0 0-10,0 0-10,0 0-7,-18 92 17,9-38 0,0 3 0,-4 2 2,-3-5-2,-1-4 2,-3-6 12,4-10 1,2-5-6,1-5-4,5-6-1,2-4 3,3-7-7,2-3 0,-2-2 2,3-2-2,0 0 0,0 0 3,0-11-3,6-7-3,6-6-1,6 0-17,-3 1 0,2 2 6,-3 5 14,-1 1 1,1 4 0,-2 2 6,4 2-6,1 1 1,1 4-1,2 2 5,-3 0-5,-1 0-6,-4 6 4,-3 8 0,-3 3-13,-6 2-3,0-1 6,-6 0-7,-15-3-20,-7-4 14,-3-4-12,4-2-31,3-2 50,7-2 18,4-1 4,7 0-4,5 0 16,1 2 15,0-2-21,0 0-10,0 1-4,0 2-4,6 1 8,7 3 11,2-1 49,4 0-21,2-3-8,6 2-2,6-2-16,1-2-5,6 0-4,-4-1-4,-4 0 8,-4 0-8,-6-5-8,-2-9 0,-4-4-1,-4-3-10,-4-3-8,-3-2 18,-5 2-2,0 1 11,0 4 0,0 2 10,0 7-10,-4 3 1,0 5 7,-2 2-3,-2 0-5,-1 2-7,-3 17 0,0 2 3,2 3 0,2 0 4,5 0 0,3-3 0,0 0 4,0-4 10,5-1 0,5-2 2,-1-2-1,2-1-13,0-6 11,2-2-12,-1-1 8,5-2-8,1 0 13,-1-9-10,4-6 0,-2-3-4,2-3-7,0-5 4,-5 2-3,-3-3 0,-3 3-1,-9 1 3,-1 2-11,0 5-7,0 2 16,-9 2 2,0 5 3,3 1-25,2 2 20,2 3 6,2 1 0,0 0-7,0 0-14,0 0-5,0 8 12,0 0 14,5 2 0,2-3 0,7-1 1,-1 0 33,6-3 11,4 2-10,-1-3-24,-1 0-5,-5 0-5,-4 1 6,-1-2-7,2 5 0,-2 5 0,-4 7-5,0 6-14,-7 1 3,0 6 16,0-6-4,-5-1 8,-1-6 0,3-3 0,3-4-4,0-5 3,0-3-3,0-2 4,0-1 0,10 0 16,13 0-7,5-10 4,2-7-17,3-4-15,-2-6-6,-1-8 9,-3-4 11,-5-4 1,-5-2 0,-3-2 22,-5 0 38,-4 5-23,-2 3 37,-2 6-10,1 7-37,-1 11-15,2 8-3,-3 5 3,0 2-12,0 5-6,0 22-22,-6 15 15,-4 11 13,-2 5 1,0-2-1,3-5 7,3-4-7,4-9 0,2-9 0,0-6-3,0-8-12,8-5-28,6-8-16,3-2-22,1 0-108</inkml:trace>
  <inkml:trace contextRef="#ctx0" brushRef="#br0" timeOffset="28448.2362">32355 1597 264,'0'0'73,"0"0"37,93 0-9,-48 0-25,7 0-31,3 0 0,-1 0-9,-1 0-21,-2 0-8,-6 0-7,-6-3 0,-6 0-26,-11-1-113,-14-4-257</inkml:trace>
  <inkml:trace contextRef="#ctx0" brushRef="#br0" timeOffset="32126.0531">1853 3948 511,'0'0'124,"0"0"-124,0 0-6,0 0 6,0 0 2,0 0 12,0 0 4,28 25 8,-9-25 22,1 0-12,7 0-12,4-4-15,0-10-5,-2-1 6,-7-3-10,0-2-2,-7-2 2,0-1 1,-3-3 5,-4-1-6,-2-3-1,-2 0-1,-3 2 2,-1 5 0,0 2 0,0 7 2,0 4 2,0 3 3,0 6 1,0 1 6,0 0-14,8 19-10,13 12 8,3 8 2,9 0 6,0 0-5,-2-1-1,-1-3 3,-8-6 3,-6-1-6,-10-7 3,-6-3-3,-1-7 0,-23 0 0,-6-2 5,-6-4 3,-3 0-7,-2-4 4,5 0 2,3 1-7,8-2-36,11 0-5,11 0-63,3-2-119</inkml:trace>
  <inkml:trace contextRef="#ctx0" brushRef="#br0" timeOffset="32542.0253">2579 3410 608,'0'0'195,"0"0"-172,0 0-23,0 0-9,-13 90 9,13-31 3,3 9 8,12 3 8,-5 3-9,-1-1 16,-3-7-3,-3-8-15,3-6 2,-3-7-9,-3-8 0,3-3 0,-3-4 0,0-6-1,3-3 1,0-6-1,-1-6-4,2-5-23,0-4-20,5 0-30,2-21-56,5-18-116</inkml:trace>
  <inkml:trace contextRef="#ctx0" brushRef="#br0" timeOffset="32862.0076">2758 3648 191,'0'0'417,"0"0"-409,0 0-6,-7-85-2,7 75 119,0 4-31,0 1-35,0 4-35,7 1-18,17 0-5,9 7 4,4 13 1,-1 8 0,-5 4-2,-7 1 2,-9 0-8,-7-1 1,-8-4 0,0-2-9,-23-2 8,-8-4-6,-8-3 8,2-6 2,1-6-12,3-5-22,6 0-59,5-5-68,10-8-183</inkml:trace>
  <inkml:trace contextRef="#ctx0" brushRef="#br0" timeOffset="33635.3053">3225 3738 435,'0'0'138,"0"0"-80,0 0 28,0 0-26,0 0-28,0 0-15,-18-83-3,11 76 16,-4 0-10,-2 6 1,-4 1-12,-8 1-9,1 21-3,-1 6 1,0 6 4,5 0-2,7-3 0,10-2-5,3-6 2,0-3-1,6-6 0,12-2 0,5-2 4,4-7-1,3-3 1,3 0 0,-3-7-4,-6-7-11,0-4 9,-7 1 0,-6 0 6,-2 2 1,-3 5 2,-3 0 1,0 6 23,-3 3-1,0 1-14,1 0-1,1 0-11,5 0-9,4 7-2,7 7 8,2-1-2,2 2 0,3-1 0,3-3-5,5-4-26,0-6-18,3-1-169</inkml:trace>
  <inkml:trace contextRef="#ctx0" brushRef="#br0" timeOffset="34131.274">3835 3619 547,'0'0'126,"0"0"-49,0 0-48,0 0 17,0 0-14,0 0-26,-47-51-1,29 55-5,1 19-5,-2 5 4,4 7 1,3-3-2,6-2 2,6-3-7,0-3 6,2-3-5,14-3 5,5-4 0,6-6 1,4-4 2,6-4 4,2 0-6,0-8 0,0-10-1,-6-6-2,-8-5-12,-3-3-30,-11-3-14,-5-1 19,-6 1 30,0 5 6,0 6 4,-3 6 61,-3 7 31,-2 5-18,4 6-33,-2 0-18,-3 12-23,0 17-7,3 10 6,4 3-1,2 0-4,0-6 3,14-4 3,5-6 0,5-8 0,0-6 0,6-9-4,3-3-43,-2 0-64,-7-14-330</inkml:trace>
  <inkml:trace contextRef="#ctx0" brushRef="#br0" timeOffset="34819.2332">5136 3217 365,'0'0'198,"0"0"-123,0 0 36,0 0-20,0 0-37,0 0-54,0 57-5,3-3 5,3 5 7,2-2 9,5-5-11,-4-6-3,0-2 8,-2-2-7,-4-3 0,-1-1-3,-2-7 1,0-3 0,0-9-2,0-6-24,0-9-86,0-4-208</inkml:trace>
  <inkml:trace contextRef="#ctx0" brushRef="#br0" timeOffset="35244.2295">5216 3500 622,'0'0'81,"0"0"-72,0 0-2,0 0-5,0 0-2,0 0 12,72-42 16,-49 38-10,4-3-13,0 0-3,1-1 1,2-2 0,0-2-3,-2-6 0,-3-2 0,-5-1 6,-5-3-4,-11 0 2,-4-2 6,0 2 44,-1 2-3,-10 5-20,1 5 5,7 6-5,0 4-5,1 2-13,2 0-13,0 21-14,0 17-8,11 13 22,5 4 0,-2-4-1,-3-4 1,-3-3 3,3-2 0,-4-2-3,0-3 1,2-3-1,-1-6-30,2-3-53,2-11-25,-1-8-191</inkml:trace>
  <inkml:trace contextRef="#ctx0" brushRef="#br0" timeOffset="51651.6123">6260 3732 406,'0'0'134,"0"0"-114,0 0-12,0 0 9,0 0 4,0 0-14,0 0-3,0 11 7,0-10-11,0 2-6,0 0-121,0-2-157</inkml:trace>
  <inkml:trace contextRef="#ctx0" brushRef="#br0" timeOffset="60351.1365">6282 3775 164,'0'0'129,"0"0"-59,0 0-35,0 0 3,0 0-24,0 0-9,0 0 2,21 0 11,-15 0 8,3 0 6,0 0-18,1 0 0,-1 0-4,2-1-1,4-4-2,1-2-2,5-4 0,6-2 0,0-4-4,-2-2 0,-2-4 0,-6 0-1,-3 1 0,-7 1-10,-2 3 0,-4 0 10,-1 2 3,0 0-2,0 3 15,-1 2 25,-4 4-8,2 2-1,-1 3 1,4 2-4,0 0-15,0 0-14,0 0-1,0 0-12,0 13 6,13 3 7,-1 2 1,3 0-1,0-1 0,0-1 3,-2 1 1,2-4 5,-6 0-4,-3-5-1,-3 0-4,-3-3 0,0 1-1,0 3 1,-9 0 1,-10 1 5,1 2-1,-3-4-5,0-1-10,5 1-23,-4-2-82,4-3-79</inkml:trace>
  <inkml:trace contextRef="#ctx0" brushRef="#br0" timeOffset="60591.1214">7013 3696 739,'0'0'127,"0"0"-113,0 0 15,0 0 15,0 0-26,0 0-9,0 6-9,0-6-28,2 0-32,-1 0-61,2-6-276</inkml:trace>
  <inkml:trace contextRef="#ctx0" brushRef="#br0" timeOffset="60943.0996">7265 3302 629,'0'0'85,"0"0"-2,0 0-45,-16-95 11,13 79 0,0 4-16,3 5-15,0 4-10,-3 3 3,3 0-10,0 0-2,0 0-4,0 14-11,0 20-3,0 19 19,0 10 1,0 3-1,0-4 3,0-6-2,5-8 0,5-9-1,0-8-1,4-3 1,-1-7 0,2-7-5,3-3 2,6-8-9,4-3-16,3-1-15,-2-19-65,-5-4-168</inkml:trace>
  <inkml:trace contextRef="#ctx0" brushRef="#br0" timeOffset="61191.084">7038 3473 649,'0'0'145,"0"0"-145,0 0-6,0 0 6,0 0 0,0 0 26,132-5-1,-74-6-20,-4-2 10,3 1-6,-7 3-9,-5 2 0,-5 4-44,-12 3-160,-11 0-236</inkml:trace>
  <inkml:trace contextRef="#ctx0" brushRef="#br0" timeOffset="61399.0709">7677 3631 775,'0'0'125,"0"0"-125,0 0 5,0 0-10,0 0 5,0 0-86,6 12-179</inkml:trace>
  <inkml:trace contextRef="#ctx0" brushRef="#br0" timeOffset="63380.207">8923 3360 421,'0'0'155,"0"0"-85,0 0 9,0 0-25,0 0-19,0 0-4,0-3-21,0 3-2,0 0-8,0 0-2,0 8-9,0 8 7,0 5 4,3 0 1,0 0 2,1 0-3,2-1 0,-1-2 1,4-3-1,-5-1 0,2-4 0,0 0 1,-1-5-1,2 1 0,-1-3 1,0 1-2,3-4 1,-2 0-9,1 0-9,-1 0 1,1 0 0,-2-9 5,3 0 11,-3-5-1,-2-2 2,1 0 1,-2 0-1,0-2 1,-2 1 0,3 0-1,-2 2-1,-2 2 1,0-1 0,0 4 0,0-1 3,0 3 2,0 1 2,0 4 3,0 0-5,0 3 5,0 0-9,0 0-1,0 0-5,0 0-7,1 6 1,7 4 11,1 4 0,3 1 0,-3-1 0,1 0-2,4 2 2,-2-1 0,2-3 2,0 0-2,0-3 0,-1-1 0,-3-1 2,-2-2-2,2-1 0,-4-1-1,0-1 1,-1-2-4,-2 0-3,-2 0 4,5 0 3,0-2 0,3-9 1,0-2-1,1-1 0,-4-1 0,-1-1 0,-1 1 0,-2 0 0,1 1-1,-3 4-2,0 1 0,4 3 3,-1 3-4,0 0 3,2-1-1,2 1-3,5 2-5,8 0 2,5 1-4,5 0 11,9 0-3,7-2 4,5-1 1,2-1-1,-2 0-1,-8 3-7,-8 1 0,-9-2 6,-6 2-3,-8-3 5,-8 1-3,-2-3 3,-2-1 17,0-4 45,-2-4-44,-8 0 8,-4 2-15,1 1-8,1 4 0,-3 6 14,-2 1-7,-3 4-6,-3 19-4,4 9-4,4 2 2,6 1-1,9-2-1,0-4 2,6-5-2,13-3 5,4-3-1,5-5 0,5-5 5,6-7-5,1-1-11,2-1-85,-4-13-155</inkml:trace>
  <inkml:trace contextRef="#ctx0" brushRef="#br0" timeOffset="64100.1652">11014 3223 434,'0'0'159,"0"0"-82,0 0 8,0 0-31,-83-32-4,58 32-32,1 0 1,1 2-10,1 15-6,1 4-5,0 6 2,6 3-7,2 5 6,3-1-8,8 1 4,2-5 2,2-5-4,14-4 7,6-3 0,4-5 0,2-5 5,5-3-2,7-5-3,3 0-11,3 0-49,-5-8-149</inkml:trace>
  <inkml:trace contextRef="#ctx0" brushRef="#br0" timeOffset="64992.1258">11365 3215 293,'0'0'107,"0"0"-13,0 0-6,-101-26-5,68 26 7,3 7-61,2 14-27,2 8 0,9 2-1,3 1-2,11-2 0,3-2-5,0-2 4,6-5-1,10-4 3,2-5 2,5-3-1,2-6 3,2-3 1,-3 0-5,3-1-4,-5-16-1,-3-1-7,-4-2-10,-7 2 10,1 2 11,-8 2 2,-1 4 46,0 3 9,0 3 8,0 1-25,0 1-21,0 2-18,0 0-1,0 0-1,0 0-11,0 5-3,3 6 11,3 2 3,2-1 3,3-3-2,0 0-8,6-5-4,3-2-4,3-2 12,0 0-23,-3-7 9,1-7 11,-6 2 5,0-1 6,-5 2-8,-1 1 10,-3-1 18,0 3-8,2 3 3,-1 1-14,5 4-4,1 0-2,4 0 0,-2 5 2,-1 7 0,-1 3 0,-6 0-15,-1 0 8,-3 2 7,-2-5 9,-1 0-5,0-4-1,0-3 0,0-3 2,0-2 0,0 0 2,2 0 1,4-20-8,4-8-14,7-9-6,1 0 17,1 5-6,-3 6 8,-2 12 1,-2 7-4,3 7 4,0 0-3,1 14-2,2 7 5,0 4 12,-2 2-5,-2-3 9,3-1-10,0-2-3,2-1-3,1-5 0,1-4-31,-2-5-76,-1-6-292</inkml:trace>
  <inkml:trace contextRef="#ctx0" brushRef="#br0" timeOffset="67341.7531">13763 2930 478,'0'0'160,"0"0"-112,0 0-27,0 0-20,0 0-1,0 0 0,0 83 14,0-44 8,0 1-4,0-1-1,0-1-8,0-3-4,0-4-1,0-4-4,4-3 3,-1-3-6,3-1-2,1-3-77,-1-4-61,2-7-35</inkml:trace>
  <inkml:trace contextRef="#ctx0" brushRef="#br0" timeOffset="67853.7168">13783 2853 429,'0'0'66,"0"0"-8,0 0-45,28-85 17,-9 72-3,3 3-7,2 4-1,3 4-4,0 2 11,4 0-3,-5 21-12,-6 5-4,-6 8 5,-11 2-12,-3 4-2,-14-4 0,-15-4-35,-7-6-9,0-4 2,0-8 12,9-6-14,9-4 45,8-2 1,8-2 39,2 0 8,0 0-4,0 0-9,9 0-29,11 0-5,4 7-3,4 5 3,5 5 3,-2 3 13,-1 3-4,0 2 1,-5 2-8,-3 3-2,-5-1-2,-2-1-1,-6-1-14,-3 0-33,3-1-28,-5-2 1,2-3 40,0-6-78,2-6-92</inkml:trace>
  <inkml:trace contextRef="#ctx0" brushRef="#br0" timeOffset="68173.6966">14307 2874 553,'0'0'36,"0"0"5,0 0 24,0 0-43,0 0-18,0 0-4,2 93 18,2-47-10,4-4 1,-1-1 0,5-1-5,0-6 7,-1-3-7,0-6-4,-2-5-15,-3-4-51,1-7-28,-3-9-66,-3 0-186</inkml:trace>
  <inkml:trace contextRef="#ctx0" brushRef="#br0" timeOffset="68397.6823">14341 2865 604,'0'0'33,"0"0"2,0 0-22,0 0-4,71-86 16,-45 78-13,6 4-7,1 1-2,0 3-3,-5 0-2,-4 0-4,-6 7-33,-7 7-67,-6 3-57,-5-1-44</inkml:trace>
  <inkml:trace contextRef="#ctx0" brushRef="#br0" timeOffset="68589.6744">14391 2993 566,'0'0'42,"0"0"-42,0 0-5,0 0 5,0 0 29,0 0 19,86 21-14,-54-20-22,1 2-12,-4 5-26,-6 1-70,-13 3-210</inkml:trace>
  <inkml:trace contextRef="#ctx0" brushRef="#br0" timeOffset="68773.6618">14396 3283 350,'0'0'90,"0"0"-90,0 0 47,0 0 35,99 0-56,-63 0-7,3 0-4,-5 0-2,-2-1-13,-3 1 0,-2 0-65,-3 0-148</inkml:trace>
  <inkml:trace contextRef="#ctx0" brushRef="#br0" timeOffset="69077.6424">14882 2848 660,'0'0'14,"0"0"38,0 0-10,0 0 7,0 0-48,0 0-1,4 23-15,11 24 15,-1 8 1,-1 4 3,-7 3 0,-3-1-2,-3-4 11,0-5-3,0-9-7,0-8-1,0-7-2,0-6 0,0-12-88,4-8-144</inkml:trace>
  <inkml:trace contextRef="#ctx0" brushRef="#br0" timeOffset="69412.5264">15022 2874 842,'0'0'37,"0"0"-37,0 0-5,0 0 5,58-82 0,-31 72-1,2 6-1,-1 4 1,-1 0-3,-8 8 0,-6 15-4,-2 6-4,-8 4-2,-3 3 11,0-3-11,-9-4 7,-5-5-10,-3-4-17,-6-2-5,-4-2 2,-3-4 32,-3-1 5,1-5-13,3-5-12,4-1-94,9 0-247</inkml:trace>
  <inkml:trace contextRef="#ctx0" brushRef="#br0" timeOffset="70022.7444">15404 2848 562,'0'0'192,"0"0"-174,0 0-18,0 0-16,0 0 7,8 88 9,-4-42 2,-1 1 3,-2 0 4,2-2-1,0-3-7,2-4 3,-1-4-3,1-5-1,-2-8-13,1-7 4,-4-10-65,3-4-55,0 0-45</inkml:trace>
  <inkml:trace contextRef="#ctx0" brushRef="#br0" timeOffset="70243.7147">15526 2776 727,'0'0'40,"0"0"-19,0 0-13,0 0-8,96-33-3,-50 33 3,-6 7 1,-7 13-1,-12 2 0,-15 7-31,-6 4-93,-28 0-27,-20-2-171</inkml:trace>
  <inkml:trace contextRef="#ctx0" brushRef="#br0" timeOffset="70427.7044">15468 3008 210,'0'0'29,"0"0"58,110 21-21,-65-9-15,3 2-3,-6 2 0,-5 2-35,-5 2 17,-7 1-25,-4 3-3,-6 0-4,-1 3-5,-5-4-4,2-2-47,-1-3-61,-1-8-138</inkml:trace>
  <inkml:trace contextRef="#ctx0" brushRef="#br0" timeOffset="70747.6837">16138 2845 829,'0'0'26,"0"0"-26,0 0-16,0 0 1,0 0 11,0 0-2,31 110 12,-22-71-2,-4 1 1,-1-4-4,-3 1 3,-1-1-2,0-1 1,0-6-3,0-7 0,0-5 0,2-9-26,2-3-66,3-5-90,-1-6-132</inkml:trace>
  <inkml:trace contextRef="#ctx0" brushRef="#br0" timeOffset="71299.8815">15695 2851 97,'0'0'415,"0"0"-344,0 0-22,0 0 29,0 0-71,0 0 6,-32 18-13,7-1 6,-2 1-6,-3 0 0,-1 0 0,0 0-33,-4-1-75,4-4-35,6-2-90</inkml:trace>
  <inkml:trace contextRef="#ctx0" brushRef="#br0" timeOffset="71931.8449">16193 2814 409,'0'0'185,"0"0"-108,0 0 4,0 0-13,0 0-29,0 0-32,60-28-7,-24 26 0,4 0 0,-1 2-1,-1 0 1,-5 0-1,-6 2-8,-6 6-37,-5 2-38,-8 0-64,-7-1-70</inkml:trace>
  <inkml:trace contextRef="#ctx0" brushRef="#br0" timeOffset="72163.8281">16232 2961 186,'0'0'425,"0"0"-383,0 0-38,0 0 2,0 0 0,0 0 12,112 0-10,-80 0-6,-2 0 0,-8 1-2,-5 2-61,-6 4-49,-7-1-137</inkml:trace>
  <inkml:trace contextRef="#ctx0" brushRef="#br0" timeOffset="72379.8171">16250 3205 606,'0'0'0,"0"0"-18,0 0 18,0 0 34,0 0 24,101 21-17,-62-21-5,3 0-17,-2 0-12,-4 0-4,-2 0-1,-4 0-2,-3 0 0,-5 0-2,-4 0-67,0 0-40,-7 0-135</inkml:trace>
  <inkml:trace contextRef="#ctx0" brushRef="#br0" timeOffset="73163.7644">17118 2739 423,'0'0'176,"0"0"-108,0 0-1,0 0-15,0 0-27,0 0-23,-25-38-4,2 36-6,-2 2-1,-6 0 3,-3 4 5,-1 7 0,2 4 0,5 3-9,7 2 3,5 2-4,8 1-2,5 3 3,3-2 6,4 1 1,23 3 3,9-3 6,8-1-1,5 0-2,-1-2 12,-4 0-6,-3 1-9,-9-1 0,-2-1 7,-7-2 9,-10 0-16,-7-4 0,-6-1-4,-12-1 1,-19 0 3,-14 0 12,-12-5-4,-5-1-8,-3-6-4,4-1-21,6 0-83,3 0-2,7-5-47,8 1-72</inkml:trace>
  <inkml:trace contextRef="#ctx0" brushRef="#br0" timeOffset="73784.0195">17491 2742 400,'0'0'176,"0"0"-96,0 0-21,0 0 1,0 0-60,0 0-4,-18 68 4,12-19 18,0 0 11,5-3-14,1-4-8,0-4 4,0-2-10,1-5 1,2-4 3,0-3-5,-1-3-24,-2-7-59,1-8 16,-1-6-146</inkml:trace>
  <inkml:trace contextRef="#ctx0" brushRef="#br0" timeOffset="74008.0053">17479 2784 542,'0'0'44,"0"0"-8,70-85-17,-32 64-17,2 3 4,1 8 2,-3 2 4,-4 7-4,-2 1-7,-4 0 0,-4 0-1,-5 6-1,-2 4-3,-7 2-55,-5 2-107,-5-1-80</inkml:trace>
  <inkml:trace contextRef="#ctx0" brushRef="#br0" timeOffset="74215.9929">17587 2854 465,'0'0'80,"0"0"-42,0 0-1,0 0-1,0 0-36,0 0-18,22 12 18,9-7 28,8 0 9,0 0-24,-1 0-5,-8 4-8,-9 1-2,-6 7-25,-10 0-76,-5 2-82</inkml:trace>
  <inkml:trace contextRef="#ctx0" brushRef="#br0" timeOffset="74439.9834">17512 3181 280,'0'0'62,"0"0"-27,0 0 86,0 0-37,0 0-18,106 20-14,-73-20-4,3 0-27,0 0-9,0 0-5,-3 0-4,0 0-3,2 0-3,-3 0-27,6-8-19,-1-6-100,-1-4-283</inkml:trace>
  <inkml:trace contextRef="#ctx0" brushRef="#br0" timeOffset="74783.9573">18230 2722 502,'0'0'92,"0"0"-92,0 0 5,-21 77 4,12-31 26,0 4-4,2-4-15,5-2-16,2-6 6,0-4 1,0-3-3,0-6-3,0-5 0,-1-8-1,-1-5 3,0-5-3,2-2 0,0 0 0,0-15-11,0-7-102,11-4-9,5-5-57</inkml:trace>
  <inkml:trace contextRef="#ctx0" brushRef="#br0" timeOffset="75151.932">18264 2826 372,'0'0'139,"0"0"-32,-2-84-29,2 63-14,0 5-14,0 5-16,0 6-32,0 3 0,2 2 1,6 0-6,5 20-7,2 13 2,4 12 4,-4 8 3,-2 3 1,-1-4 5,-1-4-4,1-6 10,-2-4-10,0-6 0,1-7-1,-3-5 2,-1-10-2,-1-5 0,-3-5-1,1 0 1,7-6 9,7-17 57,3-7-41,3-6-17,-4-3-3,-6-1-4,-2-1 12,-5-3-13,-2 0 7,-4 2-7,1 0 5,1 6-5,0 4-42,0 8-9,1 10-19,-3 7-100,1 6-251</inkml:trace>
  <inkml:trace contextRef="#ctx0" brushRef="#br0" timeOffset="75463.9136">18686 2719 552,'0'0'253,"0"0"-213,0 0-40,0 0 0,0 0-3,0 0 6,73 6-3,-32-2 5,-1-1-2,-3-1-1,-4-1 5,0-1-7,0 0-5,-1 0-54,-2 0-123,-7 0-146</inkml:trace>
  <inkml:trace contextRef="#ctx0" brushRef="#br0" timeOffset="75711.8987">18874 2737 353,'0'0'48,"0"0"-39,0 0-9,0 0 86,0 95 24,3-64-37,3 4-19,0-2-11,-3 1-10,0 0-8,-3-1 7,0-2-19,0 1-11,0-3 0,0-2 4,0-3-6,0-6-11,0-4-43,0-11-89,0-3-221</inkml:trace>
  <inkml:trace contextRef="#ctx0" brushRef="#br0" timeOffset="78323.9521">20675 2636 419,'0'0'123,"0"0"-50,0 0-17,0 0 5,0 0-22,0 0-25,0 0-14,-1 19-6,-1 7 6,-1 7 0,1 3 0,2 3 0,0 4 0,0-3-1,0 1 1,4-3 0,3-2 5,6-2-5,1 1 0,2 0-3,2-2 3,0-3 0,0-6-1,1-6 1,5-7 4,4-7-3,7-4 24,4-1-21,5-20 7,4-8-11,0-6 4,-3-2-8,-5-2-3,-8 1-1,-7-1 8,-8 0 0,-6-2 1,-4 0-1,-4 2-4,-3 5 4,0 3 11,0 8 7,-3 3 0,-4 3 6,-1 7-10,5 4-2,2 4-7,1 2-1,-2 0-4,-2 17-15,-1 18 1,-2 10 14,3 6-2,1 3 2,0-2 0,1-2 7,2-5-7,0-7 0,0-3-4,0-7 6,0-7-2,0-7 0,0-5 3,0-7-3,0-2 0,0 0 8,0 0 2,0 0 7,2-2-13,-1-9 24,1-2-25,1-5 1,0 0-5,4-4 1,2 0 0,6-2 2,7-1-2,5 0-3,4 7-5,-2 8 5,-4 5-1,-7 5-3,0 0 3,-3 3-11,0 14 4,-2 4 2,1 1-2,-4 5 5,1 1 5,-1-2 1,0 0 0,1-5-2,1-3 2,-2-3-2,5-2 2,2-8 0,3-3 3,4-2-1,-1 0 7,-1-15 2,0-3 4,-2-3-4,-1-2-8,-3 0 3,-3-2-4,-4-2-2,-5 3 0,-4 1-8,0 5-6,0 4 2,-6 6 0,-1 2 7,-2 6 4,-2 0-3,2 3 1,-1 18-3,0 6-3,4 2 9,4 0-2,2-1 1,0-3 1,0-4 0,13-3-3,-1-5 3,2-6 4,4-6 2,2-1-2,3 0 0,4-16 6,0-5-10,-2-3 0,0-2-4,-4 0-2,0 1 6,0 4 2,-9 1-2,1 7 0,-4 4 3,-3 2 11,-1 4 6,-1 3-19,5 0-1,2 3-13,2 14 11,2 4 0,-3 0 2,-2 4 8,-5-3-1,-5 2-5,0-2 1,0 1-3,-3-5 0,-10-3 3,0-5-3,-1-3-8,2-4 8,3-3 8,4 1-7,1-1-1,4 0 3,0 0-3,0 0 7,0 0-7,0 0-10,5 0 4,14 0 6,9 0 9,8 0-7,5 0 7,1-11-7,2-6 2,0-2-3,0-6 0,-3-1-1,-6-2-7,-7-4 6,-10 2-3,-6 0 2,-6 2 4,-6 3-2,0 9 14,0 3 39,-2 6-8,-2 4-18,-3 3-27,-2 2-6,-4 19-11,2 8 13,3 4 1,8 0-2,0-1 3,0-6-2,12-1 2,4-7 0,5-5 2,7-7-1,8-6-6,2 0-35,-5-10-74,-13-10-451</inkml:trace>
  <inkml:trace contextRef="#ctx0" brushRef="#br0" timeOffset="78859.9144">20547 2854 486,'0'0'115,"0"0"-45,0 0-27,0 0-2,0 0-23,0 0-5,131 0 31,-64 0-8,5 0-13,1-1-12,3-4-5,-1-2-5,-3 1-2,-4-2-19,-6 4-50,-7-1-108,-8-1-145</inkml:trace>
  <inkml:trace contextRef="#ctx0" brushRef="#br0" timeOffset="79819.8561">23794 2698 551,'0'0'118,"0"0"8,0 0-66,0 0-9,0 0-32,0 0-19,0 9-18,8 27 8,6 10 10,2 4 0,0 0 0,4-2 0,-3-4 3,3-4-3,1-2 0,1-3 1,-1-7 0,0-5-2,-3-10 2,0-8 0,3-5 2,2-6 8,2-18 1,0-10-4,-3-3-5,-3-2 3,-8-3-4,-2 0-1,-6 0 1,-3-1 3,2 1-4,-1 4-2,1 6 1,2 4-9,0 8-27,2 10-32,0 3-174</inkml:trace>
  <inkml:trace contextRef="#ctx0" brushRef="#br0" timeOffset="80123.8354">24503 2752 694,'0'0'119,"0"0"-98,0 0-21,0 0-28,-6 86 28,6-40 0,-3 1 5,0-6-4,0-2 13,-1-3-14,2-2 3,-1 0-2,2-7 4,1-8-4,0-5-1,0-10-7,1-4-92,13-4-85,4-20-231</inkml:trace>
  <inkml:trace contextRef="#ctx0" brushRef="#br0" timeOffset="80331.8213">24566 2721 426,'0'0'295,"0"0"-231,0 0-52,0 0 7,89-76-11,-47 65 2,3 3-9,1 3 4,-7 2-3,-9 3-2,-9 0-7,-11 0-75,-7 13-76,-3 1-48,0 0-60</inkml:trace>
  <inkml:trace contextRef="#ctx0" brushRef="#br0" timeOffset="80539.8084">24608 2789 328,'0'0'197,"0"0"-140,0 0-52,0 0 8,0 0 23,0 0 29,55 2-17,-16-2-16,1 0-15,3 0-14,-4 0 5,-8 6-8,-7 6-9,-13 3-136,-10 2-153</inkml:trace>
  <inkml:trace contextRef="#ctx0" brushRef="#br0" timeOffset="80763.7934">24534 3122 151,'0'0'164,"0"0"-115,0 0 67,0 0-1,0 0-20,84 21-25,-41-21-34,7 0-11,3-6-25,1-3 4,1 0-4,-5-1-4,-3-1-96,-6 1-113,-9-5-203</inkml:trace>
  <inkml:trace contextRef="#ctx0" brushRef="#br0" timeOffset="81099.7763">25416 2781 672,'0'0'39,"0"0"-9,0 0-23,3-78-1,-3 71 42,0 5-13,-10 2-17,-15 2-18,-11 19 0,-6 11 1,-1 8 0,7 8-1,9-2 8,7 1 4,6-5 2,9-6 1,5-2-12,0-2-1,19-5-2,4-3 2,7-7 3,7-8 2,2-9-3,4 0-4,3-8-27,-2-14-53,-4-7-112,0-7-250</inkml:trace>
  <inkml:trace contextRef="#ctx0" brushRef="#br0" timeOffset="81363.7555">25613 2724 827,'0'0'44,"0"0"-38,0 0-2,0 0-2,0 0 1,0 0-3,31 8 0,5-5 6,11 1-1,3-4 1,-2 0-6,-2 0-1,-4 0-7,0-4-26,-3-3-40,-6-2-106,-8-3-44</inkml:trace>
  <inkml:trace contextRef="#ctx0" brushRef="#br0" timeOffset="81563.7427">25910 2651 345,'0'0'203,"0"0"-131,0 0-63,-79 75-6,70-38 6,3 3 24,3 1 4,2-2 8,-4-3 12,-1-3-28,0-2-15,-3 0-5,2-4-5,2-1-3,2-5-2,3-3-18,0-7-114,2-4-253</inkml:trace>
  <inkml:trace contextRef="#ctx0" brushRef="#br0" timeOffset="82003.7204">26392 2612 119,'0'0'474,"0"0"-412,0 0-38,0 0-24,-82 22 0,54 16 2,-2 7 23,3 5-10,1 1 27,6-4-14,6-5-2,5-6 3,9-4-23,0-7-1,15-4-5,9-4 7,6-8 18,4-7 8,5-2-6,0-2-4,0-17-5,-1-6-10,-6-5 7,-4-6-11,-5-3-4,-9-5-14,-6 0-19,-8 2 12,0 5-10,-14 5-27,-11 8 1,-9 6-125,-5 6-290</inkml:trace>
  <inkml:trace contextRef="#ctx0" brushRef="#br0" timeOffset="82563.6817">26695 2647 677,'0'0'75,"0"0"-14,0 0-41,0 0-16,0 0-4,0 0-24,-3 90 23,0-41 1,1 2 4,0-4-1,0-1-1,2-4 5,-1-1 0,1-5-2,0-5-3,0-7 0,0-7 0,0-8-2,11-9-27,3 0-90,5-26-45</inkml:trace>
  <inkml:trace contextRef="#ctx0" brushRef="#br0" timeOffset="82963.6545">26781 2726 649,'0'0'99,"0"0"-39,8-85-39,10 56-5,4 5-8,4 6 11,0 6-7,1 7-7,-4 5-5,1 0-1,-5 3-1,-4 17-7,-6 7-8,-9 4 12,-6 6-8,-27-1-1,-9-3 7,-5-3-45,2-4-36,10-7-33,13-7 75,11-1 46,7-7 0,4 1-2,0-2-7,0 0-6,0 3 15,11 1 24,11 1 30,5 1-11,4 3-14,0 0-18,2 4-10,1 1-1,-4 1 1,2 2 3,-6 1-4,-4 1 0,0 1-47,-4 1 4,-2-6-41,-3-5-123</inkml:trace>
  <inkml:trace contextRef="#ctx0" brushRef="#br0" timeOffset="83411.6284">27584 2693 212,'0'0'86,"0"0"29,0 0-62,-61-77 61,34 64-60,-3 5 2,-3 4 9,-1 4-41,-3 0-18,4 3-6,7 16-5,6 7-2,5 7-9,9 5 6,6 2-3,0 2 8,22-2 5,10-3 5,5-1 17,0-4 10,-1-2-14,-11-1-6,-2-7-9,-10-2-2,-7-5 4,-5-3-5,-1 0 0,-6-1 1,-19-1 6,-9-4 0,-6-4-7,-2-2-12,3 0-16,5-10-55,4 0-61,3-3-196</inkml:trace>
  <inkml:trace contextRef="#ctx0" brushRef="#br0" timeOffset="84624.5401">28399 2913 296,'0'0'87,"0"0"-74,0 0-9,0 0 4,0 0 29,0 0 24,7 12 18,6-12-35,4 0 0,7 0-16,3-6-26,3-8 6,-1-1-5,-2-1-3,-7 0 0,-4-3 0,-7 6 0,-6 1 1,-3 1 8,0 5-2,0 3 46,0 0-20,0 3-22,0 0-11,0 3-14,-6 15 8,0 5 0,0 1 6,1 0 3,1-2-3,3-1 0,1-3 0,0 0 0,0-2 0,0-4-2,8-5 2,6-4-1,4-3-12,2 0 5,5 0 4,2-8 4,-2-9 0,3 0 1,-4 0-1,-3 1 1,-2 3 3,-5 2 8,-2 4 21,-6 3-7,0 4 8,1 0-31,8 2-3,2 14-5,0 6 0,-1 0-3,-6 1 3,-7-2 0,-3-3 5,0 0 3,0-5 0,0-2 0,-6-5 2,4-3-5,1-3 6,1 0 5,0 0-4,0-5 9,0-14-16,1-9-10,10-3-4,2 3 2,2 5 4,-3 8 8,0 4 5,-5 7 14,2 1-19,5 3 0,-1 0-8,8 10 3,-1 8 2,0 4 0,-2 0-1,-6 1 0,-3 1-2,-2-3 4,-1 0 4,-1-2 0,0-2-2,-1-2-14,4-6-69,0-9-120</inkml:trace>
  <inkml:trace contextRef="#ctx0" brushRef="#br0" timeOffset="84856.5242">28658 2520 489,'0'0'0,"0"0"-9,0 0-61,0 0-1,0 0-101</inkml:trace>
  <inkml:trace contextRef="#ctx0" brushRef="#br0" timeOffset="88755.3717">30717 2862 435,'0'0'59,"0"0"-26,0 0-18,0 0 15,0 0-13,0 0 17,0 0-15,-74-42-4,61 42-15,-3 0-1,0 0-2,-2 1 0,0 8 2,3 0-2,4 2 1,1 2 1,6 0-4,4 1-5,0 6 5,6 3 5,16 4 2,8 1-2,0 2 3,3 1-3,-2-2 4,-3 2-1,-3-4-1,-8 0-2,-2-4 0,-8-4 0,-7-4-3,0-3 0,0-3 6,-25-3 0,-11-3 32,-7-2 5,-5-1-33,5 0 5,3 0-12,9-2-16,4-7-64,9 0-52,3-2-158</inkml:trace>
  <inkml:trace contextRef="#ctx0" brushRef="#br0" timeOffset="90107.2867">31113 2933 384,'0'0'86,"0"0"-27,0 0-37,0 0-17,-88 7-2,66 13-2,0 2 8,3 6-8,4 1 15,2 0-6,7 2-5,4-2-5,2-3-8,0-2 8,0-5 3,8-4-3,9-4 6,6-3 26,3-4-8,6-4-10,-2 0-7,-5-3-7,-4-14-1,-9-2-6,-6-7 3,-5-2-17,-1-2 5,0-2 8,0 4 8,0 2 24,-3 5 19,3 4-13,0 5 3,0 3-9,3 2-13,9 2-11,6 4-6,2 1 5,2 0-3,0 3 0,4 15-1,-1 7 5,-1 6-4,-3 0 1,-9 2-4,-6-3-1,-3-1 8,-3-7 0,0-2 7,0-5 3,-4-1 1,-4-6-5,2-1 4,3-4-4,1-3 3,2 0-4,0 0 8,0 0 1,3-15 2,13-8 1,3-4-17,5 1 0,-2 5 1,-4 3-1,0 9 0,-8 3 0,2 6 1,2 0-2,1 5 0,1 16-5,-1 3 5,-5 4-10,-4 0 10,-4-3-9,-2-3 5,0-1 5,-5-2 0,-8-6 4,2-4-3,2-2 5,5-6 1,2-1 1,2 0 3,0 0 6,0-12-15,11-8-2,6-7-3,3 0 3,3-1-4,-1 2 4,-1 3-1,1 5 2,-1 6-2,-1 3-1,0 5 0,0 4 0,-2 0-1,-4 4 1,-1 17-2,-6 4-10,-1 0 7,0 2 6,-2-3 1,1-3 5,1-1-5,0-7 0,1-1 2,2-1-2,3-5 1,6-3-1,4-3 8,6 0 3,7-11-7,1-10-4,3-6-5,-3-5-1,-8 0 3,-6-4-4,-11 1 7,-7 6 6,-4 5 10,0 9 35,0 6-6,0 6-13,-1 3-29,-11 9-3,-9 23-23,0 10 22,-1 1-1,5 0-8,10-4 9,7-5-1,0-1 1,13-5-4,13-6-3,7-5-15,3-7-37,2-7-87,-4-3-393</inkml:trace>
  <inkml:trace contextRef="#ctx0" brushRef="#br0" timeOffset="92165.2212">2075 5118 469,'0'0'146,"0"0"-68,0 0-8,0 0-2,0 0-39,0 0-6,-43-18-22,22 18 1,-3 17 0,-3 8 1,-3 8-6,5 5 3,1 4 0,5 0-4,10 2 3,9-3 0,0-7 0,13-2-6,13-7 4,5-4 4,7-4-2,3-8 1,2-4 0,5-5 0,-2 0 2,-1-16 18,-5-3-6,-7-8-5,-3-4 2,-8-5-1,-8-1-5,-7-1 0,-7-1 0,0 3-1,-22-1 1,-11 3 6,-6 2-11,-4 7-6,1 7-11,6 7-12,5 8-22,4 3-35,9 0-89,6 16-182</inkml:trace>
  <inkml:trace contextRef="#ctx0" brushRef="#br0" timeOffset="92565.1924">2609 5122 460,'0'0'68,"0"0"19,0 0-23,0 0-54,0 0-10,0 0-5,-3 91 5,3-50 19,0-1 26,0-1-15,0-1-25,0-3-1,0-6 1,0-2-5,0-5 2,0-4-1,0-5-1,0-5-86,3-8-76,0 0-119</inkml:trace>
  <inkml:trace contextRef="#ctx0" brushRef="#br0" timeOffset="92997.1637">2590 5061 662,'0'0'88,"0"0"-17,0 0-24,-3-95-22,16 77-13,5 4 3,4 6-13,1 5-2,5 3-1,2 10-2,-3 16-4,-3 10 1,-12 6-15,-8 2 5,-4-1-8,-9-3-11,-16-5-17,1-7 12,-3-9 7,8-7 33,5-8 6,7-4 7,7 0 44,0 0-22,0 0-17,0 0 17,0 0-13,0 0-22,4 2-9,10 6 4,8 2 4,-1 2 2,3 3-2,0 0 2,-4 5 2,0 1-2,-1 0-1,-2 2 0,-1-1-3,-5-1-1,-1-1-56,-7-4-97,3-3-134</inkml:trace>
  <inkml:trace contextRef="#ctx0" brushRef="#br0" timeOffset="93671.4454">2988 4962 427,'0'0'210,"0"0"-151,0 0-33,0 0-26,0 0 3,97-5 2,-54 5 9,-1 0 19,7 0-24,-4 0-1,-3 0-4,2 0-4,-9 0 0,-7 0-27,-8 0-129,-12 0-170</inkml:trace>
  <inkml:trace contextRef="#ctx0" brushRef="#br0" timeOffset="93935.4274">3246 4920 453,'0'0'174,"0"0"-153,0 0-19,0 0 15,-15 111 46,15-75-13,2 0-20,7-1-18,2-7-4,-3 1-5,-2-1 1,3-2-1,-2 0 0,-2-1-3,-1-4 2,4-1-2,-2-2-1,7-5-16,2-2-79,0-6-94,-3-5-181</inkml:trace>
  <inkml:trace contextRef="#ctx0" brushRef="#br0" timeOffset="94303.405">3774 4889 682,'0'0'103,"0"0"-92,0 0 1,0 0 19,0 0-18,0 0-13,-10 52-1,10-12 1,0 1 4,0-1-4,0 0 1,0-4 5,0-1 2,0-4-1,0-5-7,0-4 0,0-4-12,0-8-65,0-6-164</inkml:trace>
  <inkml:trace contextRef="#ctx0" brushRef="#br0" timeOffset="94703.383">3759 5085 372,'0'0'336,"0"0"-294,0 0-11,0 0-20,0 0-6,0 0-5,49-36-1,-20 36 1,-2 0 0,4 0-1,-1 0 2,-3 0-1,1-5 0,-7 1 0,-2-5-1,-5-4-26,-5-3 4,-3-3 18,-6-2 5,0 0 4,0 0 12,0 1 32,-6 6-2,1 4-4,1 4-16,2 3 25,2 3-29,0 0-22,0 7-2,0 21-19,0 11 20,0 6 0,6 0 1,-1-3 0,1-1 2,1-5-2,-1-3 0,-1-4 0,1-4-8,1-7-54,2-7-51,3-10-175</inkml:trace>
  <inkml:trace contextRef="#ctx0" brushRef="#br0" timeOffset="95139.5621">4459 4892 635,'0'0'94,"0"0"-94,0 0-4,-79 99 4,58-56 15,5-2 17,5-4-4,8-7-16,3-3-2,0-5-7,6-4-1,11-4 1,2-4-2,3-5 6,-2-3 5,4-2 1,-5 0-4,-1 0-2,-3-9-3,-3-6 9,-3-5 15,3-2-14,-6-10 2,-2-3-7,-4-2-5,0-1-4,0 2 2,-12 3-2,-4 4-5,-1 5-21,-2 8-33,0 7-53,2 4-208</inkml:trace>
  <inkml:trace contextRef="#ctx0" brushRef="#br0" timeOffset="96187.5207">4807 4933 718,'0'0'101,"0"0"-48,0 0-23,0 0-7,0 0-23,0 0-16,0 89 16,0-40 0,0-2 1,0-3 6,1-7-7,4-5 0,-1-4 0,2 0 0,-5-4 0,-1-5 0,0-7 1,0-5-1,0-5 0,0-2-34,0 0-16,0-12 36,0-10-77,2-8-34,-1-8 35,1-2 9,-2-6 27,0 1 37,0 2 17,0 0 9,0 6 75,0 2 33,0 6-18,0 5 1,6 6-57,0 6-10,6 5-15,-2 7-10,7 0-8,10 24-4,6 15 4,-2 9 11,4 3-3,-2-1 5,-7-5-9,2-8-2,-4-3 3,-2-10-1,-5-5-4,-1-5-3,-4-7 3,-3-3 5,0-4-5,-3 0 6,7-11 19,-2-8 12,-1-4-19,-2-1-14,-4-3 6,-4-2 0,0-1-4,0-5 16,-10 1-8,-1-2-12,2 1-4,1 5-12,0 7-28,5 8-14,0 6-25,3 5-133,0 2-449</inkml:trace>
  <inkml:trace contextRef="#ctx0" brushRef="#br0" timeOffset="96659.4907">5732 4854 627,'0'0'92,"0"0"-30,0 0-32,-96-21-16,66 38-6,-4 18-7,4 7-1,3 8-4,8 1 0,7-1 3,9-6 0,3-3 2,0-5 4,9-7-2,15-5-3,6-7 1,4-9 3,2-6 1,4-2 6,-4 0 16,1-18-5,-4-5-8,-6-3 0,-8-5 0,-5 0 2,-8-2-8,-6-2 0,0-1-8,-11 1-3,-10-1-19,-2 5-38,-3 0-36,-1 7-182</inkml:trace>
  <inkml:trace contextRef="#ctx0" brushRef="#br0" timeOffset="97371.4403">6030 4862 501,'0'0'82,"0"0"-82,0 0 7,0 0 5,0 105 35,3-59-11,3-2 2,2-4 0,-1-5-14,-3-5-17,1-5-1,-2-2-4,0-5 3,0 0-4,-3-5-1,1 0-8,1-5-6,1-4-15,4-4-106,-1 0-25,-1-2-189</inkml:trace>
  <inkml:trace contextRef="#ctx0" brushRef="#br0" timeOffset="97808.6366">6048 4880 545,'0'0'54,"0"0"-26,13-90-12,11 61 15,2 5 1,4 5-5,1 3-8,-1 9-4,-3 6 5,-5 1-4,0 0-10,-4 16-6,-2 8-6,-8 10-9,-8 3 15,0 5 1,-14 0-1,-17-3-24,0-5-35,-3-10-20,5-8 7,7-7 36,7-4 36,9-5 22,3 0 33,3 0 14,0 0-30,0 0-5,0 0 5,9 0-36,12 3-3,9 4-2,4 6 2,5 1 9,-5 3 0,0 1 3,-4 0-8,-3 0 2,-3 1-3,-3-2 0,-3 0-3,-2-2-3,-2-3-50,2-3-141,-2-5-33</inkml:trace>
  <inkml:trace contextRef="#ctx0" brushRef="#br0" timeOffset="98604.6051">6758 4841 726,'0'0'45,"0"0"-45,0 0-23,0 83 23,3-41 5,3-3 4,0-3 2,-3-6 4,0-2-5,-3-5-7,0-2 2,0-4-1,0-6 3,0-5-6,0-3 0,0-3-1,0 0-3,0 0-2,0-16 5,0-6-31,0-5 18,0-6 8,0-3 3,0-3 2,0-2 5,0-2 15,0 0 12,9 1-28,4 8 9,1 8-2,1 6 3,-2 12-3,3 3-11,1 5-5,5 0 4,-1 13-1,0 15-7,-3 4 4,-1 4 4,-6 1 1,-2-7 5,-4-4-2,-2-6 1,-3-6-4,4-5 1,-4-4-1,0-5 2,3 0-1,-3 0 7,8-7 4,1-15 2,5-10-14,6-8 0,2-4 4,4 2-4,-3 7 0,-3 10 1,-4 8-1,-2 10 0,-1 3-5,1 4 5,6 2-7,2 18-6,0 9 13,-3 4 0,-5 3 1,-3 0 1,-3-2 12,-2-2-11,-3-4-1,-3 0 1,0-4-3,0-3 3,0-3-3,0-3-9,0-6-47,6-3-88,4-6-94</inkml:trace>
  <inkml:trace contextRef="#ctx0" brushRef="#br0" timeOffset="99164.57">7671 4739 690,'0'0'158,"0"0"-155,0 0-3,0 0-7,0 0-3,0 0 10,3 99 13,-3-57 5,-1 1-3,-11-1-4,-5-3 3,4-7-10,0-4-1,2-9 3,3-5-6,5-5 1,2-8-1,1-1-1,0 0 1,0 0 13,0-13-2,0-8-11,4-8-3,7-4-5,4-8 1,-2-3 3,1-5 4,1 1 0,-5 3 5,2 3-2,-3 4 20,3 7-10,0 7-6,-3 10 5,-3 6-12,0 8-2,4 0-1,1 17-14,3 15 8,0 7 9,-5 6 1,-2 3 14,-2-2 0,-4 0-4,-1-4 7,2-7-8,-2-4-5,0-5-5,0-3 0,0-7-1,0-6 1,0-2-39,0-8-2,-2 0-33,-4-3-9,-1-17-436</inkml:trace>
  <inkml:trace contextRef="#ctx0" brushRef="#br0" timeOffset="99348.5613">7664 4871 834,'0'0'65,"0"0"-65,0 0-28,0 0 21,0 0 2,0 0 5,70 17 5,-40-14-4,-2-3-1,-1 0-15,-9 0-74,-2 0-171</inkml:trace>
  <inkml:trace contextRef="#ctx0" brushRef="#br0" timeOffset="99948.5216">8281 4613 684,'0'0'92,"0"0"-32,0 0-14,0 0-8,0 0-21,0 0-17,-7 22-10,7 20 1,0 14 2,-3 3 9,-6-1-2,0-3 5,3-8 1,-2-4-1,1-9-5,4-5 7,3-6-3,0-8-4,6-2-2,15-7 2,9-4 0,12-2 5,13-3 18,8-12-19,-1-2 5,-1 3-9,-10 4-7,-9-1-20,-11 4-43,-13-2-139</inkml:trace>
  <inkml:trace contextRef="#ctx0" brushRef="#br0" timeOffset="100548.4816">9942 4595 699,'0'0'74,"0"0"-68,0 0-6,0 0-18,0 0 18,0 104 32,0-55-19,0-1 19,0-3-18,0-6-2,3-6-1,1-4-6,4-4-3,-1-4 2,-2-4-4,-1-4-2,1-6-37,1-6-74,0-1-108</inkml:trace>
  <inkml:trace contextRef="#ctx0" brushRef="#br0" timeOffset="101012.4564">9964 4707 166,'0'0'403,"0"0"-317,-13-112-7,13 77-25,1 1-3,11 5-8,8 1-18,2 6-13,5 5-6,1 7-6,0 7 0,-3 3 0,-3 6-5,-4 18 0,-6 9-9,-9 6 10,-3 5 0,-9-1-8,-18-2 10,-6-5-5,0-9 6,3-7-2,8-8 3,10-6-6,7-4 6,4-2 4,1 0-1,0 0-2,6 0 4,14-2 1,8 1-6,5 1 0,-2 0-4,-1 19 2,-2 7 1,-7 4-7,-2 1 6,-8 0 2,-7-5 0,-4-2-2,0-2 0,-4-6 4,-10-1-2,-8-3 8,1-4-4,-4-2-4,1-5-3,-2-1-28,1 0-90,1 0-155</inkml:trace>
  <inkml:trace contextRef="#ctx0" brushRef="#br0" timeOffset="101620.4172">10676 4572 733,'0'0'5,"0"0"1,0 0-6,0 0 51,0 0-50,0 0-1,-18 55 0,12-11 5,-3 1-3,-1-1 7,1-7 7,0-1-4,0-4-9,-2-3-2,4-5-1,-3-4 6,4-7-5,1-5-1,4-5-1,1-3-22,0 0 17,0-2 2,0-17 1,1-7-13,12-9 16,1-5-3,1-4 3,6-4 0,-1-2 1,0 4 5,2-1-2,1 5 6,-7 7 0,-1 9 6,-7 13 8,-5 7-13,1 6-11,6 0 0,4 22-12,7 16 7,-1 10 5,-6 8 17,0-2-1,-6-3 10,-2-4-13,-1-5-2,1-6-8,-3-3-2,0-5 6,4-6-7,-4-5-2,-3-6 1,2-4-51,-2-7-66,0 0-193</inkml:trace>
  <inkml:trace contextRef="#ctx0" brushRef="#br0" timeOffset="101804.405">10722 4729 828,'0'0'0,"0"0"-6,0 0 5,0 0 1,0 0 0,97 7 0,-64-4 0,0-3-5,2 0-153,-5 0-220</inkml:trace>
  <inkml:trace contextRef="#ctx0" brushRef="#br0" timeOffset="102426.3141">11389 4462 208,'0'0'515,"0"0"-422,0 0-27,0 0-50,-43-78 2,28 68-8,-6 6-8,0 4-1,-7 0-1,-1 9 1,1 14 2,7 5-3,8 7-8,4 2 2,9 3-1,0-1 2,15-2 4,13 0-8,6-6 3,5 1 1,-3-3-7,-3 0 0,-8 0 4,-7 1 2,-6-3 1,-9-3 4,-3-1-7,-6-5 3,-19-1 5,-8-4 4,-1-4-3,-2-3-1,3-6-37,3 0-129,5-5-129</inkml:trace>
  <inkml:trace contextRef="#ctx0" brushRef="#br0" timeOffset="102818.2885">11732 4480 748,'0'0'113,"0"0"-103,0 0-1,0 0-9,0 0 0,0 0-1,72 0 1,-26 0 1,-1 0 3,-4 0 1,-2 0-3,-4-4-2,-1 0-35,-6 0-38,-7-3-107,-12-1-187</inkml:trace>
  <inkml:trace contextRef="#ctx0" brushRef="#br0" timeOffset="103074.2739">11908 4462 289,'0'0'263,"0"0"-256,0 0-7,-22 85 69,17-50 9,1 0-24,1 0-13,3-4-13,0 1-13,0 0-6,0-3-8,0 3 9,0 0-6,0-5-1,0-5-2,0-2-2,3-8-2,-2-3-25,-1-3-68,0-6-104,0 0-122</inkml:trace>
  <inkml:trace contextRef="#ctx0" brushRef="#br0" timeOffset="103266.2647">11767 4905 616,'0'0'246,"0"0"-246,0 0-9,0 0 4,0 0 10,0 0 1,77 4 12,-32-4 1,4 0-6,-1 0-13,-1-4 0,-3-4 0,-1-1-38,-4 1-6,-5-2-88,1-4-143</inkml:trace>
  <inkml:trace contextRef="#ctx0" brushRef="#br0" timeOffset="103730.2324">12562 4515 707,'0'0'46,"0"0"-27,0 0 6,0 0 44,0 0-25,-68-82-39,42 72-4,-3 4-1,1 3 0,6 3-1,5 0-2,4 0-2,5 7 5,4 8-8,4 7-3,0 3-2,0 3 13,10 1 0,8 1 0,0-1 0,5-4-5,0-2 0,3 1 2,-4-3 1,-2 0 1,-3 0-1,-3 2 2,-5-2-1,0 0 2,-8 0-1,-1-3 0,0 0 18,-10 0 24,-2-3-12,-7-1-15,-1-4 0,-4 0-8,-3-3 2,-2-4-9,-1-3-7,0 0-51,5-7-28,3-14-248</inkml:trace>
  <inkml:trace contextRef="#ctx0" brushRef="#br0" timeOffset="105352.4427">14977 4221 559,'0'0'76,"0"0"0,0 0-46,0 0 18,0 0-3,0 0-11,0 0-18,0-31-10,0 31-6,0 0-6,0 23-3,-3 24 7,-4 21 4,1 14 3,0 5-2,0-8 4,3-11-5,1-13 0,2-9 0,0-9-1,0-4-2,7-2-6,0-6-37,0-4-25,-2-6-12,-1-10-188</inkml:trace>
  <inkml:trace contextRef="#ctx0" brushRef="#br0" timeOffset="109458.9096">15259 4421 488,'0'0'81,"0"0"-36,0 0 45,0 0 7,0 0-43,0 0-17,0 0-21,0-15-16,-3 24-1,-1 17-9,-2 9 10,-2 4 4,4 1-2,4-2 1,0-2 3,0-3-6,6-1-3,9-7 3,6-2 0,1-7 0,3-6 1,1-7 0,5-3-1,2-10-5,-2-12-18,-2-7 3,-7 0 7,-7 0 13,-6-5 0,-6 1 4,-3 2 24,0 2 9,0 9-6,0 9 9,0 4-2,0 6-2,0 1-36,0 0-18,0 19-3,7 9 21,6 3-1,1 1 3,1-4-4,0-2 2,0-3-27,1-5-21,5-3-19,0-6-97,3-9-243</inkml:trace>
  <inkml:trace contextRef="#ctx0" brushRef="#br0" timeOffset="110269.1106">15914 4263 391,'0'0'170,"0"0"-101,0 0 8,0 0 1,0 0-34,0 0-33,-2-3-9,2 3-2,3 8-6,16 10 6,9 3 0,10 1 3,9 1-3,3-4 0,0-1 5,-3-4-5,-8-3 0,-6-1 0,-7-1 2,-7 0 0,-9 0-2,-4-1-1,-3-1 1,-3 3-1,0-3-7,0 4-3,-6-1 11,-9 4 6,-5 1 9,-4 1-3,-6 2-4,-3 2-7,0 4-1,-3 4-3,0 6-32,2 0 22,4 1-80,6-6-118</inkml:trace>
  <inkml:trace contextRef="#ctx0" brushRef="#br0" timeOffset="110565.0926">16724 4810 731,'0'0'158,"0"0"-158,0 0-9,0 0-1,0 0 10,0 0 0,0 84 0,-13-60 0,-10 2-9,-6 2-41,-10-2-42,-6-4-124</inkml:trace>
  <inkml:trace contextRef="#ctx0" brushRef="#br0" timeOffset="111245.0544">17678 4138 581,'0'0'121,"0"0"-32,0 0-47,0 0-9,0 0-33,0 0-4,0 73-2,0-16 6,0 6 8,0-5-8,0-3 6,6-7-1,1-9 0,5-3-2,-2-3 5,2-1-8,-3-2-27,-4-1-13,-2-7-115,-3-6-241</inkml:trace>
  <inkml:trace contextRef="#ctx0" brushRef="#br0" timeOffset="112076.9726">18121 4251 631,'0'0'125,"0"0"-50,0 0-27,0 0-1,0 0-5,0 0-24,-8-21-18,8 39-23,0 12 20,8 11 3,7 4 0,-2-1 1,6-4-1,-2-5 0,4-5-2,0-3 2,-2-6 1,0-4 0,-2-5 2,-4-5 0,2-2-6,-4-5-4,2 0-9,2 0 1,0-17 15,3-4-7,-5-6 5,-3-5 2,-5-2 0,-3-2 2,-2 0 4,0 3 6,0 4 8,0 6-10,0 8-8,0 6 6,0 5-4,0 1-4,3 0-4,22 1-9,12 2 12,12 0-1,4 0 1,-3 0-11,-6 0-34,-10 0-34,-4 8-112,-11-1-225</inkml:trace>
  <inkml:trace contextRef="#ctx0" brushRef="#br0" timeOffset="112620.939">18869 4205 671,'0'0'47,"0"0"-11,0 0-1,0 0 16,0 0-32,0 0-19,0 0-7,53 0 6,-23 18 2,1 3-2,5-2 2,-2 3-1,2 0 2,-3-2 5,-3-1-6,-5-1-1,-4-3 0,-3-2-1,-5-3 1,-4-6-1,-6 0 1,-3-2-1,0 0 2,0 2-2,0 5-2,0 4 3,0 5 7,-13 3 0,-4 4 3,-7 4-8,-4-1 4,-5 1-2,-4-1-2,-2-1-2,1 1-11,5-3-42,6-4-111,10-6-215</inkml:trace>
  <inkml:trace contextRef="#ctx0" brushRef="#br0" timeOffset="115049.5936">19693 4812 535,'0'0'190,"0"0"-135,0 0-15,0 0 12,0 0-22,0 0-19,-1 10-4,1-9-3,0-1-8,0 2 4,-2-2-1,1 1-58,-4-1-119,1 0-265</inkml:trace>
  <inkml:trace contextRef="#ctx0" brushRef="#br0" timeOffset="119024.9961">19774 4695 293,'0'0'66,"0"0"-50,0 0-14,0 0 37,0 0 14,0 0-23,0 0-10,0 2-3,0-1 3,0 0-2,0 1-7,0 3-8,1-2-1,5 1 4,1 2 1,4-3 3,3 2 12,3-3 6,4-1-5,-1-1-1,2 0-12,-3 0-6,-1 0 6,0 0-9,-1 0-1,2 0-1,3 0-20,3-12 19,3 0-10,-1-5 4,-2-1-4,-6-1 0,-7-4 11,-4-1 2,-4 0 4,-2 1-4,0 2 2,-2 2-3,0 3 11,2 4-8,-1 5 10,-1 4 2,2 2-5,-2 1-7,2 0-3,4 0-17,3 10 6,7 11 11,-1 6 0,3 0 3,-5 4 2,2-3 3,-3-1-3,1-3-5,-4-3 1,-3-1 2,-6-2-3,0-3-10,-12-2-9,-17-1 18,-6-3-9,-3-2-44,2-3-13,4-4-75,7 0-84</inkml:trace>
  <inkml:trace contextRef="#ctx0" brushRef="#br0" timeOffset="119264.9737">20713 4697 360,'0'0'645,"0"0"-645,0 0 0,0 0-23,0 0 19,0 0-27,-4 1-48,22-2-165,6-13-316</inkml:trace>
  <inkml:trace contextRef="#ctx0" brushRef="#br0" timeOffset="119608.9543">21096 4179 657,'0'0'20,"0"0"-15,0 0 1,0 0 2,0 0 45,0 0-13,19-39-13,-19 40-27,0 22-7,-3 14 3,-9 17 2,-1 10 4,-1 4-1,2-4 1,-4-5-2,4-8 0,3-7 0,2-8 11,7-6-8,0-4 2,0-7-4,7-5 1,10-8-1,8-6 7,14 0-8,11-14-5,4-13-64,-6-1-167</inkml:trace>
  <inkml:trace contextRef="#ctx0" brushRef="#br0" timeOffset="119832.9392">20862 4414 554,'0'0'26,"0"0"-26,0 0-42,0 0 42,0 0 45,0 0-5,114 13 2,-60-13-22,6 0-16,7 0-4,2-6-3,-4-1-132</inkml:trace>
  <inkml:trace contextRef="#ctx0" brushRef="#br0" timeOffset="120016.9279">21557 4502 732,'0'0'183,"0"0"-171,0 0-10,0 0-2,0 0-1,0 0-14,-2 0-35,4 0-48,2 0-104</inkml:trace>
  <inkml:trace contextRef="#ctx0" brushRef="#br0" timeOffset="124532.4119">4073 7344 463,'0'0'85,"0"0"-8,0 0 12,0 0 1,0 0-31,0 0-21,0 0-12,0-28-5,0 28-9,0 0-3,0 0-9,0 0-8,4 12-1,6 18-3,4 15 11,4 6 2,-3 2 1,4-2-1,-1-6 2,3-3 1,4-2-8,-4-4 3,3-3-9,-3-3 10,-3-5 0,-5-2-5,-5-7 4,2-3 1,-2-8 0,-4-3 0,2-2-1,-1 0-3,3-2 4,3-16 3,1-9-1,4-6 0,-2-3 2,5-2-4,-3 1 0,-5-1 1,1 5 0,-2 3-1,-2 6 2,-2 7-2,-3 9 0,0 4-1,-3 4 0,6 2-7,1 21-62,7 13 51,2 6 9,-4 1 9,3-2 1,-2-6 0,1-3 0,4-9 0,-3-4 0,-2-6-7,-4-7 7,3-4 0,-3-2 2,3 0 5,1-21 45,7-13-22,-1-6-15,0-7-14,-4 0 6,-4 1-7,2-1 0,-7 3 3,0 5-3,-1 3-2,-4 5 2,3 5-30,-1 8-35,-1 8-70,-2 5-169</inkml:trace>
  <inkml:trace contextRef="#ctx0" brushRef="#br0" timeOffset="126216.6891">5014 7798 184,'0'0'71,"0"0"-69,0 0 64,0 0-5,0 0-2,0 0 4,67 21-6,-46-21 0,2 0-6,3 0-8,1 0-5,0-10-30,3 0-4,-2-1 1,-1-2 2,-2-2 0,-7-2-4,-6-1 3,-3-4 21,-4-1-13,-4-3-14,-1 1 5,0 2-5,-3 2-3,-9 3-1,2 4-5,-2 4 4,0 2-1,0 4-12,3 3 17,-1 1-6,-2 0 0,-2 13-2,1 11 7,4 6-1,1 5-1,7-2 4,1 2 0,0-6 0,9-3 0,6-3 0,1-3 1,1-6 0,2-3 1,5-4 5,1-5 5,8-2 22,3 0-13,6-6-6,-2-8-4,-1-2-5,-8-1-2,0-2-1,-4-2 10,-7-5-4,-1-1-2,-5-2 3,-1-1-9,-4 0 0,-3 2 0,1 0 0,-4 6 5,-3 2-6,0 5 5,0 3-5,0 6 10,-7 1 3,-1 2-13,1 3-5,-5 0-2,-6 0 2,0 10-4,2 11 2,-2 4 5,7 6 2,2-2-2,2 3 2,7-4 0,0-1 0,0-3-2,7-5-3,7-2 0,-1-4 5,4-2 3,0-4 0,3-4-3,2-3 1,2 0 2,0 0-2,0-9 0,3-10 3,0-5-1,-2-5-1,-1-4-2,-6-3 3,1 0 0,-5-3-2,-4-2-1,-4-1-5,0-1-1,-3 1 4,-3 4 2,0 6 5,0 6-4,0 9 0,0 7 21,0 7-1,0 2-8,-3 1-6,3 0-7,0 27-12,0 14 2,0 15 10,0 4 1,0 0 1,0-5 2,0-5 3,3-5 5,-3-6 0,3-6-9,-1-5-2,-1-5 1,1-3 0,2-7-2,-4-4 0,0-4 1,0-2 1,0-3-1,0 0-1,0 0 11,0 0 3,0-9-3,0-9-11,0-8-2,3-7-6,12-8-8,9-1-2,2 0-7,3 9 10,-8 7 2,-5 13 4,-7 5 9,-6 6-1,-1 2-1,-2 0-13,0 0-31,0 0-37,-2 8 15,-10 5 51,-7 0 17,5-1 1,1-1 3,4-1 6,6 1 7,3-3-13,0 5 28,0-3-15,3-1 15,13 0-13,-1 2 3,6-2 1,-1 0-15,-1 1 2,3 1-7,-5 1-3,1 3 0,-5 0-20,-3-1-39,-2-2-62,3-2-95</inkml:trace>
  <inkml:trace contextRef="#ctx0" brushRef="#br0" timeOffset="126584.6678">6546 7299 837,'0'0'81,"0"0"-81,0 0-9,0 0-8,0 0 14,11 105 3,-4-62 4,-1-1 1,3-4 2,-3-2-5,0-4 0,0 0 0,0-3-2,-2-3 1,-2-2-1,-2-2-5,0-4-40,0-6-63,0-6-137,0-6-176</inkml:trace>
  <inkml:trace contextRef="#ctx0" brushRef="#br0" timeOffset="127784.5934">7777 7617 324,'0'0'73,"0"0"-47,0 0 19,0 0 23,0 0-19,0 0-27,7-5-16,17 5-2,5 0 15,11 0 12,6 0-10,8 0-2,9 0-2,5-1 0,7 1-9,-2 0-4,3 0-1,2 0-1,-5 0 2,1 0-3,-14 0-1,-9 0 0,-11 0-3,-9 0 8,-7 0-5,-10-2 0,-7 2 2,-5-3-2,-2-1 12,0-6 28,-3 0-40,-11-2-5,-2 0 0,1-1 2,-3-1 2,1 2-6,1 2-2,4 2 9,2 3 0,4 4 4,4 1 11,2 0-13,0 0-2,2 4-17,16 14 7,3 8 10,7 0 0,-1 0 0,-3 0 6,-5-2 0,-10-1-6,-1-4 0,-7 2 11,-1-4-3,0 1 3,-14 0-5,-6-2-1,-6-2 2,-3-2-7,-3-4-38,4-3-110,1-5-295</inkml:trace>
  <inkml:trace contextRef="#ctx0" brushRef="#br0" timeOffset="129856.4601">11244 7025 580,'0'0'42,"0"0"18,0 0 5,0 0-7,0 0-15,0 0-11,0 0-19,-1-22 2,1 22-14,0 0 0,0 6-1,0 22-14,0 18 14,0 14 3,0 7 0,0 1 1,4-5 0,4-7 1,4-6-4,-3-4-1,-5-1 1,-1-1 0,-3-5 2,0-3-3,0-6-5,-1-4-19,-2-10-56,3-6-103,0-10-208</inkml:trace>
  <inkml:trace contextRef="#ctx0" brushRef="#br0" timeOffset="130411.5887">11832 7317 711,'0'0'61,"0"0"-42,0 0-14,0 0 16,0 0 4,-94-39-22,76 53-3,-6 14 1,-1 7 0,6 0 0,4-3-1,7-3 0,7-3-1,1-4-1,0-4-3,12-3 5,3-2 2,1-7-1,5-6 0,3 0-2,3-8-11,1-12 10,-1-4 2,-6-1-1,-8 2 3,-5 7 1,-6 2 15,-2 8 41,0 2 10,0 4-7,0 0-42,0 0-20,0 0-11,2 10-6,7 9 8,5 2 9,2 2 3,2-3-3,0-2-11,2-3-24,2-3-9,3-6-20,2-5-82,-2-1-253</inkml:trace>
  <inkml:trace contextRef="#ctx0" brushRef="#br0" timeOffset="130863.6089">12281 7086 772,'0'0'56,"0"0"-44,0 0-4,0 0 12,0 0 3,0 0-23,6-5-11,16 10 11,10 6 3,2 4-2,2 3 1,-2 2-4,-2-1 4,-4 0-2,-3-1 0,-1-2 2,-6-2-2,0 1 0,-4-3 1,-3 0-1,-2 1-3,-6 1 3,-1 0 0,-2 1-3,0-2 3,-11 2 0,-14 1 1,-3-1 16,-8 3 1,0 0-7,-1 3-6,7-2-5,7-1-3,7-1-20,9-2-36,5-4-76,2-4-174</inkml:trace>
  <inkml:trace contextRef="#ctx0" brushRef="#br0" timeOffset="132475.6378">13400 7280 532,'0'0'61,"0"0"-58,0 0 1,0 0 18,97 0 18,-52 0 0,-2-6 18,2-2-39,-2 2-12,-1 2-7,0-1 0,-10 2-114,-6 0-243</inkml:trace>
  <inkml:trace contextRef="#ctx0" brushRef="#br0" timeOffset="132691.6243">13515 7427 486,'0'0'38,"0"0"-33,0 0 8,0 0 46,0 0-26,121 6-5,-78-6-19,-1-7-9,-6 0-64,-10 0-129</inkml:trace>
  <inkml:trace contextRef="#ctx0" brushRef="#br0" timeOffset="135156.7147">14901 6900 252,'0'0'216,"0"0"-152,0 0-1,0 0 15,0 0-2,0 0-38,6-13-23,-6 13-8,0 1-7,0 19 7,0 8-5,0 8 11,0 5-2,-11 1 1,-9 2-4,-4-2-1,-6 0-6,-4 0 9,-8-1-9,-4-4 0,-4-2 1,0-6 4,3-5-2,1-6-4,7-8-12,8-5-8,7-5 0,8 0 17,5-18 2,4-8-3,4-7 4,3-1 2,0-2-2,0 1 0,6 5 1,6 4 4,3 7 6,0 3-4,6 8-7,4 5-3,9 3 0,8 1 2,9 20 0,4 7-3,-3 6 4,-3 2 0,-10-1-1,-6-4 1,-8-2 0,-5-4 0,-7-1-7,-4-1 0,-5-2-57,-4-4-105,0-7-163</inkml:trace>
  <inkml:trace contextRef="#ctx0" brushRef="#br0" timeOffset="135459.8846">15113 7356 741,'0'0'0,"0"0"-32,0 0 29,0 0 0,0 0 3,0 0 4,36 86-3,-35-67 1,-1-1-2,0 2-3,0 0-30,-6-5-52,-2-3-171</inkml:trace>
  <inkml:trace contextRef="#ctx0" brushRef="#br0" timeOffset="137107.7827">15577 6628 407,'0'0'92,"0"0"4,0 0-9,0 0-6,0 0-23,0 0-26,0 0-3,0-17-17,0 17-9,0 0-3,-2 24-17,2 19 14,-1 18 1,1 12 4,0 3-4,0 1 4,0-5-2,0-2 0,6-8 0,3 2 0,0-4 0,-2-4 2,-2-5-2,-5-6 1,0-4-1,0-8 0,0-7-10,-2-8-65,-2-12-113,4-6-155</inkml:trace>
  <inkml:trace contextRef="#ctx0" brushRef="#br0" timeOffset="137835.7368">16117 6897 298,'0'0'141,"0"0"-93,0 0-9,0 0-31,0 0 12,0 0 6,-51 115-3,47-75 32,1-1-18,3-4-18,0-5-7,13-1 0,5-8-11,5-3 5,0-6-2,4-5-1,3-4 6,0-3-3,0-1-4,-4-17-2,-4-5-2,-8-4 2,-3-2 2,-7 0-2,-2-2 6,-2 6 10,0 4 40,0 4-6,0 5-10,0 8-4,0 1-2,0 3-25,0 0-9,0 13-22,2 13 10,8 5 12,2 0 1,0-1 1,4-2-2,-2-3 1,0 0-1,-2-2-1,2-5 1,-1-2-11,3-6-37,3-7-50,0-3-127</inkml:trace>
  <inkml:trace contextRef="#ctx0" brushRef="#br0" timeOffset="138355.7034">16748 6869 768,'0'0'75,"0"0"-68,0 0-6,0 0 1,0 0-2,0 0-18,0 0 18,67 41 1,-31-22 2,2-1-2,0-1 2,-2-3-2,1 1 2,-1-1-4,-3-2 2,-3 0-1,-6-1 0,-7-4 0,-8 2 4,-6 2-7,-3 4 5,0 5-2,-9 2 11,-10 2 19,-6 2-9,-2-2-3,-3 0-11,-1-2-5,-2-1-2,0 0-2,0-1-17,2-2-39,4-4-95,10-8-208</inkml:trace>
  <inkml:trace contextRef="#ctx0" brushRef="#br0" timeOffset="139251.6448">17912 7024 396,'0'0'449,"0"0"-449,0 0-15,0 0 15,84 0 1,-40 0 4,10 0 7,3 0 5,1 0-10,-2 0-6,-3 0-1,-2 0 0,2-2-2,4 1-12,-2-4-34,-9-1-120,-10-1-135</inkml:trace>
  <inkml:trace contextRef="#ctx0" brushRef="#br0" timeOffset="139507.6312">18300 6834 586,'0'0'67,"0"0"-67,0 0-9,0 0 9,-18 81 13,15-47 7,3-3 6,0-1 11,0-5-19,0 0-15,0-2-3,3-2 2,6 1-5,3-1 3,-1-1-19,3-4-65,2-4-108</inkml:trace>
  <inkml:trace contextRef="#ctx0" brushRef="#br0" timeOffset="140027.5969">19548 6658 565,'0'0'92,"0"0"-74,0 0 1,0 0-11,0 0-8,0 0 0,0 120 6,-3-64 44,-7 1-30,-2 1 11,0-6 22,-1-2-26,1-4-10,2-3-11,0-1-5,4-2 2,-1-3-1,-2-6-2,3-4 0,0-4-2,0-5-6,0-6-35,3-6-45,3-6-96,0 0-166</inkml:trace>
  <inkml:trace contextRef="#ctx0" brushRef="#br0" timeOffset="140619.5581">19590 6628 613,'0'0'68,"0"0"4,26-80-25,-13 56-16,5 6 0,1 3-14,1 4-10,4 5-7,-2 6 4,-2 0-4,-1 2-11,-2 19 3,-4 5-4,-7 5 7,-6 4 3,0 1 2,-14 0 0,-10-3-1,-3-4-8,-2-6 5,0-4 2,6-7 2,4-6 0,6-3 2,6-3-2,4 0 9,1 0 1,2 0-4,0-2-5,6 2-1,12 0-3,2 0 2,5 11 1,0 9-4,3 2 4,-1 3-4,-5 3 5,-5-3-3,-6-2-1,-6-1-8,-5-4 11,0-1 5,-16-2 10,-11-3 2,-6-1 3,-4-2-6,0-3-14,2-2 0,2-1-45,5-3-39,3 0-201</inkml:trace>
  <inkml:trace contextRef="#ctx0" brushRef="#br0" timeOffset="142240.7494">20115 7004 590,'0'0'96,"0"0"-48,0 0-1,0 0-7,0 0-35,0 0-5,-3 33-2,-4 2 2,-1 2 2,0 0-1,3-3 1,-1-2-1,3-5 0,2-2 2,-1-7-3,2-1-48,0-8-64,2-7-97</inkml:trace>
  <inkml:trace contextRef="#ctx0" brushRef="#br0" timeOffset="142947.2764">20721 6417 313,'0'0'183,"0"0"-91,0 0 4,0 0-8,0 0-20,0 0-11,0-41-17,0 41-9,0 0-25,0 0-6,0 17-6,0 22-13,0 16 19,-3 9 3,3 2-2,0 0 0,0 1 2,0-2-3,8-4 0,-1-2 0,-1-6 0,0-6 2,-5-3-2,-1-6 0,0-5 0,0-4-12,0-8-52,0-11-34,0-10-122</inkml:trace>
  <inkml:trace contextRef="#ctx0" brushRef="#br0" timeOffset="143617.2603">21085 6643 680,'0'0'58,"0"0"-17,0 0-22,0 0-12,0 0-7,0 0-16,20 59 16,-7-22 14,-1 4 10,1-4-4,-2-3-5,2-5-7,4-3-4,2-3 4,5-5 1,1-6-8,1-4 1,-3-7 1,-1-1-3,-5 0 4,-5-6-4,-2-10 0,-6-7 0,-4-3 0,0-4 0,0-1 0,-4-1 2,-3 5 1,1 5 10,3 8 1,2 6 1,1 3 5,0 4-17,0 1-3,10 0-5,17 0 3,13 0 2,4 0 0,3 1 2,-2 4-1,-1 0-1,-3-2-1,-8 0-9,-9-2-38,-11 4-10,-8-2-84,-5 0-124</inkml:trace>
  <inkml:trace contextRef="#ctx0" brushRef="#br0" timeOffset="144361.2164">21885 6547 575,'0'0'169,"0"0"-105,0 0-38,0 0-9,0 0 0,0 0-17,10 0-12,20 13 12,11 4 0,6-1 1,0-1 2,-1-1 5,-8-2-3,-3-3 5,-7-2-10,-4 1 0,-7-2 0,-3 1 0,-3 1 1,-4-1-1,2 6 0,-4-2-2,-4 3 1,-1 3-1,0 1 2,-3 1 3,-15 2-3,-7 2 0,-5 3 0,-4-1 1,-2 2 12,-1 1-9,-1-2-4,1 1-2,-2-1 0,4-2-50,0-4-66,4-5-116</inkml:trace>
  <inkml:trace contextRef="#ctx0" brushRef="#br0" timeOffset="146392.1278">4104 8993 167,'0'0'306,"0"0"-245,0 0-15,0 0 20,0 0 46,0 0-49,0-17-39,0 17-14,0 0-10,3 21 0,6 9 0,3 9 6,4 5-4,2 2-2,3 6 3,3 2-1,-3-2 3,6-2-4,-2-6 0,3-8 1,-4-6-4,-4-4 4,-4-7-2,-1-5 0,-3-5-2,-2-8 0,-2-1-6,2-4 7,4-21-1,2-12 4,-1-6-1,3-9 0,-6 1 1,-3 3-4,-2 9 1,-7 7 1,0 13 9,0 6 7,0 7 5,0 6-6,0 0-15,3 5-2,5 24-31,4 11 25,4 5 8,1-1 1,2-5-1,3-7 0,-1-5-1,0-7 1,1-7-2,-5-7 1,-1-6-1,-1 0 2,0-6 8,2-18 23,0-9-1,-3-12-17,-1-7-7,-2-3 3,2 2-1,-4 0-6,0 9-2,4 6 0,-4 3-12,0 10-25,3 5-29,-3 8-133,-3 6-264</inkml:trace>
  <inkml:trace contextRef="#ctx0" brushRef="#br0" timeOffset="147832.2175">5135 9429 757,'0'0'139,"0"0"-139,0 0-66,0 0 55,0 0 11,0 0-2,12 34 2,4-29 0,2-2 0,6-3 12,1 0 11,-1 0-13,2 0-1,-4-9-5,0-5-4,-5 0 4,1-6-3,-5-3 2,-4-2-6,-6-4 3,-3-1-15,0-2-10,0 4-12,-13 6-16,-2 3 33,-3 10 5,1 6 15,-2 3 6,2 0-6,1 14-13,4 11 9,5 9-3,4 2-2,3 1 7,0-2 0,13-7 2,5-2-3,3-5 3,6-8 1,3-3 19,1-6-7,6-4-2,-1 0 16,3 0-12,-8-14-7,0-1-1,-6-3-7,-3-3 1,-3-3 0,-5-3 0,-3-3 5,-6-3-4,-2-2 6,-3 2-6,0 6 0,0 4 6,-8 9 24,-3 4 3,0 8-13,-5 2-22,4 0-3,-4 10-8,2 11 1,6 5 6,5 2 1,3 3 3,0-3-1,3-2 1,11-4-3,2-4 0,1-3 3,4-6 1,-1-3 2,0-4-2,2-2-1,-5 0 0,4 0 1,-2-12-1,-1-3 0,0-6 1,-3-3-2,3-5 2,-6-3 1,1 1-2,-1-4 0,0-1 3,-3-2 0,0-1-3,-3 0 0,1-2 0,-4 4 1,-3 2 2,0 7-3,0 5 2,0 9 21,0 7-6,-3 6 13,3 1-13,0 0-17,0 13-3,0 20-11,3 14 12,8 7 2,-4 2 0,2-1 3,-6 0 10,-2-3-3,-1-1-6,0-4 8,0-6-10,0-8 2,0-7-3,0-8 1,-1-8 0,1-4-2,0-6-10,0 0-12,0-10 19,0-21 1,1-11-39,10-4 11,7 0 10,-2 9 15,-1 7 5,0 9 5,0 7 22,-3 4-24,-1 3-1,-3 3-4,-5 4-1,-3 0-5,0 0-18,0 0-52,0 9-38,0 4 115,-7 4 1,1 1 12,3 0 29,3 2 8,0-2-10,0 0-28,12 0-2,4 0 7,2-4 3,5-2-12,-1-2-3,2-1 9,-5 0-13,-4 0 0,-4 2-37,-6-1-98,-5 0-114</inkml:trace>
  <inkml:trace contextRef="#ctx0" brushRef="#br0" timeOffset="148312.6351">6509 8946 805,'0'0'75,"0"0"-29,0 0-23,0 0 36,0 0-10,0 0-39,0 0-10,21-48-8,6 48 7,1 11-6,2 14 6,-5 8-8,-8 6-1,-11 3 3,-6 5 7,-2 1-14,-19 2 6,-6-2 2,-1-6 0,6-9 0,5-9 12,5-7-9,8-7 3,2-4-1,2-1-10,0-2 4,8-2 6,19-1 2,12 0 17,11-6 3,10-6-15,-2-2-6,-7 3-24,-5-1-32,-15-1-79,-10 2-358</inkml:trace>
  <inkml:trace contextRef="#ctx0" brushRef="#br0" timeOffset="149959.9614">4368 10611 558,'0'0'66,"0"0"-15,0 0 1,0 0-1,0 0-29,0 0-22,6 31-7,13 13 7,4 8 21,2 6-11,-4 0-4,0-3 8,-3-9-10,-2-7-1,5-3-1,-3-4-2,1-3 6,-4-5-5,0-8 1,-3-5-1,0-5 0,0-6 1,0 0-2,6-17 7,-3-10 2,1-9-7,-4-2 3,-3-4-1,-2 0 0,-2-1-4,-2-1 6,3 6 0,-3 5-6,0 7 0,0 8 3,-1 8-3,-1 6 0,3 4 0,2 4-7,3 21-29,9 13 31,2 7 2,-1 2-1,3-4 6,-2-6-2,1-5 2,-1-9 0,-3-4 3,1-6-5,-6-5 0,1-4 2,-2-4 1,-1 0-2,2-17 5,0-10 0,0-7-4,1-5 3,-4-3 0,-4-2-1,-2 0-3,0-1 22,-3 3 8,7-1-31,-2 2-3,-1 6-24,1 9-27,-1 12-18,-4 9-101,0 5-208</inkml:trace>
  <inkml:trace contextRef="#ctx0" brushRef="#br0" timeOffset="151343.8742">5205 11091 635,'0'0'0,"0"0"-84,0 0 82,0 0 2,0 0 38,88 10-1,-57-10-2,-1-7-9,-2-2-11,-2 0-12,-5-1 2,-2-1 4,0-6 23,-5-4-4,1-3-14,-5-5-10,-7-1 5,-3-3-5,0 0-2,-10 1-2,-11 4-12,2 4 3,-1 6-3,-2 6-12,-2 10-6,2 2 23,-1 7-6,4 21 9,7 8-2,3 6-7,9 2 13,0-1-1,3-5-4,15-5 5,1-5 0,8-5 6,2-8-1,6-3 10,1-7 0,6-4-3,-3-1 2,-2 0-1,-6-6 6,-1-6-8,-7 0-10,-1-4 0,-3-4 5,-2-4-1,-3-3 12,0-3-1,-5-3-8,-3-1-7,-5 3 5,-1 4-6,0 4 0,0 5-1,-4 8-1,-3 3 0,-1 5 2,2 2 0,-7 7 0,-1 19-10,-5 8-1,7 7 9,3 0 2,3-2 0,6-5-1,0-7-1,0-4-3,16-8 5,2-4-4,6-7 4,5-4 5,0 0 11,4-8-12,0-11 3,0-7-6,-2-5-1,-2-5-1,-3-7-6,-5-2 6,-4-3-2,-7 0-9,-4 1 10,-6 2 2,0 3 2,0 3 17,-6 4 31,-2 7-8,1 9-20,3 8-5,1 8 5,3 3 11,0 0-33,0 14-1,0 21-27,0 15 28,0 9 2,0-1-1,0-1-1,-3-2 0,-3-5 3,1-5-2,2-6-1,3-8 0,0-6 1,-4-7-2,4-8 1,-3-4 0,3-4 0,0-2-5,0 0 4,0-10-1,0-12 2,0-10-14,0-4 8,10-3 6,7 2-3,2 2-1,-1 8 2,3 5 1,-5 8-1,-1 6 2,-4 4-4,-6 4-22,-2 0-20,-3 3-39,0 10-23,-3 4 64,-10 1 25,1-2 16,2 1 3,2-2 5,4-1 6,2-3 15,2-1-3,0-2-2,8 2 13,16-4 24,7-1 3,5 0-3,3-2-29,4 5-20,0-1-9,0 5 3,-4 3-9,-6 2-38,-14 1-44,-10-3-161</inkml:trace>
  <inkml:trace contextRef="#ctx0" brushRef="#br0" timeOffset="152207.821">6881 10470 575,'0'0'69,"0"0"-56,0 0-7,0 0 9,0 0 7,0 0 3,35-84-25,-14 77 0,0 2 0,3 5 5,1 0-5,1 1-6,2 15 6,-4 5-2,-5 5-13,-10 3 0,-9 3-35,0 0 12,-16-1-10,-8-4-21,-3-5-23,3-6 78,5-7 14,11-4 13,4-4 45,4-1 39,0 0-22,0 0 7,0 0-39,9 0-37,7 0-6,6 1-3,3 15-1,0 5-3,0 3 7,-1 5 22,-7-1 7,-4 2-12,-7-1-9,-5-2 6,-1-3-3,0-2-5,-16-1 1,-8-4 3,-13-5-10,-8-2-10,-4-3-34,-2-5-30,-4-2-5,0 0-32,1-5-143</inkml:trace>
  <inkml:trace contextRef="#ctx0" brushRef="#br0" timeOffset="153641.8571">4713 12077 384,'0'0'130,"0"0"-75,0 0 17,0 0 4,0 0 2,0 0-26,0 0-18,-11-23-14,11 23-18,0 0-2,0 0-6,0 24-16,17 17 22,0 11 0,3 10 0,1 1 0,-2-4 2,2-8 1,3-7-1,-2-9-2,-1-6-1,-1-6 1,-4-2 0,-1-6 0,-5-4 0,-1-4 0,-4-5 1,1-2-1,4-2-2,2-16 2,0-9 2,3-3-1,-6-5 4,0 0-2,-3-2-2,-6 3 22,0 0-5,0 8-16,0 6 0,0 9 2,0 7-4,0 4-1,0 4-12,0 22-32,7 8 45,4 9 0,-2-2 1,7-4-1,-4-4 0,3-3 6,-1-7-5,-1-5-1,-1-4 1,-3-6 0,3-5 1,-2-3 1,3 0 5,1-16 2,7-13 1,-3-8-7,4-8 1,-7-4-3,-3 0 2,-3 0 0,-4 1 0,-2 0 0,-2 0-1,-1 4-3,0 3-14,3 10-23,-3 10-20,1 9-19,2 8-71,2 4-185</inkml:trace>
  <inkml:trace contextRef="#ctx0" brushRef="#br0" timeOffset="155295.9517">5465 12690 546,'0'0'0,"0"0"-10,0 0 2,0 0 8,0 0 4,0 0 60,89 10 14,-52-10-29,-1-3-7,0-8-27,0 2-7,-3-4-3,-2-4-3,0-1 0,-4 0 1,-6-2 1,-6-1 1,-2-4 3,-5-3-3,-5-1 2,-3-3-5,0 2-2,-6 2-2,-12 8-16,-2 3 5,0 8 3,-3 6 9,0 3 2,-3 0-2,-1 13-7,6 10 5,5 4-8,7 5 6,6 4-10,3 1 9,0 1 6,6-2 9,12-4-1,4-7-7,5-4 2,2-5-2,2-7 3,4-6 4,1-3-2,5 0 10,1-5-5,1-10-3,-3-3 2,-1-6-6,-2-2-3,-7-2-1,-6-1-1,-3 1 0,-8 0 1,-4 3 0,-6 4 4,-3 1-2,0 4 24,0 2-26,0 1-2,-12 2 2,-1 2-2,-1 1 2,-1 1-4,2 4-1,-2 2-2,3 1 3,-3 0-3,3 0 5,-1 10-6,2 7 6,1 2-2,1 4-2,0 2-4,9 0 5,0 0 2,0-3 3,0-1-2,6-3 1,7-4-1,4-5 0,5-2 2,5-6 3,4-1 1,1 0 1,-1-5 0,2-7-3,-5-4 2,-3-2-2,1-3 3,-5-3 0,0-5-2,-2-2 2,-4-7-5,1-6-2,-4-1 0,-4-6 2,-2 0 0,-6-4 1,0 4-1,0 3 5,-6 6-4,-5 7 2,-1 10 29,2 8-13,4 9 18,3 5 14,0 3-30,3 13-21,0 23-22,0 21 20,0 10-1,0 7 6,3-1-2,-3-6 1,0-5 9,0-9-6,0-10-1,0-8-3,0-6-1,0-10 0,0-5 1,0-8-1,0-5-4,0-1 3,0 0 1,3-16 5,6-11 0,1-9-5,4 0 0,2 1 1,-1 3-1,1 4 0,-2 4 0,-2 2 4,-2 8-4,-5 4-11,-2 7 0,-3 3 5,0 0-5,0 0-31,0 0-51,0 8 3,-2 2 80,-2 1 9,2-1 1,1 3-2,1 0 1,0 2-3,3 0 4,10 0 26,7-1 26,5-2-19,3 1-11,-2-1-13,4 0 5,-3 4-14,-5 0 0,-6 2-1,-7 3-36,-4 0-83,-5-3-55,0-9-129</inkml:trace>
  <inkml:trace contextRef="#ctx0" brushRef="#br0" timeOffset="155879.9113">6943 11970 731,'0'0'91,"0"0"-91,0 0-3,0 0 2,0 0-7,0 0-29,-3 43 35,15-11 2,-3 1 4,-1-3 1,2-3 0,-3-4-1,2-5 0,3-5 6,-1-2-10,2-7 2,5-4-1,6 0 2,0-7-3,6-14-6,-5-3-20,-4-5-47,-9 1 39,-2-2 30,-5 6 4,-5 4 43,0 8 78,0 6-26,0 4-31,0 2-29,0 0-35,0 17-21,0 13 10,0 9 9,0 3 4,0 0-2,0 2 10,0-2-6,0-3 2,0-1-2,0-6-4,0-4 0,3-4 1,-2-1 2,2-5-6,-3-2-24,0-3-47,0-9-88,0-4-245</inkml:trace>
  <inkml:trace contextRef="#ctx0" brushRef="#br0" timeOffset="157052.8679">8016 9187 506,'0'0'67,"0"0"-66,0 0 8,94-35-5,-60 31-1,3-1 16,1 2 7,2 1-3,6 1-1,5-2-10,12 0-3,11-1-6,11-3 10,5 1 2,-2-1 7,0-2-5,-11-2-12,-11 1-3,-18 1 3,-8 1-2,-17 2 0,-12 5-3,-8-2 2,-3-2 10,0-1-5,-6-3-7,-8-2-5,0-2 4,-1-2-1,2-1-2,-2-1 4,7 0 0,1 2-2,1 5 2,4 3-7,-1 4 7,3 3 7,0 0-7,0 0-1,3 8-21,17 9 16,8 1 6,4 3 1,0 0 6,-2-1 12,-6-2-3,-8-4-7,-7 2-4,-7 0-1,-2 1 5,-3 3-4,-21 3-5,-6 3 2,-4 4-4,-7 5-46,-2-4-73,0 2-189</inkml:trace>
  <inkml:trace contextRef="#ctx0" brushRef="#br0" timeOffset="158196.7948">8022 10650 347,'0'0'4,"0"0"-4,95 0 5,-50 0 33,4 0 7,11 0 5,7 4 30,5-1-17,5 0-39,4 0 4,-2-2-6,-3-1-6,-2 0-7,-6 0-4,-4 0-1,-9 0-3,-10 0 2,-11 0-1,-13 0-2,-6 0 1,-6 0 4,-6 0-9,0 0 4,3 0 0,3-4 7,6-8-7,-3-4-2,-2-4-3,-7 1-17,-3-1 17,0 0 3,-21 1-6,-6 3 8,1 0 21,-1 4 2,6 3 23,6 1-34,9 7-8,4 1 1,2 0-5,0 1-12,14 16 5,10 4 5,6 3 2,2-2 8,4-1-6,0-5 6,-9 1 0,-3-3 3,-10-1-10,-6 0 0,-8 2 1,0 2-1,-21 1-1,-12 3 4,-4 1-4,-3 1-22,0 1 1,2-3-30,2-3-127</inkml:trace>
  <inkml:trace contextRef="#ctx0" brushRef="#br0" timeOffset="159196.7335">8247 12182 416,'0'0'142,"0"0"-138,0 0-4,0 0 0,97 0 1,-45 0 2,8 0 20,10 0 9,5 0 14,7 0-1,1 0-13,1 0-23,-4 0-2,-6 0-3,-9 0-3,-8 0 5,-5-1-4,-1-1 2,-5 1-4,0-2-1,-10-1 1,-11 1 2,-11 3-1,-10-1-1,-4 1 1,0 0 4,0-3-1,0-3 4,0-3-8,0-5-8,-9-2-9,-5 1-18,-6-3 10,-2 2 24,-4 5 1,4 0 13,1 4 15,3 0-15,6 6-6,6-1-3,-1 1 5,7 1-5,0 0-4,0 7-24,19 11 24,8 5 3,6 1 5,3 2-7,0-1-2,-8-2 3,-6-3-2,-11-2 1,-8 0 0,-3-2-1,-2 4 0,-17-2-4,-10 0 4,-2 0-34,-8-4-1,1-4-34,-1-4-80</inkml:trace>
  <inkml:trace contextRef="#ctx0" brushRef="#br0" timeOffset="160837.0661">11511 8575 394,'0'0'111,"0"0"-28,0 0 6,0 0-1,0 0-37,0 0-34,-10-4-17,9 25-6,-1 11 6,2 12 7,-1 5 5,1 6 5,0 6-5,-2-2-4,-1-1 8,2-1-9,-4-3-7,2-1-1,3-3 1,0-6 0,0-5 0,0-8 0,0-6-39,3-9-56,2-8-88,1-8-134</inkml:trace>
  <inkml:trace contextRef="#ctx0" brushRef="#br0" timeOffset="161877.0013">11968 8696 486,'0'0'109,"0"0"-41,0 0-44,0 0 11,0 0 6,0 0-35,0 3-6,0 26 0,0 13 2,0 9 7,0 5 0,-2-1 10,-2-4-8,3-4-11,-1-8 2,2-6 3,0-5-4,0-5 1,0-6-2,0-5 0,0-7 0,0-4 0,0-1-2,0 0 2,0-3 2,0-15 0,0-6 0,2-5-2,3-1 2,3 0-1,2-3 1,5 0 13,0 3-2,3 3-10,-3 7 3,4 5-2,-2 9-3,5 6-1,5 0-3,6 12 3,1 12-5,1 4 11,-7 0-6,-9-1 0,-8-1-5,-11-2 4,0 0-9,-24-3 3,-13-2 4,-5-4 3,-3-4 1,3-5-1,5-6-13,1 0-17,3 0-33,6-7-25,10-4-65,7-3-118</inkml:trace>
  <inkml:trace contextRef="#ctx0" brushRef="#br0" timeOffset="162588.9533">12538 8599 520,'0'0'69,"0"0"-10,0 0-10,0 0-37,0 0-12,0 0 0,52 16 0,-18-1 14,1 2-1,4-1 7,2 0 4,-2 1-10,0-2 2,-3-1-13,-5 1 5,-7-2-7,-3-1-1,-11 0 0,-2-1 0,-4-1-2,-4 4-4,0 2-4,-12 5 10,-13 4 1,-3 2 5,-8 1 17,-8 2-23,-3 0 4,-3-1-2,-2 0 4,2-2-12,5-5-49,7-4-108,8-9-214</inkml:trace>
  <inkml:trace contextRef="#ctx0" brushRef="#br0" timeOffset="163236.9143">12014 8588 151,'0'0'150,"0"0"-121,0 0 6,0 0-17,0 0 23,0 0 26,-12-31-31,12 31-5,0 0 10,-3 0 6,-4 0-1,1 0-32,-5 13-12,-5 8-2,4 4 1,0 8-1,0 2 1,8-1 0,-1-1 5,4-1-4,-1-5-2,-1-3 5,2-2-5,-5-4-3,6 0 3,-3-6-77,3-7-107,0-1-262</inkml:trace>
  <inkml:trace contextRef="#ctx0" brushRef="#br0" timeOffset="164071.9539">13588 8715 622,'0'0'51,"0"0"-51,0 0 2,0 0 1,115 0-3,-66 0 0,-1 0 2,-3 0-4,-13 0-104</inkml:trace>
  <inkml:trace contextRef="#ctx0" brushRef="#br0" timeOffset="164279.9409">13626 8870 429,'0'0'44,"0"0"-36,0 0 49,98 4-1,-52-4-32,6-2-12,-1-6-12,-6 4-23,-14 1-180</inkml:trace>
  <inkml:trace contextRef="#ctx0" brushRef="#br0" timeOffset="166013.6761">15104 8394 396,'0'0'177,"0"0"-125,0 0-40,0 0-12,0 0 2,0 0 18,-13 116 25,-4-72-12,-4 1-16,-3-2 4,-2-4-11,-6-5-2,1-3-4,-5-7 0,-1-5-2,2-4 4,2-6-5,8-4 0,4-5 8,5 0-7,3 0 5,2-15-1,2-5-1,5-4-2,1-5-3,3 0 0,0-3 1,0 0 2,10 2-3,-1 1 0,6 4 5,4 3-3,1 5 4,2 5-3,5 9 4,3 3-7,3 9 0,1 18-1,3 6 1,-4 5 0,-2-1 0,-1-1 0,-7-3 1,-1-2-1,-1-4 0,-5-2-7,2-4-20,-1-1 3,-1-7 8,1-6-130,-1-7-78</inkml:trace>
  <inkml:trace contextRef="#ctx0" brushRef="#br0" timeOffset="171081.7666">15420 8823 455,'0'0'69,"0"0"6,0 0-2,0 0 11,0 0-45,0 0-12,0 0-19,45-49-5,-27 49 1,0 0-2,3 0-2,-5 8-4,-2 12-5,-7 5-6,-7 7 12,0 2 3,-18 0 0,-6 0-8,0-6-11,4-5-7,6-10 11,8-5 13,3-3 2,3-4-13,0-1 5,8 0 8,15 0 12,12-12-2,4-1-8,3-1-1,-3 2 2,-3 2-3,-7 0-13,-11 4-146,-2 1-284</inkml:trace>
  <inkml:trace contextRef="#ctx0" brushRef="#br0" timeOffset="171545.7309">16105 8133 634,'0'0'85,"0"0"-9,0 0-60,0 0-9,0 0-7,0 0-2,-3 109 2,-2-44 31,1 5-5,1-6-2,3-2-1,0-3-21,0-5 7,-3-1-7,-1-4 3,-4-3-4,-1-4 3,-1-5-4,-1-5-6,4-8-38,1-7-44,2-11-120,4-6-213</inkml:trace>
  <inkml:trace contextRef="#ctx0" brushRef="#br0" timeOffset="172137.6996">16372 8497 662,'0'0'57,"0"0"-40,0 0-17,0 0-21,0 0 21,-2 91 18,4-58 7,6-2 1,2-5-6,2-5 3,0-3-11,2-5-7,2 0-2,0-6 0,5-3 2,4-4 0,2 0 18,0-4-6,0-11-5,-8-5-9,-4-1-2,-4-3 4,-5-1 0,-5 2-1,-1 2 2,0 6 7,0 4 41,0 6-13,0 3-11,0 2-8,0 0-22,0 6-16,0 15-4,3 5 18,6 4 2,2-3 0,1-1 1,4-2 0,3-3 0,-1-5-2,3-4-41,-1-4-36,-1-7-44,-1-1-223</inkml:trace>
  <inkml:trace contextRef="#ctx0" brushRef="#br0" timeOffset="172553.6703">17000 8358 773,'0'0'37,"0"0"-37,0 0-8,0 0 8,0 0 0,0 0-22,9 28 22,9-15 0,3 3 15,1-3 0,8 0-5,2 0 16,4-3-2,0 1-20,0-3 8,-3 2-12,-5-1 2,-4 0 0,-7 0 2,-6 2-7,-4 2 3,-6 3-7,-1 2 7,0 2 0,-8-1 2,-8 1 9,-4 0-2,0-2 3,-5-2-4,-2 2-7,0-2 4,-1-1-5,-2-1-12,0 0-45,0-5-79,0-3-295</inkml:trace>
  <inkml:trace contextRef="#ctx0" brushRef="#br0" timeOffset="173209.6255">18149 8404 572,'0'0'72,"0"0"-70,0 0-2,100 14 20,-54-12 24,8-2 15,1 0-24,2 0-22,0 0-4,-1 0-5,-4 0 0,-5 0-4,-7 0-5,-10 0-75,-11 0-75,-6 0-111</inkml:trace>
  <inkml:trace contextRef="#ctx0" brushRef="#br0" timeOffset="173449.6137">18552 8307 596,'0'0'90,"0"0"-86,0 0 5,0 0 2,-28 88 28,23-52-11,2-2-11,3-2-16,0-2 4,0-4-2,2-2-6,6-3-24,1-4-140,2-5-170</inkml:trace>
  <inkml:trace contextRef="#ctx0" brushRef="#br0" timeOffset="175098.2235">19680 8049 548,'0'0'102,"0"0"-22,0 0-60,0 0-20,0 0-11,0 0 11,-22 110 15,14-58 14,-1 5-8,-3 2 4,2-2-7,-1 0-2,-2-2-1,1-4-13,-1-4 21,2-8-13,2-6-3,-1-3-3,1-8-4,1-5 0,2-5-9,3-8-35,3-4-31,0 0-49,0-11-146</inkml:trace>
  <inkml:trace contextRef="#ctx0" brushRef="#br0" timeOffset="175654.2476">19668 8091 489,'0'0'91,"0"0"11,9-94-43,-2 65 11,5 1-27,5 4-5,5 2-32,6 5-2,4 2 0,0 8-4,0 4 6,-4 3-12,-4 0 5,-6 13-7,-5 14-8,-7 9 5,-6 10 10,0 1 1,-19 0-4,-9-6 4,-4-9 6,1-7-6,1-7-11,8-6 3,5-4-4,10-5 6,4-3 6,3 0 5,0 0-5,0-11-5,1 4 5,13-1 3,3 7-3,5 1-8,1 0 1,4 14 6,0 6 1,-3 3-1,-8 4-3,-6 0-6,-10-1 0,0-1 8,-11-2 1,-14-4 2,-5-2 8,-3-6-1,-1-5 7,1-4-6,4-2-9,6 0-1,6 0-40,9-1-28,7-11-150</inkml:trace>
  <inkml:trace contextRef="#ctx0" brushRef="#br0" timeOffset="176206.2122">20012 8465 576,'0'0'162,"0"0"-103,0 0-30,0 0-16,0 0-5,91-46-7,-64 46-1,-6 0 2,-3 4-4,-7 16-7,-8 6-12,-3 4 13,-6 2 8,-18-1 3,-4-4 5,2-3-8,4-6 0,5-2-7,7-6 7,5-2 3,4-4-3,1-3-11,0-1 0,0 0 11,18 0 3,12 0 11,10-1-7,3-8 0,2 1-7,-6 4 1,-5 1-1,-6 0-63,-6-2-120,-3-1-213</inkml:trace>
  <inkml:trace contextRef="#ctx0" brushRef="#br0" timeOffset="176726.1803">20807 7868 762,'0'0'65,"0"0"-21,0 0-16,0 0-3,0 0-13,0 0-12,-5 14-20,10 31 16,6 12 4,0 7 10,-3-2-10,-2-6 0,-1-1 8,-2-5-1,2 0-6,-4-2 4,1-4-5,-1-5 2,-1-6-1,0-5-1,0-9-8,-1-6-44,-4-6-18,2-7-112,3 0-268</inkml:trace>
  <inkml:trace contextRef="#ctx0" brushRef="#br0" timeOffset="177999.1033">21268 7966 493,'0'0'86,"0"0"-38,0 0-38,0 0-9,0 0 10,8 86 36,1-46-17,3-2 1,0-3-7,3-4-9,1-2-3,1-4-11,2-1 7,2-6-5,-1-1-3,0-5 2,0-5 4,-2-2-4,-2-3 2,-4-2-4,0 0 2,-3-5-8,0-11 12,-2-6-5,2-2 0,-3-5-1,-4-2-1,-2-1 0,0 3 1,0 1-1,0 4 1,0 6 8,0 6 4,0 4-3,0 6 0,0 0 18,3 2-27,19 0-8,11 0 8,7 6-1,3 3 2,-2-3-2,-1 0-15,-1 1-50,-1-6-98,1-1-292</inkml:trace>
  <inkml:trace contextRef="#ctx0" brushRef="#br0" timeOffset="178463.0757">22110 7910 508,'0'0'265,"0"0"-207,0 0-55,0 0-3,0 0-21,0 0 21,91 47 3,-39-22 1,1 0 1,-3-1 7,-8-5-6,-6-2 2,-9-2-6,-3-3-1,-7-1 0,-5-1-1,-2-2 1,-5-2 0,-5 2-2,0 0-1,0 4 2,-10 3 0,-14 2 0,-10 4 9,-8-2 0,-9 4-2,-5-1 7,-3 4-10,0 0-2,2 1-2,8-2-2,7 1-57,11-5-115,7-6-255</inkml:trace>
  <inkml:trace contextRef="#ctx0" brushRef="#br0" timeOffset="179814.9866">11793 9976 560,'0'0'71,"0"0"6,0 0-17,0 0-10,0 0-4,0 0-30,-16-13-16,16 40-12,0 17 12,0 15 2,0 5 2,2 4 1,0 1-1,-2-2 3,2-4-4,1-7-2,3-2-1,-2-5 3,2-3-3,-1-2 0,2-7-11,1-4-33,2-10-89,8-13-162</inkml:trace>
  <inkml:trace contextRef="#ctx0" brushRef="#br0" timeOffset="180699.6998">12632 10227 420,'0'0'116,"0"0"-46,0 0-32,0 0 30,0 0 5,-85-74-34,62 65-16,-4 3 5,-2 4-6,-6 2-22,1 2 0,1 19 0,2 9-1,5 8-5,7 3 2,10-1 2,6-1 0,3 0 2,0-1-7,9-5 7,9-4 0,5-8 3,5-8-3,3-7 3,4-6-1,5 0 1,0-19 2,-1-13-4,-3-4-1,-5-5-2,-9 5 2,-7 0 1,-7 6-1,-7 7 2,-1 5 4,0 6 21,0 5 0,0 4 6,0 3-13,0 0-18,0 0-2,0 18-26,0 9 25,5 6 1,2 3 1,6-4 0,0-1-1,3-3-13,2-4-12,4-8-23,5-7 21,1-9-98,-1 0-238</inkml:trace>
  <inkml:trace contextRef="#ctx0" brushRef="#br0" timeOffset="181123.6728">12926 10031 741,'0'0'11,"0"0"-11,0 0-45,0 0 24,0 0 20,0 0 1,85 34 10,-50-17 4,3 1-1,1-1 3,0 0-1,2-1-8,0-3 2,-3 0 6,-2-5-15,0 2 1,-6-3 1,-5 1-2,-1-1 0,-5-1 4,-7 3-4,-7 3-11,-5 0 7,0 5 4,-3 1 29,-15 2 1,-6 1-8,-3 1-8,-1 0 1,-2 3-10,2-1-5,1 4 2,0 0-2,0 1-2,0 2-45,0-6-57,4-5-142</inkml:trace>
  <inkml:trace contextRef="#ctx0" brushRef="#br0" timeOffset="181673.2124">14058 10299 480,'0'0'64,"0"0"-62,0 0 4,0 0 34,0 0 2,103 0-2,-64 0-18,-2 0-15,-1 0-3,-6 0-4,-9 0-66,-14 3-270</inkml:trace>
  <inkml:trace contextRef="#ctx0" brushRef="#br0" timeOffset="181881.1963">14121 10463 473,'0'0'52,"0"0"-43,0 0 4,0 0 44,122 24-4,-65-24-7,13-1-24,2-10-15,-1 1-7,-1-1-8,-4-1-66,-4 0-316</inkml:trace>
  <inkml:trace contextRef="#ctx0" brushRef="#br0" timeOffset="182809.1404">16069 9852 370,'0'0'110,"0"0"-74,0 0-33,0 0 3,0 0 61,-3 101-14,-16-59-6,-9 0-13,-7-1 2,-4-4-4,-5-2-15,-3-4 3,-6 0-9,-4-7-9,1-6 0,4-6 5,9-10 1,14-2-5,9 0 4,7-14-3,5-9-1,4-9-1,4-4-2,0-1 2,0-2-2,4 6 2,4 2 0,6 8 8,0 4 2,2 6-1,10 7-6,6 4-5,10 2-4,7 9 1,4 15 2,1 5 1,-4 4-6,-6 0 6,-7 2-1,-7-2 1,-6 0 0,-4-2-18,-5 0-1,3-7-19,-1-6-134,1-9-196</inkml:trace>
  <inkml:trace contextRef="#ctx0" brushRef="#br0" timeOffset="183057.1227">16351 10171 534,'0'0'198,"0"0"-198,0 0-11,0 0 11,0 0-3,29 87 3,-26-64 5,0-2 6,-2 0-6,-1 0-5,0-4-1,0-3-77,0-4-136</inkml:trace>
  <inkml:trace contextRef="#ctx0" brushRef="#br0" timeOffset="183577.0909">16830 9694 130,'0'0'158,"0"0"-29,0 0 9,0 0-19,0 0-9,0 0-39,-4 6-19,4-6-19,0 0-7,0 0-9,0 0-5,-2 0-1,2 0-4,-1 0-7,1 0-4,0 18-3,0 15-16,0 12 21,3 12 0,8 2 0,0 5 1,1-3 0,3 1 2,-6-4 6,0-5 1,-3-6-5,-3-7-2,-3-4-1,0-5-2,0-7-6,-8-12-43,-1-10-51,6-2-131</inkml:trace>
  <inkml:trace contextRef="#ctx0" brushRef="#br0" timeOffset="184777.0137">17248 9891 574,'0'0'104,"0"0"-30,0 0-35,0 0-22,0 0-17,0 0-3,-2 78 3,2-37 4,0 0 1,0-4-2,11-4-3,5-5 1,2-6-1,5-5 1,3-6 2,6-4 0,2-7-2,8 0 1,0-4 0,-1-14-2,1-4-2,-6-2 1,-9-1-1,-9 0 2,-8 1 0,-7-1 1,-3 1 1,0 2 4,0 5-4,-9 3 17,2 5 7,1 4-7,1 2-7,4 3-6,-2 0-6,1 0 0,1 17-19,-3 8 19,4 6 1,0-3 0,0 1-1,1-4-1,14-4-1,4-4 1,1-3 1,5-6-18,2-1-30,-1-4 17,-2-2-12,-9-1-175,-5 0-80</inkml:trace>
  <inkml:trace contextRef="#ctx0" brushRef="#br0" timeOffset="185305.2108">18073 9786 489,'0'0'47,"0"0"18,0 0-22,0 0-42,0 0 4,0 0-5,76 16 9,-33 1 20,-2 2 2,-2 1-9,0 0-9,-1-2-5,-2-1-2,1-2-2,-2-1 2,-3-2-5,-2 0-1,-8-2 0,-7-3 0,-9 0 0,-6 4-16,0 1 16,-22 6 32,-12 3 17,-12 3-24,-4 4 4,-5 3-17,0 1-9,7-5 1,6-2-4,13-4-31,9-3-61,10-6-65,10-4-194</inkml:trace>
  <inkml:trace contextRef="#ctx0" brushRef="#br0" timeOffset="185905.1689">19122 9993 588,'0'0'138,"0"0"-131,0 0-7,0 0 0,0 0 12,98 4 34,-30-4-18,7 0-11,2 0-2,-6 0-13,-8 0 0,-12-2-4,-2 2-3,-6 0-65,-7-2-28,-8-1-168</inkml:trace>
  <inkml:trace contextRef="#ctx0" brushRef="#br0" timeOffset="186161.1559">19474 9838 525,'0'0'85,"0"0"-85,0 0 10,0 0 13,0 0-4,0 0-3,-57 98 9,56-60-1,1-1-20,0-1 2,5 2-4,5 1-1,-4-3 0,0-4-1,2-5-23,7-9-73,9-7-81</inkml:trace>
  <inkml:trace contextRef="#ctx0" brushRef="#br0" timeOffset="186569.1293">20432 9687 292,'0'0'48,"0"0"31,0 0 3,0 0 23,0 0-31,0 0-74,9 8-11,-24 31 11,0 11 24,-1 4-9,0 2 31,2-1 4,0 0-25,1-2-14,2-4 15,2-5-2,1-3-23,2-7 2,-1-2 2,0-3-6,-1-4 3,-2-3-2,3-3 2,-1-7-2,5-5-24,0-5-44,3-2-76,0-5 87,1-17-143,15-7-34</inkml:trace>
  <inkml:trace contextRef="#ctx0" brushRef="#br0" timeOffset="187097.0978">20401 9793 672,'0'0'172,"0"0"-130,0 0-21,-6-95-17,12 67 0,11-3 6,9 3-6,3-1-3,9 5 1,1 5-1,-2 4 5,-2 6-6,-6 4-3,-6 5 3,-3 0 0,-5 11-10,-4 16 0,-8 7 1,-3 7 2,-8 1 3,-22-1 2,-8-5 2,-3-6 2,-1-8-2,6-5 0,5-6 2,7-4-1,7-4 0,8-1 1,6-2-1,3 0-2,0 0 0,0 0-4,15 0 2,8 0-6,9 1 7,2 11 2,4 4 0,-2 3 4,-4 4-4,-4-1-3,-11 2 0,-7 1-3,-7-3-2,-3-1 6,-7-3 2,-21 0 2,-10-3 12,-7-2-1,-5-2-5,2-5-8,2-2-5,8-2-21,5-2-41,8 0-142</inkml:trace>
  <inkml:trace contextRef="#ctx0" brushRef="#br0" timeOffset="187737.0578">20908 10007 745,'0'0'44,"0"0"-15,0 0-3,0 0-14,0 0 0,0 0-9,100-76 1,-60 73-4,-3 3 0,-9 0 0,-6 16-4,-11 8-5,-11 8-6,0-1 14,-19 1 1,-12-2 1,-5-3-1,1-5-8,6-4-22,5-4 10,10-5 14,7-3 4,6-3-4,1-3-7,0 0 8,10 0 5,19 0 27,13-1 0,9-9-19,2 3-6,-6 1-2,-5 1 0,-5 1-83,-5-2-139,-5-2-278</inkml:trace>
  <inkml:trace contextRef="#ctx0" brushRef="#br0" timeOffset="188417.0164">21616 9388 179,'0'0'401,"0"0"-385,0 0 23,0 0 40,0 0 23,0 0-102,0 6-10,-1 44 10,-5 11 6,-3 9 16,1 1-14,2-2-2,2-3 14,1-2-19,0-4 0,-1-3 1,-1-4-1,2-8 3,3-6-3,0-7-1,0-7 0,0-7-24,0-6-36,0-7-69,6-5-83,3 0-177</inkml:trace>
  <inkml:trace contextRef="#ctx0" brushRef="#br0" timeOffset="188992.975">21937 9566 506,'0'0'41,"0"0"-41,0 76 0,0-33 16,0 2 20,2-2-12,9 1 1,3-1-3,1-6 7,1-1 1,2-6 14,2-4-26,0-8-5,3-6-8,0-6 6,3-6 5,0 0 5,2-6-6,-1-13-15,-2-5 8,-4-4-5,-8-2-3,-7-1-1,-6-1-1,0 2-6,0 4 6,-9 3 4,0 5 1,1 5 11,5 2-2,1 7-10,2 1 2,0 2 7,8-1-11,14 2 0,11-2 4,6 2-5,5 0 2,1 0-1,1 0 2,-1 0-2,-3 0-43,-7 0-16,-6 0-104,-13 0-221</inkml:trace>
  <inkml:trace contextRef="#ctx0" brushRef="#br0" timeOffset="189485.2843">22789 9530 590,'0'0'42,"0"0"-39,0 0-3,0 0-5,0 0 2,0 0 3,79 68 50,-48-38 9,2 0 2,3-1-38,0-3-6,1-3-4,1-4 2,-2-3-2,0-3-9,-6-1 5,-7-3-2,-10-1-7,-7 1-2,-4 1-11,-2 4 4,-6 4 9,-21 3 10,-9 3 30,-12 2-17,-6-1-11,-4 2-12,-1-1 5,2-3-5,0 1 0,1-3-16,-1 0-44,0-6-84,-1-8-315</inkml:trace>
  <inkml:trace contextRef="#ctx0" brushRef="#br0" timeOffset="190563.9749">12218 11482 520,'0'0'107,"0"0"-16,0 0-29,0 0-6,0 0 8,0 0-36,0-14-28,0 38-12,0 20 12,0 17 4,-3 7 13,-8 4-9,0-5-2,1 0-3,-2-3-1,4-2-2,4-7 2,2-3 4,2-9-6,0-4 0,0-5-3,6-8-16,3-6-54,-4-12-145,4-8-313</inkml:trace>
  <inkml:trace contextRef="#ctx0" brushRef="#br0" timeOffset="191275.93">12736 11470 552,'0'0'70,"0"0"-23,0 0-22,0 0-25,0 0-1,0 0 1,0 112 3,3-52 7,2 3-10,1 2 9,-3-5-6,-3-4 25,0-7 7,0-4-23,0-4-11,0-3 9,0-6-8,0-6 0,0-8-1,0-9 6,0-4-4,0-5 0,0 0 12,0-10 7,0-15-22,0-5-11,0-5 7,0 1-1,0-1 2,0 5 3,6 1 1,8 7-1,2 2-2,1 9-3,0 4 5,5 7-3,2 0-5,3 12 2,1 11 2,2 4 4,-4 2 13,-6-1 2,-5-2 5,-7-1-16,-7-2 5,-1 0-4,0-2 1,-19 0 1,-9-5 4,-10-1 9,-2-4-19,-2-5-1,0-6-13,2 0-24,9-2-8,4-11-57,9-4-138</inkml:trace>
  <inkml:trace contextRef="#ctx0" brushRef="#br0" timeOffset="192347.8589">13361 11565 609,'0'0'90,"0"0"-67,0 0-23,0 0-7,0 0 7,0 0 0,108 24 0,-57-5-4,-1 6 4,-2-1 20,3 0 3,-2-2-17,3-2-2,2-4 7,-1 0-7,0-5-2,-4 0 1,-13-4-3,-11 4 1,-13 0-6,-9 1 5,-3 4-18,0 5 18,-13 3 18,-11 5 11,-6-1-4,-6 3-7,-3-1 10,-2-1-16,0-3-8,2-1-3,1-1 0,-1-3-2,5 0-12,2-4-40,3-4-63,2-7-198</inkml:trace>
  <inkml:trace contextRef="#ctx0" brushRef="#br0" timeOffset="192867.8259">14594 11684 487,'0'0'86,"0"0"-73,0 0-10,0 0 17,0 0 52,0 0-1,120 19-26,-70-19-26,1 0-13,-8-1-6,-8-1-19,-13 2-126,-15 0-294</inkml:trace>
  <inkml:trace contextRef="#ctx0" brushRef="#br0" timeOffset="193099.8105">14585 11905 624,'0'0'5,"0"0"-4,0 0 0,0 0 38,115 16 23,-54-16-17,12-8-36,-3-3-9,-4 1-47,-11 2-104</inkml:trace>
  <inkml:trace contextRef="#ctx0" brushRef="#br0" timeOffset="194153.0913">16138 11461 531,'0'0'59,"0"0"-4,0 0 12,0 0-32,0 0-26,0 0-9,3 87 47,-14-37-4,-8 1-18,-6-3 5,-7-4-9,-3-5 3,-6-3-16,-5-6-2,0-3-3,-2-7 0,5-6-2,5-7-1,8-4-13,5-3-14,7 0-12,5-12 25,1-9 12,6-8 1,6-6 1,0-5-7,0-1-2,15-1 5,3 6 1,6 9 2,1 8 1,2 8 0,0 11 1,-1 0-1,2 11 4,2 16 0,-1 4 1,1 4-4,-2-1 3,1-2-4,-2-5 4,-1-1-4,0-2 0,-1-2-37,-2-2-96,0-6-98,0-6 22</inkml:trace>
  <inkml:trace contextRef="#ctx0" brushRef="#br0" timeOffset="194578.1308">16381 11837 700,'0'0'130,"0"0"-105,0 0-24,0 0 0,0 0 1,94-63 0,-75 63-2,-5 0 7,-3 0-7,-1 17-9,-6 10 0,-4 9-5,-1 3 11,-23 1 0,-4 0-1,-4-4-18,4-3-6,6-9 14,7-6 12,7-6 0,5-7-1,3-2-5,0-3 2,0 0 6,11 0 4,11 0 34,12-13-18,10-3-9,5-2-7,2-2-4,1-2-14,-6 1-91,-6 0-209</inkml:trace>
  <inkml:trace contextRef="#ctx0" brushRef="#br0" timeOffset="194933.0333">16918 11229 574,'0'0'7,"0"0"-2,0 0 13,0 0 79,0 0 5,0 0-49,-7-44-50,5 70-3,-1 16-11,2 16 11,1 5 17,0 3-10,0 3-1,6 5 4,4 1-8,-1-4 7,-1-8-1,-4-13-4,2-6-3,-1-7-1,-1-4 0,-3-5 1,1-6-1,-1-4-6,1-8-48,1-7-113,-2-3-227</inkml:trace>
  <inkml:trace contextRef="#ctx0" brushRef="#br0" timeOffset="195780.984">17373 11464 317,'0'0'103,"0"0"-3,0 0-9,0 0-3,0 0-22,0 0-66,-13 36 10,11 9-10,2 7 12,0-3 5,0-2-9,6-6-2,11-10-6,5-4 2,3-9 2,2-4-3,1-7 1,2-5 0,0-2 4,1-2-3,1-16 1,-4-3-2,-4-6-1,-3-3 0,-5-5-1,-4-4 5,-4 1-5,-3 2 5,-5 8-1,0 5 17,0 8 15,0 6-11,0 5-6,0 2-6,0 2-7,0 7-6,0 19-20,1 10 20,8 4 1,1-3 0,2-3-1,5-2 1,-2-8-1,4-3-2,2-4-26,5-6-35,7-7-65,3-4 24</inkml:trace>
  <inkml:trace contextRef="#ctx0" brushRef="#br0" timeOffset="196260.9496">18164 11353 549,'0'0'97,"0"0"-74,0 0-23,0 0-3,0 0 3,0 0 5,73 48 19,-35-29 5,5-2 15,1-2-20,6-1-14,-4-3-9,2 1 5,-6 1-6,-7-5 4,-6 3 0,-9-3-4,-6-1 1,-7 1-2,-4 1-4,-3 1 2,0 6-2,-11 2 5,-11 1 4,-6 2 9,-6 3-1,-5 0-3,2 0-9,-4 4 1,-3-2-2,0 2-20,-5-1-37,3-3-45,4-3-59,4-8-164</inkml:trace>
  <inkml:trace contextRef="#ctx0" brushRef="#br0" timeOffset="196826.8389">19137 11661 466,'0'0'143,"0"0"-130,0 0-11,0 0 9,0 0 35,104 2-15,-54-2 6,6 0 1,4 0-11,-1 0-14,1-3-2,-8-3-10,-5-1-1,-7 3-3,-9 0-35,-10 1-70,-6-2-41,-11 2-99,-4-3 73</inkml:trace>
  <inkml:trace contextRef="#ctx0" brushRef="#br0" timeOffset="197066.8258">19462 11500 402,'0'0'183,"0"0"-153,0 0-24,0 0 16,-66 108 4,63-69-2,2-1-3,1-3-13,0-7-7,0 0 7,6-3-5,0-2-1,1-2-2,-1-3-62,0 0-31,-3-2-48,-3-2-91</inkml:trace>
  <inkml:trace contextRef="#ctx0" brushRef="#br0" timeOffset="197690.7883">20379 11273 534,'0'0'124,"0"0"4,0 0-80,0 0-42,0 0-6,0 0-15,-10 80 14,6-27 2,-4 7 1,-1 3 9,-3 1-1,-3 4 3,-6-3-13,-2-3 0,-6-8 11,1-7-4,-1-7-5,3-2 7,0-7-9,6-8-21,4-8-27,5-10-39,5-5-53,6-4-212</inkml:trace>
  <inkml:trace contextRef="#ctx0" brushRef="#br0" timeOffset="198295.0078">20350 11300 495,'0'0'77,"0"0"-43,29-79-5,-13 56-23,3-1 18,3 4 22,1 1-4,4 3-7,2 4-19,4 3-4,0 5-9,1 4-2,-1 0 0,-3 0-2,-6 18-1,-8 9-21,-10 8 3,-6 7 16,-11 3 4,-21-2 10,-11-2-3,-1-7-7,0-6-16,3-7-8,10-4 1,6-9 6,8-3-21,8-2 19,8-3 4,1 0 13,0 0-15,6 0 7,12 0 3,4 0 7,3 5 2,1 3-2,4 5 2,0 0 3,1 7 11,-3 2-5,-4 5-6,-5 2-1,-10-2-4,-6 0 0,-3-1 5,-4-5-5,-22-3 8,-3-1 40,-6-6-16,-5-1-20,4-6-12,-1-1-16,6-2-21,4-1-10,9 0-85,5-5-242</inkml:trace>
  <inkml:trace contextRef="#ctx0" brushRef="#br0" timeOffset="199046.9594">20761 11655 473,'0'0'78,"0"0"-23,0 0 11,0 0 9,68-83-42,-34 72-22,5 0 23,1 5 0,0 3-12,-4 3-12,-2 1-8,-10 20-2,-6 11-9,-10 4-3,-8 3 12,-11-1-1,-20-5-2,-8-3 3,-1-3-11,5-6 9,7-4 2,12-3-3,4-7 3,7 0 0,5-2-12,0-1-1,0 1 10,15-4 3,13 1 10,10-2-5,7 0-2,8 0 2,2-2 1,-2-4-4,-3 1-2,-4-2-34,-5 3-100,-8-3-40</inkml:trace>
  <inkml:trace contextRef="#ctx0" brushRef="#br0" timeOffset="199694.9191">21845 11017 495,'0'0'107,"0"0"-22,0 0-16,0 0 9,0 0-35,0 0-2,-5-15-23,5 15-18,0 20-11,0 16-3,0 16 14,0 12 4,0 2-2,3 0-2,2-3 1,-1-1 2,-3-2-3,2-4 3,-1 1-3,2-9 0,1-5 1,1-8-1,-1-9 0,0-8-19,0-6-36,-2-7-69,3-5-58,1 0-121</inkml:trace>
  <inkml:trace contextRef="#ctx0" brushRef="#br0" timeOffset="200342.9154">22185 11220 516,'0'0'63,"0"0"-61,0 0-2,0 0-2,0 0 2,3 88 23,10-52 9,2-2 27,3-1-25,3-1-9,0-4 0,4-2-6,2-5-5,1-4-3,2-8 4,-2-5-9,1-4 7,-3 0 9,-1 0 3,-3-10-17,-1-5 7,-6-3-10,-3-3 1,-8-4-2,-2-2-4,-2 1-1,0-5-2,0 1-18,-2 1 15,-4 4-13,0 4 9,3 6 9,2 4 1,1 5 2,0 5-1,0 1 7,0 0 1,19 0-9,8 0 2,9 0-1,4 0-1,5 0 1,-2 4-1,-1-1 0,-3 4-2,-10-2-6,-7 1-73,-8 0-152</inkml:trace>
  <inkml:trace contextRef="#ctx0" brushRef="#br0" timeOffset="200846.8862">23066 11076 694,'0'0'0,"0"0"-35,0 0 35,0 0 0,0 0 0,0 0-9,49-2 9,-21 15 19,3 4-4,0 0 8,2 1 3,-6-1 8,1-2-10,-2-1-12,-1 0-4,0 0-3,1-1 10,-2-1-4,-2-1 3,-3-1-10,-7-1-2,-4 0-2,-2 2-2,-6 2-7,0 5 9,-14 2 1,-14-1 12,-9 2-7,-5 1 6,-9 2-12,-2 1 5,-7 4 3,-3 0-8,4 1-26,3 1-14,8-2-17,10-5-52,3-6-106</inkml:trace>
  <inkml:trace contextRef="#ctx0" brushRef="#br0" timeOffset="214233.1971">25271 7331 521,'0'0'125,"0"0"-92,0 0-13,0 0 30,0 0-18,0 0-18,0 0-6,0 0-1,-1 13-6,1-13 1,0 0 1,0 0 2,0 0 13,9 0-12,5-4-3,2-8-1,-1 0-2,1-6 6,-1-3-6,0-2 0,-1-4-3,-1 1-2,-3 1 5,-2 2 0,-2 7 6,0 4-6,-3 4-4,-2 6 4,-1 1 1,0 1 4,2 0-5,2 0-14,5 6 1,6 11 13,3 7 0,3 3 0,-2 2-2,-2-1 1,-3-3 1,-3-3 0,-6-4 0,-2-2-1,-3-4-4,0 0 2,-5 0 3,-12-1 4,-3-1 2,-4-2-6,-1 1-6,-1-5-51,7 1-56,-1-5-155</inkml:trace>
  <inkml:trace contextRef="#ctx0" brushRef="#br0" timeOffset="214465.1809">25782 7367 813,'0'0'64,"0"0"-55,0 0-1,0 0-8,0 0-24,0 0-37,0 1-123,16-1-231</inkml:trace>
  <inkml:trace contextRef="#ctx0" brushRef="#br0" timeOffset="214825.1577">26108 6998 192,'0'0'520,"0"0"-500,14-77 28,-11 62-7,0 5 32,-1 5-29,-2 4-25,0 1-15,0 0-4,0 3-5,0 27-18,0 17 20,-3 14 3,-8 4 7,3-3-7,2-7 6,4-9-3,2-7-2,0-6-1,2-8 0,7-5 5,4-5-5,0-6 0,3-6-1,7-3 1,3 0-18,1-10-37,-4-10-65,-8-4-176</inkml:trace>
  <inkml:trace contextRef="#ctx0" brushRef="#br0" timeOffset="215049.1433">26003 7107 616,'0'0'153,"0"0"-153,0 0-5,0 0 5,0 0 20,0 0 36,116 1-19,-67-1-8,-4 0-16,-2 0-10,-4 0-1,-3 0 0,-6 0-2,-5 0-37,-8 0-102,-13 1-214</inkml:trace>
  <inkml:trace contextRef="#ctx0" brushRef="#br0" timeOffset="215541.5519">26814 7367 305,'0'0'140,"0"0"-98,0 0 30,0 0 14,0 0 9,0 0-32,3 12-44,-1-12-13,-2 1-3,0-1 2,0 0-3,0 0 3,0 0-3,0 0 0,0 0-2,0 3-2,1 0-78,1-3-98,2 0-297</inkml:trace>
  <inkml:trace contextRef="#ctx0" brushRef="#br0" timeOffset="217043.8384">28130 6893 332,'0'0'134,"0"0"-51,0 0-26,0 0 7,0 0-12,0 0-35,0 0-16,6 38 14,-6-1 3,-9 5 2,-6 3-2,-6 2-4,-2-5-4,-3-1-1,-4-5-2,-1-3-3,-5-5 1,-3-2-4,-4-3 0,-5-5 0,3-3 1,6-7-1,7-5-1,9-3-6,6 0 3,5-7 6,1-12-3,4-4 8,5-4-8,2-3 1,0-3 0,5 1 2,10 0-2,3 6-1,4 2 7,5 4-6,4 8-1,1 5 0,-1 7-4,0 0 7,1 14-6,-3 15 3,-2 7-1,-2 5-2,-5-1 2,-1-2 2,-2-3-2,-1-5 2,-4-3-2,-2-4 1,-4-4-26,1-4 1,-1-5-28,2-3-73,4-6-77</inkml:trace>
  <inkml:trace contextRef="#ctx0" brushRef="#br0" timeOffset="217939.779">28258 7488 56,'0'0'623,"0"0"-570,0 0-25,0 0 20,0 0-8,0 0-15,-1 0-10,10 0-14,1 0-1,2 0-1,0-5 1,0 0 4,3-1-4,-1-3 1,-1 3-1,-6-1 0,-1 2 1,-3 3 3,-3 2-2,0 0 0,0 0 2,0 0-3,0 0-1,0 4-14,-1 10 4,-4 6 10,-1 1 0,3 0 0,3-1 1,0-2 4,0-3-5,0-1 0,5-4-1,8-4-25,8-6-32,6 0-121,3-9-172</inkml:trace>
  <inkml:trace contextRef="#ctx0" brushRef="#br0" timeOffset="218179.7669">28473 7256 752,'0'0'42,"0"0"-42,0 0-21,0 0 9,0 0-26,0 0-146,-5 0-216</inkml:trace>
  <inkml:trace contextRef="#ctx0" brushRef="#br0" timeOffset="218790.1893">28438 6568 143,'0'0'443,"0"0"-371,0 0-7,0 0 1,0 0-13,0 0-27,14-42-15,3 35-9,1 3-1,-1 1 3,2 3-4,-3 0-4,-3 0 3,1 11-3,-4 10 0,-5 7 0,-5 7-5,0 4 8,-11 3-3,-11 0 4,-2-4-2,2-5-13,4-9-21,7-8-4,4-5 7,4-6 26,3-3 7,0 0-6,0-2 6,18 0 6,10 0 9,8 0-7,4-4-8,-1-2 2,-2 1 0,-6 3-2,-4 2-38,-9 0-168</inkml:trace>
  <inkml:trace contextRef="#ctx0" brushRef="#br0" timeOffset="219158.1659">28904 7156 588,'0'0'44,"0"0"-44,0 0 0,0 0 4,0 0 60,0 0-14,105 15-11,-65-14-26,-2 1-9,-3 0-1,-7-1-3,-6-1 0,-3 0-21,-6 0-29,2 0-54,-3 0-107,-6-5-136</inkml:trace>
  <inkml:trace contextRef="#ctx0" brushRef="#br0" timeOffset="219390.1526">29104 7070 481,'0'0'74,"0"0"-23,0 0-34,0 0-17,0 0-9,0 0 9,-28 67 14,24-36 38,-3 1-7,3-2-14,-3 0-16,1-2-11,1 1 10,4-5-10,1-1-4,0-7-36,19-6-207,5-10-117</inkml:trace>
  <inkml:trace contextRef="#ctx0" brushRef="#br0" timeOffset="220627.5742">29695 6882 610,'0'0'99,"0"0"-59,0 0-18,0 0 23,0 0-13,0 0-16,0-16-14,0 16-2,0 16-6,0 16-19,0 13 25,0 5 4,0 2 7,-1 2-1,-5-1-4,0-1 8,0-6 7,-1-4-12,0-6-4,0-1-4,-1-8-1,-2-3 3,1-6-3,1-3 0,1-3 0,0-4 5,4-3-5,1-4 2,2-1-2,0 0 5,0-10-10,5-11-29,11-7-41,8-4-24,-1-1 6,0-1-3,-4-2 39,-5 0 17,-6-3 40,-1-1 20,-6 0 57,1-1 5,1 0-29,0 2 19,3-2-27,-1 2-20,3 1 7,1 4-1,0 4-21,3 3 3,5 1-7,0 5 1,0 3-7,2 6 0,-2 4 0,1 6 2,1 2-2,0 0-7,1 9 7,-4 18-4,-3 8-6,-5 7-3,-8 2 5,0-1-1,-21-6 7,-7-5 2,-1-7 0,2-8 0,4-5-4,8-6 4,7-3 2,5-3-1,3 0 2,0 0 6,0 0-9,0 0 3,5 0-1,3 0-2,5 8-1,0 1 0,2 5-3,-1 4 3,0 3-1,-2 1 2,-2-1-2,-5-3 2,-5-1-14,0-3 5,0-3 9,-13 0 0,-11-2 7,-9-1-5,-6-1 13,-3-3-15,1 1 0,1-2-54,5-3-127,5 0-233</inkml:trace>
  <inkml:trace contextRef="#ctx0" brushRef="#br0" timeOffset="221259.5322">29974 7436 423,'0'0'186,"0"0"-172,0 0-7,0 0 32,0 0 17,0 0-20,0 0-1,0 1 17,0-1-19,12 0-11,5 0-12,6-4-7,3-3-1,-1-1 2,-5 1-2,-3 0-2,-6 1 2,-5 4 1,-4 0 0,-2 1 0,0 1-3,0 0 5,0 0 1,0 0-6,0 0-13,0 7 2,-7 8 11,1 2 2,2-1 0,1 1-1,1-3-1,2 2 0,0-4 0,0 0-2,0 0 2,6-3-19,7-3-8,4-1-13,4-5-47,2 0-71,0-3-148</inkml:trace>
  <inkml:trace contextRef="#ctx0" brushRef="#br0" timeOffset="221507.5209">30207 7235 806,'0'0'64,"0"0"-57,0 0-5,0 0-2,0 0-1,0 0-33,-3-4-78,12 8-6,-2-1-140</inkml:trace>
  <inkml:trace contextRef="#ctx0" brushRef="#br0" timeOffset="222139.4776">30475 6467 579,'0'0'103,"0"0"-10,0 0-52,0 0 4,0 0-17,0 0-12,45-47-14,-23 45 0,0 2-2,-2 0 0,0 0-2,-7 14-2,-1 6-3,-6 7-6,-3 3 10,-3 3-6,0 0 8,-6-1 0,-12-2-9,-1-3-10,1-6 8,3-4-2,5-5 14,2-1 0,6-3 0,1-2-4,1-1-3,0-1 6,6-1 1,16 1 4,10-4 7,3 1 1,6 0-2,1 1-10,-2 1 0,-3-2-49,-7 1-122,-9-1-241</inkml:trace>
  <inkml:trace contextRef="#ctx0" brushRef="#br0" timeOffset="222483.4573">30772 7135 673,'0'0'122,"0"0"-97,0 0 8,0 0 14,0 0-7,0 0-37,69 2 1,-35-2-3,-1 0-1,-6 0 0,-1 0-1,-3 0 1,-2 0-36,-1 0-16,-1 3-66,-5-2-88</inkml:trace>
  <inkml:trace contextRef="#ctx0" brushRef="#br0" timeOffset="222731.4429">30818 7266 427,'0'0'102,"0"0"-93,0 0-9,0 0 50,0 0 28,0 0-28,32 18 17,-5-15-12,5-2-40,3-1-8,2 0-2,-1 0-5,2 0-5,0 0-54,-1-6-133,2-7-210</inkml:trace>
  <inkml:trace contextRef="#ctx0" brushRef="#br0" timeOffset="223027.4213">31512 6867 649,'0'0'60,"0"0"-23,0 0-10,0 0 28,0 0-21,0 0-34,-10-6-12,2 42 1,-6 13 11,-2 4 1,-4 8 4,-1-1-3,3-3 23,2-6-14,5-7 11,2-6-12,3-7-5,2-4-3,2-7 0,1-5 0,-1-6-2,2-2-1,0-2-41,0-5-108,-1 0-166</inkml:trace>
  <inkml:trace contextRef="#ctx0" brushRef="#br0" timeOffset="264104.0601">8093 14348 347,'0'0'107,"0"0"-47,0 0 3,0 0 20,0 0 17,0 0-33,0 0-31,0-20-2,0 20-20,0 2-14,0 22-14,0 17 10,0 19 4,0 12 6,-4 6-6,-11 1 3,-2-10 1,1-8-4,1-11 0,0-6-1,5-7 1,-2 0-16,-3-6-7,4-4 21,1-10-8,4-10-5,6-7-46,0 0-67,0-19-31</inkml:trace>
  <inkml:trace contextRef="#ctx0" brushRef="#br0" timeOffset="264433.9778">8096 14297 534,'0'0'54,"0"0"-17,0 0-7,0 0 11,0 0-7,0 0-28,14-8-6,4 35 0,7 14 3,3 13 33,2 10-10,-2 6-8,-6 1-7,-5-7-2,-5-5-6,0-8-2,-3-4 2,-1-3-2,-2-6-1,-5-4 0,-1-5-2,0-6-30,0-6-19,-1-5-16,-7-9-26,-1-3-141</inkml:trace>
  <inkml:trace contextRef="#ctx0" brushRef="#br0" timeOffset="264689.9569">8065 14780 675,'0'0'28,"0"0"-28,0 0-1,82-35 0,-46 26 0,1 5-4,-7 2 4,-2 2 0,-4 0-2,-6 6-122,-5 3-186</inkml:trace>
  <inkml:trace contextRef="#ctx0" brushRef="#br0" timeOffset="265616.4095">8887 14832 486,'0'0'22,"0"0"-17,0 0 3,0 0 73,0 0-25,0 0-6,-34-58-8,23 58-20,-2 0-22,-3 0-1,-5 15-2,0 4 2,-2 2-4,4 2 4,7-4 1,9-2-13,3-5 5,0-1-29,0-5 5,3-3 10,9-3 16,3 0 6,4 0-1,2-9 0,0-2 1,-7 2 0,-4 6 1,-6 2 6,-1 1-1,2 0 14,4 19-3,3 12 10,-2 6-8,-2 7-16,-5 2 4,-3 1 0,0 1-7,-2 1 0,-14 0 2,-5-2 5,-3-5-7,1-10-10,4-13-3,4-11 11,6-8 2,5 0 5,4-24-5,0-11 4,4-7 19,19-7 10,5 3 0,9-4-19,2 5-2,4 2-2,-4 2 1,-3 8-11,-3 5 0,-5 10-14,-7 5-100,-4 7-134</inkml:trace>
  <inkml:trace contextRef="#ctx0" brushRef="#br0" timeOffset="266704.3408">9451 14834 627,'0'0'112,"0"0"-70,0 0-12,0 0-12,0 0-18,-85-24 0,60 27 0,-2 15-3,1 8 2,1 4 0,4 0 1,11 0 0,1-3 0,9-4 0,0-7-3,4-2-15,11-8 16,9-5-1,7-1 0,4-1 0,1-16-2,-5-5 1,-6-3-3,-9 3 7,-8 2 3,-5 2-2,-3 5 5,0 1 26,0 3 2,-6 1-22,-3 4-2,3 2 0,2 2 6,1 0-16,0 0-4,-2 14 4,4 4-5,1 1 2,0-1 3,1-1-6,13-5 5,2-5-3,4-2 0,0-5 0,3 0-4,-1-5 7,4-11-2,-1-4 3,-3-2 0,-4 1 0,-6 0-2,-3 3 2,-4 2 6,-4 5-6,-1 3 16,0 5 16,0 0-15,0 3-17,0 0 0,0 0-10,0 15-3,0 5 13,0 1 0,0-3 0,0 0 0,3-5 0,9-4-3,-2-4 0,1-4 2,1-1-3,1 0 4,0-3 2,1-9 3,-2 3-4,-3 2 1,-2 0 2,-1 5 5,3-1 2,0 1-11,2 2 0,2 0-7,-1 0 0,0 11 5,1 1 2,-4 2 0,-1-3 1,-1-1-2,-5-5 2,-1-2-3,-1-1 4,2-2 0,-2 0 10,1-5 22,4-14-3,2-9-31,5-4 0,0 2-8,3 5 4,-2 7 4,-1 7 3,2 4-3,-2 7-4,4 0 1,-1 0-5,4 8 3,-4 10-2,2 2 6,-4 2 2,-1 1-1,-5-1 4,1-2-4,-3-2 0,-2-4 4,0-7-4,2-4-3,1-3-47,3-2-30,-1-17-25,-8-5-331</inkml:trace>
  <inkml:trace contextRef="#ctx0" brushRef="#br0" timeOffset="266952.3273">9813 14632 897,'0'0'62,"0"0"-62,0 0-30,0 0 30,0 0-1,0 0-24,-14 6-40,14-6-113,0 0-249</inkml:trace>
  <inkml:trace contextRef="#ctx0" brushRef="#br0" timeOffset="267896.2679">11411 14222 426,'0'0'65,"0"0"-48,0 0-13,0 0 20,-28 116 33,24-55-25,4 8 20,0 1-22,0-4 1,7-6-15,-1-6-7,-6-1-9,0-5 8,0-1 19,0-7-8,-5-5-18,-3-5 5,-3-4-6,2-10-15,2-8-55,5-8-72,2-3-84</inkml:trace>
  <inkml:trace contextRef="#ctx0" brushRef="#br0" timeOffset="268364.2041">11364 14342 337,'0'0'42,"0"0"14,0 0 10,17-84-2,-14 76-20,0 4-19,-1 2-14,4 2-10,2 0-1,5 7-5,3 18 5,5 12 1,6 13 13,3 11 14,1 6-2,2 1-2,-3-2-3,-2-4-3,-1-7-4,-4-4-1,-6-5 20,-3-10-28,-2-6 1,-5-6-3,-2-9 1,-2-8-3,0-3-1,-2-4 0,5 0 8,1-17 39,6-16 39,3-14-76,2-4-8,3-6 5,-6 1-7,-2 2-2,-8 4 1,-5 3-1,0 7 2,0 5-21,-13 5-17,-1 9-14,0 5-59,1 6-74,4 6-158</inkml:trace>
  <inkml:trace contextRef="#ctx0" brushRef="#br0" timeOffset="269196.1527">12105 14843 481,'0'0'121,"0"0"-108,0 0 1,0 0 41,0 0 8,0 0-9,3-53-1,-13 49-11,-7 1-23,1 3-18,-5 0-2,-1 0 1,-1 13-2,-1 5 4,1 7-4,2 2-1,4-2 3,8 0-13,5-8-2,4-2-1,0-4 4,13-4 0,5-5 4,6-2-1,3 0 8,0-7-3,1-10-8,-4-4-15,-6 0 2,-3 0 9,-8 4 15,-4 5 1,-3 3 36,0 5 25,0 2-20,0 2-5,0 0-36,0 0-10,0 12-2,3 6 12,5 2 0,2-1 0,4-1-2,5-4-4,-1-2-12,10-4-23,4-4-37,-3-1-53,1-3-44</inkml:trace>
  <inkml:trace contextRef="#ctx0" brushRef="#br0" timeOffset="269980.1043">11004 15252 599,'0'0'63,"0"0"-19,0 0-16,0 0-24,0 0-3,0 0 0,82-44 1,-38 37 12,15 1 19,11 2 2,12 1-9,9 0-14,12-2-6,14 1-3,15-3-1,7-3 18,6 1-16,-9 3 2,-14 0-6,-16 3 2,-24 2-2,-21 1 0,-21 0-27,-17 0-56,-13 0-43,-10 0-36,-1 0-77,-23 1 50</inkml:trace>
  <inkml:trace contextRef="#ctx0" brushRef="#br0" timeOffset="270832.766">11435 15593 398,'0'0'109,"0"0"-47,0 0-32,0 0-19,0 0-11,0 0 0,-12 70 6,12-27 17,0 6-2,0 3-4,5-1-10,2-2 23,2-1-21,-4-1-3,-4-3-4,-1-2 5,0-6 8,0-3-10,-1-6 2,-11-6-7,3-10-36,1-10-54,1-1-43,3-15-151</inkml:trace>
  <inkml:trace contextRef="#ctx0" brushRef="#br0" timeOffset="271312.7367">11437 15573 479,'0'0'95,"0"0"-60,0 0-1,0 0-17,0 0 0,0 0-14,7-45-3,8 51-8,9 15-9,4 12 17,2 6 19,3 8 4,-2 1-8,2 0-5,0-3-5,-2-2 6,2-3-9,0-4-2,1-1 13,-2-5 3,-4-6-12,-6-3-1,-5-7-4,-4-4 1,-4-3 0,-4-6 1,-4-1 2,-1 0 13,0-3 53,0-18-5,0-11-56,0-7-7,0-6 0,0-3 1,0-4-2,-1 0 2,-4-1-1,1 2-1,-1 5 0,1 3-7,-5 10-12,4 8-4,-1 7 1,2 8-15,-1 6-110,1 4-61,1 0-134</inkml:trace>
  <inkml:trace contextRef="#ctx0" brushRef="#br0" timeOffset="274424.5406">13202 14771 446,'0'0'193,"0"0"-151,0 0-34,0 0-5,0 0 16,0 0 18,88 3 6,-48-3-13,3-2-25,0-2 3,-4 1-8,-6 2-47,-12-1-155</inkml:trace>
  <inkml:trace contextRef="#ctx0" brushRef="#br0" timeOffset="274704.5219">13264 14938 376,'0'0'173,"0"0"-167,0 0-6,0 0 21,0 0 38,0 0-4,93 6-19,-62-8-33,-3 0 2,1 0-5,-5-1-59,0 3-102</inkml:trace>
  <inkml:trace contextRef="#ctx0" brushRef="#br0" timeOffset="275444.3116">14228 14560 131,'0'0'546,"0"0"-512,0 0-22,0 0-4,72-87 0,-32 72-1,-1 6 4,0 3 4,-2 6-3,-4 0-5,-5 11-2,-4 14-3,-9 8-2,-12 5-2,-3 5 1,-15 2-6,-19-1-41,-8-3-13,-9-5 14,5-6 14,3-8 23,8-2 8,12-6 0,9-5 2,9-2 5,5-1-5,0-3 2,22-3 1,15 0 44,6 0 11,8-3-35,-2-6-16,-4 1 2,-6 3-7,-8 2-2,-7 1-47,-11 2-107,-8 0-386</inkml:trace>
  <inkml:trace contextRef="#ctx0" brushRef="#br0" timeOffset="275756.2905">13919 15206 667,'0'0'152,"0"0"-152,0 0 0,102 0 0,-42-9 2,20-5 4,17 0 10,13-2 5,4 2-4,-4 1-16,-11 3 5,-11 1-6,-14 2-40,-14 4-40,-20 2-109</inkml:trace>
  <inkml:trace contextRef="#ctx0" brushRef="#br0" timeOffset="276630.7145">14255 15391 446,'0'0'81,"0"0"-20,0 0-49,0 0-8,0 0-2,0 0-1,-21 58-2,20-26 3,1 0-2,0 2 1,0-3 3,7-5 5,6-1-2,3-7-6,3-5-1,2-3 1,4-10 5,5 0-2,6-8 10,2-16 12,-2-8-20,-3-1-1,-11 0-2,-9 4 1,-7 5 7,-6 8 57,0 7 15,0 3-23,0 6-3,0 0-25,0 0-32,-2 21-12,-5 10 9,-3 8 3,0 1 6,4-1-6,2-2-5,2 1 5,1-1 1,-2-2-1,1-3 0,-2-4-10,-1-2-8,4-2-3,-2-4-34,3-5-42,0-5-54,0-7-19,6-3-92</inkml:trace>
  <inkml:trace contextRef="#ctx0" brushRef="#br0" timeOffset="277054.6879">15340 14997 461,'0'0'54,"0"0"34,0 0-33,0 0 31,0 0-47,0 0-22,19-11-13,4 11 18,5 0 0,2 0-9,-2 0-11,-1 0 4,0 0-6,-5 1 0,-1 4-13,-2 3-56,-6-1-70,-6 1-132</inkml:trace>
  <inkml:trace contextRef="#ctx0" brushRef="#br0" timeOffset="277334.6726">15350 15153 357,'0'0'17,"0"0"-12,0 0 10,0 0 46,85 9 16,-52-12-39,0-3 5,-2 2-21,-4 1-20,-2 3-2,-1 0-7,0 0-110,-1 0-211</inkml:trace>
  <inkml:trace contextRef="#ctx0" brushRef="#br0" timeOffset="278270.6146">16448 14622 410,'0'0'69,"0"0"37,0 0-78,0 0 7,0 0-21,0 0-4,-82 16-5,63 22-2,-4 7 23,4 5 5,6-2 12,6-4-31,7-7-8,0-5-4,16-8-1,7-7 1,7-7 5,3-7-4,0-3 1,3 0 6,-2-18 16,3-8-6,-6-4-12,-4-3-5,-10-3 3,-8 3 6,-9 1-9,0 2 3,-12 3-4,-15 6 0,-4 5-1,-2 6-42,0 8-62,5 2-105,7 0-159</inkml:trace>
  <inkml:trace contextRef="#ctx0" brushRef="#br0" timeOffset="278558.5928">16776 14783 798,'0'0'141,"0"0"-124,0 0-14,0 0-3,0 0-23,0 0-47,0 3-69,5-3-47,1 0-46</inkml:trace>
  <inkml:trace contextRef="#ctx0" brushRef="#br0" timeOffset="278926.5684">17120 14521 860,'0'0'76,"0"0"-75,0 0-1,0 0-44,0 0 34,0 0 7,-56 106-3,47-82 6,5-5 5,2-5-5,2-5-2,0-4-3,0 0-2,11-5 6,7 0-7,4 0 0,8-8 8,1-5 0,5 3 0,-3 0 0,-3 6 3,-5 2-2,-1 2 2,-2 0-3,-3 13-4,-3 3 4,-6 4-6,-4 1-4,-4 0 3,-2 0 7,0 1 6,-3 1-2,-11 0 13,-8-2-4,-5-3-3,-3-4-10,-4-4-28,0-7-64,5-3-135,8 0-182</inkml:trace>
  <inkml:trace contextRef="#ctx0" brushRef="#br0" timeOffset="279182.5555">17160 14494 775,'0'0'19,"0"0"-11,0 0-8,113-67 3,-74 57 2,4-1-5,-1 4 1,2-1-1,-3 2 1,-1 4-2,-2 2 1,-5 0 0,-2 0-3,-4 0 0,-2 0-44,-1 2-104,-4 1-129</inkml:trace>
  <inkml:trace contextRef="#ctx0" brushRef="#br0" timeOffset="280555.2555">19757 14756 555,'0'0'84,"0"0"-84,0 0-14,0 0 14,0 0-3,0 0 3,0 3 0,0-3 8,-2 0 27,-1 0 16,-5 0 19,-4 0-10,-6 0-38,-3 0-9,3 0 13,-1-6-5,1-6-12,-3-6-6,0-5-1,0-4-2,-1-6 0,0-7-10,-2-3 5,-2-5-4,-4-3-6,-1-2 13,1 2 1,2-2 0,6 3 1,2 1-1,4 2 1,3 5 1,2 6-1,5 6-1,3 10-6,3 7 2,0 5 1,0 5 0,0 3-13,3 0-11,6 6 5,0 17 7,1 8-20,-7 12 11,-3 5-21,-3 7 16,-21 1 11,-4 3 4,-3-3-19,2-4-26,4-7 3,7-7-33,2-8-6,4-9 96,7-8 1,5-6 25,0-6 10,21-1 90,18 0 0,15-16-57,22-8-13,13-8-7,2-1-19,-5 1-26,-12 5 4,-14 5-3,-15 5-3,-11 3-2,-7 6-11,-8 0-105,-12 0-132</inkml:trace>
  <inkml:trace contextRef="#ctx0" brushRef="#br0" timeOffset="281275.2119">21300 14050 558,'0'0'117,"0"0"-12,0 0-72,0 0-33,0 0 0,0 0-8,0 93 8,0-36 19,0 5-5,0-2 0,0 1-2,0-7-8,0-3-2,0-6-1,0-7 0,0-5-1,4-5-2,1-4-47,-2-7 24,-2-8-42,3-7-82,-1-2-180</inkml:trace>
  <inkml:trace contextRef="#ctx0" brushRef="#br0" timeOffset="281747.1811">21385 14091 401,'0'0'86,"0"0"-29,16-77-21,-10 62-1,-1 4 5,-3 5-11,-1 4 19,-1 2 0,0 0-45,3 5-3,4 21-35,4 16 35,2 11 5,7 8 23,3 5-9,0-2 6,-1-2-21,1-8 5,-1-5-3,2-5-5,0-8 1,3-7-1,-1-7-1,0-8 3,-4-8 0,-7-6 6,0 0-3,-3-8-4,0-14 29,1-7-7,-4-7-5,-3-3-4,-4-2 4,-2-1-4,0 0 13,0 0-21,-6-1-7,-2 4 0,4 5-25,-2 7-20,-3 9-7,1 9-29,-2 7-142</inkml:trace>
  <inkml:trace contextRef="#ctx0" brushRef="#br0" timeOffset="282243.1504">22119 14514 230,'0'0'198,"0"0"-135,0 0-58,0 0-5,0 0-8,0 0 8,0 54 60,0-26-11,0 6-11,0 2 2,0 0-27,0-4 2,0 0 6,0-5-9,0-4-10,-3-3-1,0-4 5,-1-4-6,1-5-29,3-2-53,0-5-86,0 0-43</inkml:trace>
  <inkml:trace contextRef="#ctx0" brushRef="#br0" timeOffset="282547.1313">22129 14702 321,'0'0'124,"0"0"-23,0 0-22,0 0-19,0 0-41,0 0-7,35-40-12,-19 40 0,5 2 1,1 13 8,0 6 15,0 5 4,-5 2-1,-3 1-18,-8-1 3,-6-3-2,0-1-10,-12-3 1,-13-3-1,-5-1 0,-4-3-1,-1-2 1,-1 1-2,2-7 2,0-4-10,8-2-57,4 0-48,7-1-94</inkml:trace>
  <inkml:trace contextRef="#ctx0" brushRef="#br0" timeOffset="283179.0906">22923 14152 446,'0'0'163,"0"0"-53,0 0-41,0 0-24,0 0-21,0 0-18,39-12-4,-6 12-2,6-2 4,1 2-3,1 0 0,0 0 0,-7 0-1,-7 7-67,-12-1-150,-12 1-186</inkml:trace>
  <inkml:trace contextRef="#ctx0" brushRef="#br0" timeOffset="283459.0731">22935 14303 182,'0'0'276,"0"0"-276,0 0 1,0 0 5,0 0 31,105 31 29,-59-31-27,0 0-16,2 0 0,-5 0-14,-2 0-9,-5 0-11,-4 0-71,-6 0-156</inkml:trace>
  <inkml:trace contextRef="#ctx0" brushRef="#br0" timeOffset="284155.0306">23789 13922 254,'0'0'4,"0"0"1,0 0 38,0 0 40,70-89-11,-48 79-24,4 4-5,-1 3 2,2 3 3,-1 0-22,1 6-8,0 13-5,-3 7-6,0 6 1,-9 7-8,-9 5-10,-6 5 9,-10-1-19,-16-3-3,-10-4-5,2-10 6,0-3 15,7-9 3,7-6 3,9-3 0,6-5-2,5-2 2,0 1 1,18-4 3,15 0 64,9 0-1,10 0-21,3-7-27,-4 0-5,-2-1-4,-6 3-6,-3 2-1,-7 0-2,-5 3-12,-12 0-145,-9-2-159</inkml:trace>
  <inkml:trace contextRef="#ctx0" brushRef="#br0" timeOffset="284786.9887">23768 14604 473,'0'0'63,"0"0"-53,0 0-9,0 0-1,0 0 2,83-8 8,-44 8 40,6 0 12,8 0-23,9 2-8,5-2 0,6 0-16,8 0-9,6 0-5,3 0 0,-7 0-1,-9 0-57,-19 0-57,-22 0-32,-20 0-213</inkml:trace>
  <inkml:trace contextRef="#ctx0" brushRef="#br0" timeOffset="285489.2713">23902 14720 414,'0'0'137,"0"0"-137,0 0 0,0 0 1,-9 87 3,4-60-2,4-1 2,1-1-4,0 1 3,6-4 6,11 1 38,5-5-33,3-6 4,5-4-1,1-5-1,8-3 16,2 0-6,3-6-9,1-12-11,-3-4-6,-8-2-18,-7-1 5,-11 2 13,-5 2 1,-10 6 43,-1 4 22,0 4-13,0 4 8,0 3-51,-1 0-10,-13 5-12,1 17-1,-6 7 13,5 4-3,1 1 3,4 1-1,4 1-2,2-1-1,3-4 4,0 0 5,0-5-4,0-3 0,0-3-1,0-5-31,5-6-20,1-2-29,0-4 30,4-1 8,-1-2-7,3 0 9,4 0-25,1-2-104</inkml:trace>
  <inkml:trace contextRef="#ctx0" brushRef="#br0" timeOffset="285945.2437">25189 14363 643,'0'0'168,"0"0"-155,0 0-13,0 0-4,0 0 4,0 0 0,0 7-3,2-7 3,13 0 10,7 0-4,5 0-6,3 0 10,0 0-2,1 0-5,1 2-2,-3 0-1,0 1-9,-7 1-62,-7 2-81,-9 0-111</inkml:trace>
  <inkml:trace contextRef="#ctx0" brushRef="#br0" timeOffset="286273.222">25188 14571 312,'0'0'120,"0"0"-4,0 0-47,103 22-28,-64-19-21,4 0-2,-3-2-5,-1 1-12,-2 0-1,-5-1-6,-4-1-20,-5 0-93,-7 0-180</inkml:trace>
  <inkml:trace contextRef="#ctx0" brushRef="#br0" timeOffset="286977.1781">26262 14148 522,'0'0'81,"0"0"-60,0 0-16,0 0-3,0 0-2,-82-38 0,60 38 0,-1 9 0,-2 12-1,-2 5 1,2 5 4,3 1-3,3 0 0,9-3 0,6 1 0,4-2-1,0-4 0,17-3-4,9-6 4,8-4 1,7-7 27,6-4 10,3 0-16,0-1-9,-5-16-2,-6-4-4,-14-4 20,-7-6 2,-9-2-3,-9-1 16,0-4-22,-3 1-6,-17 0-14,-6 2-15,-4 4 0,-2 4-62,1 7-147,4 7-185</inkml:trace>
  <inkml:trace contextRef="#ctx0" brushRef="#br0" timeOffset="287249.1605">26641 14233 211,'0'0'731,"0"0"-699,0 0-32,0 0-23,0 0-12,0 0-59,8 0-232</inkml:trace>
  <inkml:trace contextRef="#ctx0" brushRef="#br0" timeOffset="287705.1316">27057 14080 512,'0'0'0,"0"0"-19,0 0 17,0 0-54,0 0 2,0 0 54,-7 47 22,-7-29 27,1 2-6,4-4-25,2-3-3,5-2-14,2-5-1,0-2 0,0-4 0,0 0 0,3 0 5,11 0 10,7 0 13,1-3-8,0-2-8,1 0-11,-2 2 14,-2 1 13,-3 2-12,-1 0-14,-1 0-2,-4 10 0,-1 3 0,-3 2 4,-5 1 0,-1 2 11,0-1 21,-4 0-8,-11-2-10,-1 0-1,-4 1-2,-5 1-6,-3-2-6,-2-1-3,-1-5-33,2-2-33,7-5-26,2-2-59,10 0-318</inkml:trace>
  <inkml:trace contextRef="#ctx0" brushRef="#br0" timeOffset="288001.1164">27144 13952 693,'0'0'28,"0"0"-7,0 0-21,0 0 0,0 0-3,0 0 3,93-50-6,-65 50 6,3 0 0,8 0-1,3 0 1,1 0 5,5 0-4,-3 0-1,-2 0-2,-6 0 2,-9 0 0,-7 0-42,-13 0-63,-8 0-58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28:04.0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1411 14158,'-23'0,"-1"0,1 0,23 23,0 1,0-1,0 24,0-23,23 23,-23 0,0 0,0 0,0 0,0 0,0 0,0 71,0-48,0-23,0 24,0-24,0 24,0-24,0 0,24 0,-24 0,0 0,23 0,-23 0,24-24,-24 24,0-23,23-1,-23 1,24-1</inkml:trace>
  <inkml:trace contextRef="#ctx0" brushRef="#br0" timeOffset="551.9969">1623 14181,'0'0,"-24"0,24 24,-23-24,23 23,0 24,0-23,0-1,0 24,23 1,-23-1,24 23,-1-23,-23 0,24 0,23-23,0 46,-24-46,24-1,-23 1,47-24,-48 0,24 0,0 0,0 0,-23-24,23 1,0-1,0 1,-24-1,24-23,-23 0,23-47,-24 47,-23 24,0-48,0 47,0-23,0 24,0-24,0 23,0 1,-23-24</inkml:trace>
  <inkml:trace contextRef="#ctx0" brushRef="#br0" timeOffset="944.0109">1952 14252,'0'0,"-23"0,23 23,0 1,0 23,0-24,0 25,0-1,0 0,23 23,1-23,-24 0,23 0,-23 24,0-24,0 0,0 0,24 0,-24-24,0 25,23-1,-23-24,0 1,0-1,24-23</inkml:trace>
  <inkml:trace contextRef="#ctx0" brushRef="#br0" timeOffset="1417.0246">2446 14464,'-24'0,"48"0,-24 0,23 0,1 23,-1-23,1 24,0-24,23 23,0-23,-47 24,47-1,0 1,-24-24,-23 23,24 1,-1-24,-23 23,0 1,0-1,0 1,0-1,0 1,-23-24,-1 70,-23-46,24-1,-1 1,1 23,-24-24,23 25,-23-25,0 24,0-23,23-1</inkml:trace>
  <inkml:trace contextRef="#ctx0" brushRef="#br0" timeOffset="112822.0134">1999 15945,'0'-23,"0"-1,0 1,-23 23,-1 0,24 23,-23 1,23-1,0 1,0-1,-24 24,24 24,0-48,0 1,24 23,-24 0,23-24,1 1,-1 0,-23-1,24 1,-1-1,1-23,-1 0,1 0,70 0,-94-23,47-1,0-47,-24 48,-23-1,24-23,-24 24,0-48,0 48,-24-48,24 48,-47-24,0 47,24-24,-24 24,23 0</inkml:trace>
  <inkml:trace contextRef="#ctx0" brushRef="#br0" timeOffset="113089.2733">1952 16063,'24'0,"-1"0,-23 23,24-23,-1 24,-23-1,24 1,-1-24,24 70,-23-46,23-1,-24 1,1 0,-1-1,1 1</inkml:trace>
  <inkml:trace contextRef="#ctx0" brushRef="#br0" timeOffset="113490.9034">2493 15898,'0'24,"0"-1,0 24,0-23,0 23,0 23,0-46,0-1,0 1,23-1,-23 1,24-24,-24 23,24-23,-1 0,1 0,-1-23,1-1,-24 1,0-1,0 1,0-1,0 1,0-1,0-23,0 24,0-1,0 1,0-1</inkml:trace>
  <inkml:trace contextRef="#ctx0" brushRef="#br0" timeOffset="113894.0931">2846 15851,'0'24,"0"-1,0 1,-24-24,24 23,0 1,0-1,0 1,0-1,0 24,0-23,0-1,0 1,0-1,0 1,0-1</inkml:trace>
  <inkml:trace contextRef="#ctx0" brushRef="#br0" timeOffset="114389.4586">2822 15969,'0'-24,"0"48,0-71,0 23,0 1,0-1,0 1,0-1,24 1,23-1,-24 24,1 0,-1 0,-23 24,24-1,-24 1,0-1,0 24,0-23,-24-1,1 1,23-1,-24-23,1 24,23-1,-24 1,1-24,46 0,1-24,-1 24,1 0,-1 0,1 0,-1 0,1 0,-1 24,-23-1,24-23,-24 24,0-1,0 1,-24-1,24 24,-23-47,-24 24,23-1,1-23,-1 0,1 0,-1 0,1 0,-1 0</inkml:trace>
  <inkml:trace contextRef="#ctx0" brushRef="#br0" timeOffset="114784.3124">3128 15804,'0'-23,"23"23,1 0,0 0,-1 0,24 0,0 0,-23 0,23-24,-24 1</inkml:trace>
  <inkml:trace contextRef="#ctx0" brushRef="#br0" timeOffset="115009.0769">3269 15757,'0'0,"0"24,0-1,0 1,0-1,0 1,0-1,0 1,0-1,0 1,0-1,0 1,0-1,0 24,0-23,0-1,0 1</inkml:trace>
  <inkml:trace contextRef="#ctx0" brushRef="#br0" timeOffset="115202.1753">3128 16180,'23'0,"1"0,0 0,-1-23,24 23,-23 0,23 0,-24 0,1 0,-24-24,23 24</inkml:trace>
  <inkml:trace contextRef="#ctx0" brushRef="#br0" timeOffset="115580.1789">3551 15757,'0'-23,"0"-1,24 24,-1 0,-23-23,24 23,23 0,0 0,-24 0,24 0,1 0,-25 0,1 0,-1 0</inkml:trace>
  <inkml:trace contextRef="#ctx0" brushRef="#br0" timeOffset="115811.6794">3716 15710,'0'24,"0"-1,0 1,0-1,0 1,0-1,0 1,0 23,0 0,0-24,0 1,0-1,0 24,0-23,0-1</inkml:trace>
  <inkml:trace contextRef="#ctx0" brushRef="#br0" timeOffset="118000.1025">5221 15545,'0'-23,"0"-1,0 1,-23 23,-1 0,1 0,-1 23,1 1,-1 23,0-24,24 1,-23 23,-1-23,24 23,0 0,0-24,0 24,0-23,0 23,0 0,0-24,24 1,-1-1,48 24,-47-47,-1 0,24 0,0 0,-23-23,23-1,-24 1,-23-1,24 1,-24-1,0-23,0 0,0 24,0-24,-24 23,24 1,-23-24,23 23,-47-47,23 48,24-1,-23 1</inkml:trace>
  <inkml:trace contextRef="#ctx0" brushRef="#br0" timeOffset="118534.0947">5668 15240,'-24'23,"1"1,23-1,-24 1,1 23,-1-24,24 24,0-23,0 23,0 0,-23 0,23 0,-24 0,24 0,0 0,-23-23,-1 46,24-46,0 46,-23-46,-1 23,1 0,23-24,-47 48,47-24</inkml:trace>
  <inkml:trace contextRef="#ctx0" brushRef="#br0" timeOffset="118966.0907">5833 15592,'0'0,"0"-23,-24 23,1 23,23 1,0 23,0-23,0 23,0-24,0 48,-24-48,24 24,0-23,0-1,0 24,0-23,0-1,0 1,0-1</inkml:trace>
  <inkml:trace contextRef="#ctx0" brushRef="#br0" timeOffset="121969.1076">2705 16839,'0'23,"0"1,0-1,23 1,-23 0,0 23,0-24,24 24,-24-23,23 23,-23-24,0 24,0-23,24 23,-24 23,0-23,0-23,0-1,0 1,0-1,0 1,0-1,0 1</inkml:trace>
  <inkml:trace contextRef="#ctx0" brushRef="#br0" timeOffset="122701.7798">3057 16768,'0'24,"0"-1,0 1,-23-1,23 1,0-1,0 1,0 0,0-1,23 48,-23-48,47 24,-47-23,47-1,-47 1,48-1,-25-23,1 24,-1-24,24 0,-23 0,-1 0,1 0,23-24,-24 1,1 23,-1-24,-23 1,24-1,-1 1,-23-1,0-23,24 24,-24-1,23-23,-23 0,0 0,0 23,0 1,0-1,0 1</inkml:trace>
  <inkml:trace contextRef="#ctx0" brushRef="#br0" timeOffset="123114.102">3269 16886,'0'23,"0"1,0 0,0-1,0 24,0-23,0-1,24 1,-24-1,0 24,0-23,0-1,0 24,0-23,23-1,-23 1,0-1,0 1</inkml:trace>
  <inkml:trace contextRef="#ctx0" brushRef="#br0" timeOffset="123686.1155">3692 16862,'0'24,"24"-1,-24 1,23-24,1 0,-1 24,25-24,-48 23,23 1,1-24,-24 23,23-23,1 24,-24-1,0 1,0-1,0 1,-24-1,24 1,-23-24,-1 23,1 24,-1-23,0-24,1 23,-1 1,1-1,23 1,-24-24,1 23,23 1,-24-24</inkml:trace>
  <inkml:trace contextRef="#ctx0" brushRef="#br0" timeOffset="124120.9301">4257 17027,'23'0,"1"0,-1 0,1 0,-1 0,1 0,-1 0,1 0,0 0,-1 0,24 0,-23 0,-1 0,1 0</inkml:trace>
  <inkml:trace contextRef="#ctx0" brushRef="#br0" timeOffset="124336.1041">4374 17192,'-23'0,"46"0,-23 0,24 0,-1 0,1 0,0 0,-1 0,1 0,-1 0,1 0,-1 0,1-24,-1 24</inkml:trace>
  <inkml:trace contextRef="#ctx0" brushRef="#br0" timeOffset="124976.0687">5527 16674,'23'0,"-23"24,0-1,0 24,-23-23,-1-1,24 1,-23 23,-1-24,24 1,-23 23,-24-23,47-1,-24 1,1-1,-1-23,-23 24,0-1,24-23,-1 0,1 0,-1-23,1 23,-1-47,24 0,0 0,0 23,0 0,0 1,24-24,23 23,-24 1,95 70,-71-24,-47 24,23-23,1 0,-1-1,1 24,-1-23,1 23,-1-24,-23 1</inkml:trace>
  <inkml:trace contextRef="#ctx0" brushRef="#br0" timeOffset="125577.0585">5786 16510,'0'-24,"0"48,0 23,0-24,0 1,0 23,0 0,0 0,23 47,-23-71,0 48,24-47,-24 23,0 0,0 0,0 0,0 0,0-24,0 1,0 23,0-24,0 1,-24-1</inkml:trace>
  <inkml:trace contextRef="#ctx0" brushRef="#br0" timeOffset="126094.0924">6162 16745,'0'0,"0"-24,0 1,0-1,-24 24,1 0,-1 24,1-1,-24 283,70-259,1-23,-24-1,23 1,1-1,-1-23,1 0,-1-23,1-1,-1 1,-23-1,0-23,0 24,0-24,0 23,0-23,0 23,0 1,-23-1,-1 1,1 23,23-24,-24 24,1-23,-1 23,24-24</inkml:trace>
  <inkml:trace contextRef="#ctx0" brushRef="#br0" timeOffset="126660.2553">6468 16580,'-24'0,"24"24,24-1,-1-23,1 24,23-1,0-23,-24 24,24-24,0 23,-23 1,-1-24,-23 23,0 1,0-1,0 1,-23-1,-1-23,24 24,-47 23,0-23,24-1,-24 1,47-1,-47 1,23-1,-23 1</inkml:trace>
  <inkml:trace contextRef="#ctx0" brushRef="#br0" timeOffset="127059.1298">6985 16839,'24'0,"-1"0,1 0,-1 0,1 0,-1 0,1 0,-1 0,24 0,0 0,-23 0,23 0,-24 0,1-24,23 24,-24-23</inkml:trace>
  <inkml:trace contextRef="#ctx0" brushRef="#br0" timeOffset="127301.1127">7314 16698,'-23'0,"23"23,-24 1,1-1,-1 1,24 23,0 0,0-24,0 1,0 23,0-23,0-1</inkml:trace>
  <inkml:trace contextRef="#ctx0" brushRef="#br0" timeOffset="128213.1251">8208 16533,'-24'0,"24"24,-23-1,-1-23,24 24,-23-1,23 1,0-1,0 1,0 23,0-24,-24 1,24-1,0 1,-23 23,23-24,0 1,0 0,0-1,-24 24,24-23,-23-1,23 1,0-1,0-46,0-1,0 1,0-1,0 1,0-24,0-1,0 25,0-24,0 0,0-24,0 48,0-1,23-23,1 24,-24-48,23 24,1 24,-24-1,47 1,-24-1,1 1,-1-1,1 24,0 0,-1 0,1 24,-24 23,0 0,0-24,-24 24,1-23,23-1,0 1,-24-1,0 1,24-1,-23-23,46 0,1 0,0 0,-1 0,1 0,-1 24,1-1,-1 1,-23-1,0 1,-23-1,23 1,-24-24,1 23,-1-23,1 24,-1-24,0 23,1-23,-1 0,-23 0,24 0</inkml:trace>
  <inkml:trace contextRef="#ctx0" brushRef="#br0" timeOffset="128703.4431">8608 16251,'-24'0,"24"23,0 25,0-25,0 1,0 23,0 0,0 0,0 0,0 0,0 23,0-46,0 46,0-46,0 23,24 0,-24 0,0 0,0 0,0 0,0-23,0 23,0-24,23 1,-23 23,24-24</inkml:trace>
  <inkml:trace contextRef="#ctx0" brushRef="#br0" timeOffset="129054.106">8749 16698,'0'0,"23"-24,1 24,-24 24,0-1,0 1,0 46,0-46,0 23,0-24,0 1,0 23,0-23,0-1,0 1,0-1</inkml:trace>
  <inkml:trace contextRef="#ctx0" brushRef="#br0" timeOffset="129480.1056">8866 16580,'0'0,"0"-23,24 23,0 23,23-23,-47 24,47-24,-24 23,1-23,23 24,0-1,-24-23,24 24,-23-24,23 23,-24 1,1-24,-24 23,23-23,1 24,-24-1,0 1,0-1,-47 24,47-23,-24 0,1-1,-24 24,23-47,-23 47,24-23,-1-24,1 23,-24 1</inkml:trace>
  <inkml:trace contextRef="#ctx0" brushRef="#br0" timeOffset="130456.1546">9690 16886,'23'0,"1"0,-1 0,1 0,-1 0,1 0,-1 0</inkml:trace>
  <inkml:trace contextRef="#ctx0" brushRef="#br0" timeOffset="130667.9544">9666 17027,'24'0,"-1"0,1 0,-1 0,1 0,23 0,-24 0,24 0</inkml:trace>
  <inkml:trace contextRef="#ctx0" brushRef="#br0" timeOffset="131385.0707">10395 16510,'0'23,"-23"-23,-1 0,1 0,-1 0,-23 0,24 0,-1 0,1 0,-1 0,0 24,1-24,23 23,-24-23,1 24,23-1,0 1,23-1,-23 1,24-1,-24 24,0-23,0-1,0 24,0 0,23-23,-23 47,24-48,0 48,-24 23,0-47,0 0,0 23,0-23,0 0,0 24,0 0,0-24,0 23,0-23,0-23,0 23,0 0,0-24,0 1,0-1,23-23,1 24,-1-24,24-24,-23 1,-1-1,24 1,-23 23,23-24,-24 1,1-1</inkml:trace>
  <inkml:trace contextRef="#ctx0" brushRef="#br0" timeOffset="132029.1107">10795 16604,'0'23,"0"-46,-24 70,1-24,23 1,0-1,-47 1,23-1,24 1,-47 23,0-24,24 1,23-1,-47 1,23 0,1-24,-1 0,1 0,-1 0,24-24,-23 24,23-24,0 1,0-1,0 1,23 23,24 0,-23 0,-1 0,48 0,-24 23,-24-23,24 24,-23-1,23 1,-24 0,1-1,-24 1</inkml:trace>
  <inkml:trace contextRef="#ctx0" brushRef="#br0" timeOffset="133002.9646">10677 17474,'0'23,"0"1,0-1,0 25,-23-25,23 24,0 0,0-23,-24 23,24-24,0 48,0-24,0-24,-23 1,23-1,0 1,0-1,0 1,0-48,0 1,0-1,0 1,0-1,0 1,0-1,0 1,0-24,0 23,0 1,0-24,0 23,23-23,-23 0,0 24,24-25,-1 25,-23-1,0-23,24 24,-24-1,23 1,1-1,-24 1,23 23,1-24,0 24,-1 0,1 24,-24-1,23-23,-23 24,0 23,0-24,0 1,0 23,-23-47,-1 23,24 1,-23-24,-1 24,0-24,1 0,46 0,1 0,0 0,-1 0,1 0,-1 0,1 23,-1 1,-23-1,0 1,0-1,-23 1,23-1,-47-23,23 24,1-24,-1 23,0-23,1 0,-1 0</inkml:trace>
  <inkml:trace contextRef="#ctx0" brushRef="#br0" timeOffset="133691.0993">11077 16580,'-23'0,"46"0,-23-23,24 23,-24-24,23 24,1-23,-1 23,1 0,23-24,0 24,-24-23,24 23,0 0,-47 23,0 1,0-1,0 24,-23-23,-1-1,24 24,-23 0,23 0,0-23,-24 23,24 23,0-22,0 22,0-23,0 0,0 24,0-1,24-23,-1 24,-23-1,0-23,24 24,-1-24,-23 24,0-24,0 0,0 70,0-46,0-24,-23 0,-1 0,-23 0,24 0,-24-23,23 23,-23-24,0 1,0-1,-23-23,23 24,-24-24,-94 0,71 0</inkml:trace>
  <inkml:trace contextRef="#ctx0" brushRef="#br0" timeOffset="151690.6327">14017 16486,'0'-23,"0"46,0 1,-23-1,23 24,0 0,0 0,0 0,0 0,0 24,0-24,0 0,0 0,23 0,-23 24,0-24,24 0,-24-24,23 24,-23-23,0-1</inkml:trace>
  <inkml:trace contextRef="#ctx0" brushRef="#br0" timeOffset="152323.1147">14323 16533,'-24'0,"24"24,0-1,0 1,0 23,0-24,0 24,0 0,0-23,0 23,0-24,24 24,-1-23,1 0,23-1,-24 1,1-24,23 0,-24 0,1 0,23 0,-23-24,-1 1,24-1,-47 0,24 1,-1-24,-23 23,0-23,24 0,-1 0,-23 24,0-24,0 23,0-23,0 24,0-1,0 1</inkml:trace>
  <inkml:trace contextRef="#ctx0" brushRef="#br0" timeOffset="152742.9859">14581 16651,'0'-24,"0"1,0 46,-23-23,23 24,0-1,-24 1,24 23,0-24,0 24,0 0,0 0,24-23,-24 23,23 0,-23 0,0-23,0 23,0 0,0-24,0 1,0-1</inkml:trace>
  <inkml:trace contextRef="#ctx0" brushRef="#br0" timeOffset="153252.1308">15193 16251,'-24'0,"1"23,23 1,-24 0,24-1,-23 1,-1 23,24-24,-23 24,-1-23,24-1,0 1</inkml:trace>
  <inkml:trace contextRef="#ctx0" brushRef="#br0" timeOffset="153795.1237">15240 16604,'0'-24,"0"48,24-24,-1 23,1 1,-1-1,1-23,-1 24,1-24,-1 23,1-23,-1 24,1-24,-1 23,-23 1,0-1,0 1,0-1,0 1,0-1,0 1,0 0,-23-1,-1 1,1-1,-24-23,23 24,1-1,-1-23,1 24,-24-24</inkml:trace>
  <inkml:trace contextRef="#ctx0" brushRef="#br0" timeOffset="154213.1305">16087 16721,'23'-23,"1"23,-1 0,1 0,-1 0,24 0,0 0,0 0,-23 0,-24 23</inkml:trace>
  <inkml:trace contextRef="#ctx0" brushRef="#br0" timeOffset="154395.1293">16087 16933,'0'0,"23"0,1 0,-1 0,24 0,0 0,0-24,0 1,-23 23</inkml:trace>
  <inkml:trace contextRef="#ctx0" brushRef="#br0" timeOffset="155232.1323">15358 16674,'23'0,"-23"24,0-1,24 1,-24-1,0 1,23-1,24 1,-47-1,47 1,-23-1,23 1,0 0,-24-1,-23 1</inkml:trace>
  <inkml:trace contextRef="#ctx0" brushRef="#br0" timeOffset="155365.0264">15616 17027,'24'-23,"-48"46,1-23,23-23</inkml:trace>
  <inkml:trace contextRef="#ctx0" brushRef="#br0" timeOffset="155615.8039">15640 16862,'-24'0,"24"24,-23-24,-1 23,1-23,-1 24,1-24,-1 24,-23-1,24 1,-1-1,1-23,-24 24</inkml:trace>
  <inkml:trace contextRef="#ctx0" brushRef="#br0" timeOffset="156514.05">17357 16298,'0'-24,"0"48,23-48,1 24,-1 24,-23 0,0-1,-23 24,23-23,-47 46,47-46,-47 46,0-46,23 23,-23 0,24-24,-25 24,25-47,-24 24,23-1,1-23,-1 0,1 0,-24-23,47-1,-24 1,24-24,0 23,0-23,24 0,-24 0,23 24,1-1,-1 1,1-1,-1 24,1 0,-1 0,1 47,23-23,-23-1,-1 24,1-23,23 23,-24-24,1 24,23-23,-47-1,47 24,-24-23</inkml:trace>
  <inkml:trace contextRef="#ctx0" brushRef="#br0" timeOffset="156863.1299">17780 16110,'24'0,"-24"-24,-24 48,24-1,-24 1,-23-1,47 1,0 23,-23-47,-1 47,24-23,0-1</inkml:trace>
  <inkml:trace contextRef="#ctx0" brushRef="#br0" timeOffset="158151.1477">18297 16063,'0'0,"0"23,-23 24,23-23,-24 23,24 0,0 24,0-24,0 23,0 1,0-24,0 0,0 23,24-23,-1 0,1 0,-24 0,0-23,23 23</inkml:trace>
  <inkml:trace contextRef="#ctx0" brushRef="#br0" timeOffset="158601.0865">18721 16392,'0'-23,"0"46,0-70,0 24,-24 23,1 0,-1 23,24 1,-47 23,24-24,23 24,-24 0,24 0,0 0,0 0,24-23,-24 23,23-24,24 1,-23-1,-1-23,1 0,23 0,-24-23,1-1,-24-23,23 24,-23-1,0-23,0 0,0 0,-23 24,23-24,0 0,-24 23,1 1,23-1,-24 1</inkml:trace>
  <inkml:trace contextRef="#ctx0" brushRef="#br0" timeOffset="159032.1267">18956 16157,'0'0,"23"0,1 23,-1-23,-23 24,24-1,23 1,-23-1,-1 1,1 0,23-1,-24 24,1-23,-24-1,0 1,0 23,0-24,0 1,0-1,0 1,-24 23,1-24,23 1,-47-1,23 24,1-47,-1 24,-23 23,23-47,1 23,-1 1,1-24</inkml:trace>
  <inkml:trace contextRef="#ctx0" brushRef="#br0" timeOffset="159467.1438">19685 16557,'24'0,"-1"0,1 0,23 0,-24 0,24 0,0 0,0 0,24 0,-24 0,0 0,-24 0,1 0,-1 0,-23-24</inkml:trace>
  <inkml:trace contextRef="#ctx0" brushRef="#br0" timeOffset="159672.4803">20038 16369,'-24'0,"1"0,23 23,0 1,0-1,0 1,-24 46,24-46,0 23,0-24,0 1,0-1,0 1,0-1,24 1</inkml:trace>
  <inkml:trace contextRef="#ctx0" brushRef="#br0" timeOffset="159984.1343">20884 16227,'-23'0,"-1"24,24-1,-23 25,23-25,-24 48,24-48,-23 48,23-48,0 48,-24-48,24 24,-23 24,23-48,0 1</inkml:trace>
  <inkml:trace contextRef="#ctx0" brushRef="#br0" timeOffset="160436.4033">20743 16369,'0'-24,"0"48,24-95,-24 24,47 0,-47 0,47 23,-24-23,1 24,-1-1,1 1,0 23,-1 0,1 0,-24 23,23-23,-23 47,0 0,0-23,-47 46,24-46,23-1,-24 1,0 0,24-1,-23-23,-1 0,48 0,-1 0,-23 24,24-1,0 1,-1 23,-23-24,0 1,0-1,0 1,-23-1,-1 1,0-1,1 1,-1-24,-23 23,24-23,-24 0,23 0</inkml:trace>
  <inkml:trace contextRef="#ctx0" brushRef="#br0" timeOffset="160808.492">21402 15804,'0'0,"0"24,0 23,-24-24,24 1,-23 23,-1 0,24-24,-23 24,23-23,-24 23,1-24</inkml:trace>
  <inkml:trace contextRef="#ctx0" brushRef="#br0" timeOffset="161188.1414">21543 16157,'0'-24,"0"1,0 70,0-24,0 1,0 23,0 0,0 0,0 0,0 0,0 24,0-48,0 24,0 0,0 0,-24-23,24-1,-23 1</inkml:trace>
  <inkml:trace contextRef="#ctx0" brushRef="#br0" timeOffset="161658.0393">21825 16227,'0'-23,"0"-1,0 48,0-1,0 1,0-1,0 48,0-47,0 23,0-24,0 1,0 23,0 0,0-24,0 1</inkml:trace>
  <inkml:trace contextRef="#ctx0" brushRef="#br0" timeOffset="162049.0383">21943 16227,'0'-23,"23"-1,1 24,-1 24,1-24,-24 23,23 1,24-24,-47 23,47-23,-23 24,-1 0,48-24,-47 23,23-23,0 24,-24-24,1 23,-1 1,1-24,-24 23,0 1,0-1,0 1,-47-1,47 1,-47 23,23-24,-23 1,24 23,-24-24,-1 24,25-23</inkml:trace>
  <inkml:trace contextRef="#ctx0" brushRef="#br0" timeOffset="168582.1356">25682 16063,'24'0,"-48"0,48-24,-1 24,-23 24,0-1,-23-23,23 47,-47-23,47 23,-47 0,23 0,1 0,-24 0,23-23,-23-1,24 24,-25-23,1-24,24 0,-48 0,48 0,-1 0,1-24,23-46,0 46,0 1,0-24,0 23,23-23,-23 23,24-23,-1 47,1 0,-1 0,1 24,-1-1,1 24,-1-23,25 23,-25 0,24 0,0 0,-23-23,23 23,0-24,-24 1,1-24</inkml:trace>
  <inkml:trace contextRef="#ctx0" brushRef="#br0" timeOffset="169038.1488">26059 15710,'0'-23,"0"-1,0 48,0-1,-24 1,24 23,0-24,0 1,0-1,0 24,24-23,-24-1</inkml:trace>
  <inkml:trace contextRef="#ctx0" brushRef="#br0" timeOffset="170205.1591">26411 15310,'0'-23,"24"-1,23 24,-24-23,24 23,0 0,-23 0,-24 23,0 1,0-1,0 1,-47 46,23-46,1-1,-1 1,1-1,-1-23,24 24,24-24,-1 0,1 0,-1-24,48 1,-48 23,25 0,-1 0,0 0,0-24</inkml:trace>
  <inkml:trace contextRef="#ctx0" brushRef="#br0" timeOffset="170569.7655">26976 15969,'23'-24,"1"24,-1 0,48 0,-24 0,70 0,-93 0,23 0,0 0,0 0,0 0,-23 0,23 0</inkml:trace>
  <inkml:trace contextRef="#ctx0" brushRef="#br0" timeOffset="170779.7472">27329 15781,'-24'0,"0"23,24 1,0-1,0 1,-23-1,23 48,0-48,0 24,0 0,23-47,-23 47</inkml:trace>
  <inkml:trace contextRef="#ctx0" brushRef="#br0" timeOffset="171087.1395">28293 15639,'-24'24,"1"0,-1 23,1 0,-24 23,23 1,1-24,-1 0,1 0,23 47,-24-47,24 0,-23-24,23 1</inkml:trace>
  <inkml:trace contextRef="#ctx0" brushRef="#br0" timeOffset="171550.1272">28152 15781,'23'-47,"-46"94,70-165,-24 71,24 23,-23 1,23-1,0 1,0 23,-24 0,1 0,-24 23,0 1,0-1,0 24,-24-23,1 23,-24-23,23 23,-23-24,24 1,-48-1,48 1,-1-24,-23 23,24-23,-1 0,48 0,23 0,-24 0,1 0,-1 0,24 0,24 24,-48-1,1-23,-24 24,0-1,0 1,-24-24,1 23,-1 1,1-1,-24-23,0 24,23-24,-46 0,23 0</inkml:trace>
  <inkml:trace contextRef="#ctx0" brushRef="#br0" timeOffset="171840.1412">28599 15475,'0'0,"0"23,0 1,0-1,0 1,0-1,0 1,0-1,0 1,0 0,0-1,0 1</inkml:trace>
  <inkml:trace contextRef="#ctx0" brushRef="#br0" timeOffset="172326.1442">28881 15146,'0'0,"0"-24,23 24,-23-23,24-1,-1 1,24 23,-47-24,24 24,-1 0,1 0,-24 24,0-1,0 24,0-23,0-1,0 1,-24-1,1 1,-1-1,24 1,0-1,47-23,-23 0,-1 0,1 0,23 0,0 0,0 0,0 0</inkml:trace>
  <inkml:trace contextRef="#ctx0" brushRef="#br0" timeOffset="172668.1416">29351 15898,'24'0,"-1"0,24 0,-23 0,23 0,23 0,-46 0,46 0,-23 0</inkml:trace>
  <inkml:trace contextRef="#ctx0" brushRef="#br0" timeOffset="172844.1672">29328 16063,'47'0,"-94"0,117 23,-23-23,-23 0,23 0,-24 0,1 0,23 0,0-23,-24 23,24-24</inkml:trace>
  <inkml:trace contextRef="#ctx0" brushRef="#br0" timeOffset="173062.1761">30174 15569,'0'0,"0"-24,0 1,24 23,-24 23,0 1,0 23,-24 47,24-47,-23 24,-1-1,24-23,0 24,0-1,0 1,0-1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29:10.0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4203 2041 200,'0'0'79,"0"0"-35,0 0-14,0 0 9,0 0-11,0 0-7,0 0-3,23-6-9,-5 6 5,7 0 6,8-3 7,9 1 13,6-1 6,1-4-22,2 1-5,-5 1-11,0 0-8,-2 0 5,-3 1-4,-3 2 0,-9 1-1,-5 1-4,-12 0-50,-6 0-73,-6 0-73</inkml:trace>
  <inkml:trace contextRef="#ctx0" brushRef="#br0" timeOffset="407.9716">4545 2025 257,'0'0'138,"0"0"-126,0 0-5,0 0 38,0 0 44,-5 96-45,2-66-7,3 2-6,0 3-20,-2 1 2,1-2 9,-1 2 32,-1-2-26,2-3-22,-1-2 5,1-1-7,-4-3-2,2-1 3,-4-3-5,4-3-11,3-3-98,0-5-75,0-3-78</inkml:trace>
  <inkml:trace contextRef="#ctx0" brushRef="#br0" timeOffset="655.956">4356 2543 617,'0'0'79,"0"0"-74,0 0-5,0 0 2,0 0-1,0 0 2,46 3 26,-16-3 8,3 0-22,4 0-7,2 0-6,3 0 2,0-3-4,-3-2-41,-1 2-71,-5-3-165</inkml:trace>
  <inkml:trace contextRef="#ctx0" brushRef="#br0" timeOffset="1463.9062">5053 2335 514,'0'0'109,"0"0"-94,0 0 2,0 0 1,0 0 17,0 0-16,22-26-15,-11 26-4,3 8-4,-3 9 4,3 2 9,-3 2 3,0-1-4,-2-2-7,-2-3 3,-1-3-1,-3-1-3,-1-5 0,-1-1 0,-1-3-12,0-1 0,0-1 3,0 0 9,3 0 13,0-10-5,2-11-8,3-5 0,3 1 0,1 1 0,3 3 16,-5 7-11,2 3-5,-4 5 16,-2 5-9,3 1-7,4 0-3,2 0 3,4 7 0,-2 8 2,1 2 4,-2 0-2,-4 1-1,-3-2 0,6-1-1,-6 0-2,0-1 0,4-2 3,1-2-7,2-2-17,-1-1-54,3-2-81,-8-4-168</inkml:trace>
  <inkml:trace contextRef="#ctx0" brushRef="#br0" timeOffset="3209.9818">6864 2414 360,'0'0'293,"0"0"-289,0 0-4,0 0-9,0 0 9,0 0 8,39 19 8,-26-16 16,5-2 14,1-1-15,1 0 8,-1 0-28,2 0-3,-1-9-8,2-5 12,6-8-1,2-2-11,0-3 8,-2-5-6,-1-2-2,-7-5 0,-1-4 1,-7 0 3,-5-5-4,-4-1 2,-3 2 1,0 4-3,0 9 9,-3 6-6,-5 6 16,0 4-10,2 6-6,3 6-1,1 3-2,1 3 1,-1 0-1,-3 12-3,-1 21-20,0 15 23,1 11 0,2 1 0,3 0 0,0-7 0,5-7 1,12-3-2,0-6 1,8-2 0,1-5 1,-1-2-1,1-6 0,-1-4 2,-1-6-2,1-8 0,3-4-2,2 0-7,0-18-7,0-10 8,-2-7 8,-1-3-7,-1-2 4,-4-1-1,-7 1-6,-5-1 10,-7 0-2,-1-1 4,-2 1-1,0 5 3,0 7 6,0 6 7,0 11 12,0 4-18,-2 5 8,-1 3 2,3 0-17,0 2-4,0 25-12,0 13 8,0 13 3,-1 5 1,1-3-3,-5-4 3,1-2 1,-2-6 1,1-7-2,-1-4 0,0-8 1,2-8-1,2-5 0,0-8 0,2-3 4,0 0 0,0-8 2,0-19-3,4-7-3,8-5-14,7 1 5,-1 6-2,3 5 4,0 9-6,-5 6 5,-5 8-1,4 4 3,-5 0 3,5 13-10,-3 7 13,3 4-4,-2 0-1,-2-2 5,4 1 1,-5-4 0,2-1 0,-3-3 5,2-4-6,0-5 1,0-4 5,1-2-4,7-5 1,2-14 3,2-7-6,2-1-7,-3 0 3,-3-1-2,-5 7 3,-8 8 3,-3 4 1,-3 6 36,0 3 20,0 0-28,0 0-29,0 0-6,0 15-6,0 5 12,0 4 1,0-2-1,0 1-2,2-4 0,8-1 2,-1-4-3,3-3 2,0-7 1,3-4 1,4 0 2,9-13-3,4-14-2,-1-5-4,-3 0-14,-8-1 5,1 3 12,-8 6 3,-3 6 0,-5 10 2,-2 5 12,0 3 8,3 0-22,4 11-5,4 7 5,-1 3 10,4 0-3,-3-1-3,-3-4 0,-5 1-2,-3-5 4,-3-1-2,0 0-2,-6-2-2,-16-1-1,-8-5-29,-3-3-89,-1-3-302</inkml:trace>
  <inkml:trace contextRef="#ctx0" brushRef="#br0" timeOffset="3427.3096">8080 1961 932,'0'0'27,"0"0"-26,0 0-2,0 0 2,0 0-1,0 0 0,0 0-12,-26-22-54,29 22-76,5-3-71,4 0-255</inkml:trace>
  <inkml:trace contextRef="#ctx0" brushRef="#br0" timeOffset="3779.2852">7003 2117 585,'0'0'156,"0"0"-137,0 0-18,128-9 22,-56 1 27,7-1-2,9-3-29,-5 0-8,-2 0-11,-8 0 0,0 3 0,-10-1-26,-11 3-191</inkml:trace>
  <inkml:trace contextRef="#ctx0" brushRef="#br0" timeOffset="5883.1479">9377 2063 512,'0'0'63,"0"0"8,0 0-3,0 0 9,0 0-74,0 0-3,-5 3-23,5 19 21,3 4 2,7 1 11,-1 0-2,2-3-7,2-1 5,2-6-3,0 0-3,0-5 1,0-4 2,0-2-2,0-3 0,0-3 2,2 0-5,-1-3 1,1-11-11,-3-2 10,-1-5 1,-4 0 0,-3-3 1,-1-1 0,-2 3-1,-1 2 0,0 5 0,-2 5 2,0 2 3,0 6 8,0 2-5,0 0-8,1 2-15,4 14-18,4 7 33,3 2 3,3-3-1,-3-1 2,6-1 4,1-4-6,-1-1-1,6-4 3,1-2 0,3-6 0,1-2-2,-5-1-2,1 0-24,-4-7-5,-6-8-15,-5-3-2,-4-3 22,-6-2 19,0-4 2,0 0 6,-3-3 9,-7 0 12,1 2-14,0 3 4,3 4-6,0 6 1,2 4 12,2 7 9,2 1-8,0 3-11,0 0-11,10 0-6,13 0-5,7 0 7,10 1 3,-1 5 1,-2-3 1,-1 2 2,-3-1 0,-2-1-3,1 0 0,-4-1 1,0-2-1,-4 0 0,-3 0 1,-8 0-1,-5 0 0,1 0 0,-8 0 1,-1 0 0,0 0 28,0 0 16,0-2-5,-10-1-40,-4 3-1,-9 0-2,-4 0 3,-3 10-1,3 1 1,4 3 0,3 3-1,6-1-2,2 4-3,3 2 1,3 2-3,5 0 7,1 4 0,0-5-2,7-2 2,7-1 1,5-6 1,2-4-1,0-5-6,1-5-6,2 0-3,-3-5-1,0-15 7,-3-5 8,-3-5 1,-3-4 2,-5-1-2,-2 1 12,-4 3-3,-1 7 10,0 6-3,0 6 16,0 7-24,0 5 12,0 0-20,0 2-2,0 19-28,0 3 30,0 4-3,0-3 6,0-4-4,5-1 1,5-6 0,-1-2-2,2-4 1,0-5 1,3-3 6,1 0-6,4-12-1,3-9-3,-2-2 1,1 1 3,-5 2-6,-5 4 12,-4 5-7,-2 5 3,-1 5 7,-4 1-9,1 0-5,2 1-7,0 14-10,2 5 20,1 1 2,0-3 3,1-2 5,1-1-7,-1-3 2,1-3 1,2-4-4,1-3 1,2-2 4,5-2 7,7-14-2,2-10-10,-3-4-1,-1-2 1,-7 2 0,-6 4 2,-4 7-2,-4 8 9,-2 4 15,0 7-5,0 0-13,0 1-6,0 26-22,0 11 19,0 13 3,0 2 9,-2-1 3,-4 0-2,-3-3-4,1-3 3,2-4-8,-2-2 7,2-2-8,1-8 0,-2-9 2,3-9-2,-2-9-6,-2-3 2,1-2 0,-2-13 8,3-6-4,4-3 6,2-1 13,0-5 4,24-3-15,15 0-8,15-1-3,11 4-21,4 3-21,2 3-53,-2 2-113</inkml:trace>
  <inkml:trace contextRef="#ctx0" brushRef="#br0" timeOffset="6155.1301">11389 2200 682,'0'0'162,"0"0"-162,0 0-6,0 0-18,0 0 21,0 0 3,17 55 24,-23-33-3,-11 2-7,-7 1-10,-3-1-4,-4 0-10,4-6-110,-3-4-241</inkml:trace>
  <inkml:trace contextRef="#ctx0" brushRef="#br0" timeOffset="10093.9049">12041 1924 422,'0'0'73,"0"0"-14,0 0-5,0 0 18,0 0-23,0 0-30,0 0-17,0-7-2,0 22-19,3 10 15,-1 9 4,1 2 13,-2 0-8,1-5-4,2-4 2,3-1-3,2-7 4,2-2 0,2-3-3,1-7 1,2-3-1,8-4 1,0 0 2,9-5-4,-2-13-10,-1-6 1,3-2 0,-5-4 0,-3 1-5,-4-1 6,-7 0 3,-6 5 5,-5 4 0,-3 4 3,0 3 17,0 5 42,0 5-32,0 2 5,0 2-17,0 0-8,0 0-10,0 18-20,0 6 15,0 3 5,0 2 0,2-2 0,4-3 0,3-2-2,0 0 1,3-4 1,-3 1 0,4-2 7,-1-3-7,0-2-1,3-5 1,0-4 0,3-3 0,-3 0-9,4-4-1,-7-12 1,-3-3 8,-8-3-3,-1-3 3,0-1 1,0 0 0,-1 2 1,-4 3 0,3 1-1,2 4 0,0 5 0,0 0 6,2 4-6,9 1 0,4 0-2,6 3 0,4 1 1,5 2 1,3 0-6,1 0 6,1 0 4,-4 0-2,-3 0-2,-4 0-1,-2 0 1,-2 0 0,-4 0 1,-4-3-1,-3-1 0,-2-2 0,-2-4 1,-2-1 1,-3-3 4,0-1 2,0 1-8,-3 1 1,-10 2 6,1 6-5,-3 0-2,-2 5-2,-2 0 1,-1 21-3,1 12 3,0 8 2,8 4 2,7 0 2,4-3-4,1-5-1,20-5 3,2-6-3,2-5 2,2-5-2,0-5 2,1-6 0,8-5-2,-3 0-20,-3 0-184</inkml:trace>
  <inkml:trace contextRef="#ctx0" brushRef="#br0" timeOffset="11597.8087">14297 1837 117,'0'0'427,"0"0"-390,0 0-3,0 0-10,0 0-1,0 0-19,-88-24-1,67 24 3,-6 0 7,3 9-12,0 9 17,3 6-9,2 3-9,3 3 0,7-1-1,4-1-2,5 0 2,0-4 1,6-5 0,10-2 0,1-9 0,5-3 3,7-5-2,-1 0 0,6-10 0,-2-10-1,-7-1-5,-7-3-1,-5 1 6,-7 1 4,-6 3 1,0 3 4,0 3 35,0 3 2,-1 3-5,-2 4-14,0 3-11,3 0-16,0 2-5,0 14-17,0 8 22,0 0-2,3 0 1,9-1 1,1-3 0,2-6 0,4-4 0,5-6 0,4-4 3,3 0-3,4-12-1,0-8-7,-4-4-2,-6 0-3,-7-1 8,-6 0 4,-7 1 1,-5 2 0,0 1-4,-5 3-4,-8 1 8,2 5 8,0 2-2,3 2-2,5 5 3,2 1 1,-1 1-1,2 1-5,0-1 4,0 1-6,0 0-4,0 0 4,0-2 3,14-2-3,8-1 1,6 2-2,1 1 2,-1 2 1,-3 0-2,-4 5-1,-1 11-7,-4 4 3,-4 1 2,-2 4 1,-3 0-4,-2 0 4,-2 3-5,-1-3 7,-1-2 0,2-4 1,0-1-1,5-4 1,3-4-2,5 0 3,10-10 4,9 0 10,8-2 10,3-17-7,2-2-7,-3-5-5,-6-1-4,-8 0-3,-4-1 0,-10 3-5,-6-1-2,-6 4 3,-5 4 1,0 3-5,-5 5 8,-6 8 5,-3 2 21,-1 0-21,-3 16-5,3 10-1,2 4 1,7 1-5,6 0 4,0-3-5,7-2 6,14-5 2,6-4-2,6-6-1,5-6-42,1-5-140,-5-3-517</inkml:trace>
  <inkml:trace contextRef="#ctx0" brushRef="#br0" timeOffset="48440.7915">16517 1901 145,'0'0'295,"0"0"-243,0 0-31,0 0-15,0 0-4,0 0-1,0 0 2,0 13 3,0-12-6,0 1 1,0-2 1,0 0-2,0 0 1,0 0 3,0 0 20,0 0 37,0 0-10,0 0-7,0 0-25,2 0-17,-2 0-4,0 0-44,0 0-118</inkml:trace>
  <inkml:trace contextRef="#ctx0" brushRef="#br0" timeOffset="48832.7717">16554 1605 463,'0'0'83,"0"0"-70,0 0-10,0 0 5,-42 102 40,35-61-13,2 3-19,4-2-1,1-3-6,0 0-3,0 0-5,0-2-1,0-8 1,0-1 0,0-10-1,4-7 0,2-3 0,4-8-38,1 0-86,0-5-73</inkml:trace>
  <inkml:trace contextRef="#ctx0" brushRef="#br0" timeOffset="49152.7518">16490 1615 356,'0'0'77,"0"0"12,0 0-19,0 0 0,-20-88-14,20 74 5,0 0-30,10 3-21,7 1-5,5 3-3,4 4-2,4 3 0,1 0-1,2 20 0,-3 5-4,-3 7 5,-8 1-2,-10 1 0,-9 0-13,0-4-13,-27-3-13,-7-3 20,-6-5-3,-8-1-40,5-5-38,4-6-174</inkml:trace>
  <inkml:trace contextRef="#ctx0" brushRef="#br0" timeOffset="49536.7223">16930 1670 462,'0'0'79,"0"0"-34,0 0 33,0 0 18,0 0-96,0 0-6,-3 40 0,3 1 6,0 4 1,0-1 0,0 1 2,0-6 0,0-3-1,0-5 1,0-6-3,0-4 0,0-7-19,0-6 6,1-8-79,4 0-92,0-19-52</inkml:trace>
  <inkml:trace contextRef="#ctx0" brushRef="#br0" timeOffset="49904.704">16905 1718 499,'0'0'80,"0"0"-27,-5-107-15,19 71-21,8 5-4,8 3 11,1 10 0,4 5-4,-4 5 4,-1 6-7,-7 2-6,-6 3-11,-4 15-3,-8 8 2,-5 7-13,-9 5 6,-24 1-19,-7-1-29,0-7-27,1-8-11,10-9 69,12-9 25,6-2 33,9-1 32,2-2-10,0 0-37,0 3-18,14 0-9,11 3 9,7 1 18,4 3-11,0 0 0,-4 4-6,-3 1 4,-4 5-3,-6 0-4,-4 1-12,-3 2-70,-7-4-98,-2-3-247</inkml:trace>
  <inkml:trace contextRef="#ctx0" brushRef="#br0" timeOffset="50224.6856">17475 1599 727,'0'0'29,"0"0"3,0 0-9,0 0 17,0 0-34,0 0-6,-5 30-17,15 6 17,-2 3 6,-3-2-4,-1-3 3,-1-4-2,0-2 0,0-3-3,1 0-2,-2 0-42,-2-7 26,1-8-85,2-10-159</inkml:trace>
  <inkml:trace contextRef="#ctx0" brushRef="#br0" timeOffset="50456.6675">17488 1576 572,'0'0'39,"0"0"30,2-78-30,13 57 13,2 3-15,6 5-12,3-1-14,2 3-7,3 4 0,0 3-2,-2 4-2,-3 0-2,-3 0 2,-4 5-7,-7 9-65,-3 1-35,-9 3-52,0 0-86</inkml:trace>
  <inkml:trace contextRef="#ctx0" brushRef="#br0" timeOffset="50656.6529">17503 1685 143,'0'0'242,"0"0"-240,0 0 6,0 0 70,0 0 38,0 0-16,78 9-37,-43-9-32,1 0-22,-4 0-9,-7 0-1,-7 0-56,-9 7-101,-9 2-192</inkml:trace>
  <inkml:trace contextRef="#ctx0" brushRef="#br0" timeOffset="50840.6421">17554 1898 655,'0'0'55,"0"0"-54,0 0 13,0 0 45,86-8-31,-39-3-20,-1-3-7,-3 4-1,-7-1-48,-6 3-56,-8-2-52,-4-1-234</inkml:trace>
  <inkml:trace contextRef="#ctx0" brushRef="#br0" timeOffset="51152.6251">18179 1462 607,'0'0'0,"0"0"0,0 0 0,0 0 14,0 0-13,0 0 8,0 33 22,3 3 21,-1 3-18,-2 3-15,0 1-1,0-4-2,5-3-8,1-2-5,-1 0-2,-1-4-1,-1-3 1,-3-6 2,2-7-3,-2-8-37,3-6-111,1-2-175</inkml:trace>
  <inkml:trace contextRef="#ctx0" brushRef="#br0" timeOffset="51420.8664">18275 1485 818,'0'0'41,"0"0"7,7-91-26,17 63-13,9 5-9,2 5 1,3 8 1,-1 3-2,-3 7-4,-2 0 2,-6 12-1,-5 11-1,-9 7-3,-7 5-2,-5 1 6,-3 0-4,-21-3-1,-6-2-5,-6-6-7,-1-3-22,-2-5-51,5-6-6,2-7-83,6-2-175</inkml:trace>
  <inkml:trace contextRef="#ctx0" brushRef="#br0" timeOffset="51868.839">18780 1486 703,'0'0'77,"0"0"-52,0 0-25,0 0-24,0 0 23,-13 110 1,1-62 5,0-3 14,0-4-11,3-8-2,0-4-5,0-1 5,2-2-6,-2-5 1,2-5-1,3-5 0,3-5-4,1-5-68,0-1-71,0-4-29,10-17-68</inkml:trace>
  <inkml:trace contextRef="#ctx0" brushRef="#br0" timeOffset="52132.8235">18800 1558 230,'0'0'147,"25"-80"-2,-9 43-25,2 1-24,3 6-37,1 6-27,0 7-13,-2 9-15,-2 7-1,-1 1-3,0 14-5,0 16 5,-1 12 9,-5 7 10,-5 6 5,-6-1-4,0-1-14,0-4 3,0-5-6,0-5-3,0-6 2,0-4 2,0-7-4,0-4-16,0-7-43,-8-11-95,-1 0-294</inkml:trace>
  <inkml:trace contextRef="#ctx0" brushRef="#br0" timeOffset="52308.8114">18840 1640 825,'0'0'0,"0"0"-14,79-18-16,-38 16 24,-2 2 4,-1 0 1,-2 0 1,-6 0-87,-7 0-100</inkml:trace>
  <inkml:trace contextRef="#ctx0" brushRef="#br0" timeOffset="52644.7892">19283 1447 377,'0'0'240,"0"0"-168,0 0-72,0 0-15,0 0 15,0 101 3,0-59 17,0 0 0,0-6-14,0-3-2,0-4 2,0-5 0,-2-4 22,-1-4-19,2-2-7,-1-5 3,2-6-5,0-3-64,0 0-144,2-20-159</inkml:trace>
  <inkml:trace contextRef="#ctx0" brushRef="#br0" timeOffset="53004.7671">19317 1453 714,'0'0'71,"0"0"-14,12-110-39,14 75-17,9 8 0,3 5 10,2 7-9,-3 9-3,-2 6 2,-5 0-2,-8 10-1,-4 15-4,-11 6 2,-7 6-4,0 3 7,-24 0-10,-5-2-9,-6-5 4,2-8-22,6-5 7,8-8 8,6-4 21,5-3 1,7-1-1,1 2-15,0 3 14,4 0-4,14 2 7,6 0 42,4 2 5,5-1-23,0 1-5,0 2-13,-2 2 1,-2 1-7,-3 0 2,-2-3-6,-5-3-19,-2-3-105,-4-7-137</inkml:trace>
  <inkml:trace contextRef="#ctx0" brushRef="#br0" timeOffset="53325.7217">19938 1371 581,'0'0'198,"0"0"-133,0 0-37,0 0-25,82-28 0,-40 24 0,7-1-2,1 4 1,-6-1 0,-5 1 0,-9 1-2,-10-2-51,-9-1-124,-11-2-251</inkml:trace>
  <inkml:trace contextRef="#ctx0" brushRef="#br0" timeOffset="53509.7112">20166 1305 474,'0'0'38,"0"0"-29,0 0 21,-34 86 22,29-51-9,3-1-8,2 1-8,0-3-16,0-2-5,4-1-2,-1-1-3,-3-1-2,0-1-6,0-4-60,0-5-175</inkml:trace>
  <inkml:trace contextRef="#ctx0" brushRef="#br0" timeOffset="53701.6981">20035 1738 717,'0'0'201,"0"0"-193,0 0-8,0 0-5,0 0 5,0 0 7,97 1 0,-49-1 1,2 0-6,2 0 1,-4 0-3,-3-4-32,-6-6-83,-6-3-220</inkml:trace>
  <inkml:trace contextRef="#ctx0" brushRef="#br0" timeOffset="54397.6581">20681 1326 737,'0'0'52,"0"0"-11,0 0-28,0 0-13,0 0-18,0 0 17,-12 124 1,4-78 3,2-3 1,-1-7 2,3-6-5,1-3-1,3-3 2,-2-6 0,2-4-1,0-7 0,-1-5 0,1-2 0,0 0 0,0-6-1,10-17-2,6-5-16,1-5 9,-2-5 1,1-3 7,-1 1 0,-4-1-3,-1 4 4,-4 2 16,1 3 18,0 7-9,0 6-12,-3 11-7,2 4-6,2 4 0,5 8-15,2 19 11,3 9-5,-5 5 9,-2 2 8,1 0 3,0-2-2,3-5-6,1-5 1,5-2-1,0-5-2,-2-8 6,1-4-3,-5-5-2,-2-6 2,-3-1 1,4 0 4,-2-11 40,3-10-21,1-6-18,-2-3-5,-4-6-3,-1-2-2,-1-3 4,2-2-4,2-1-6,3 5-31,1 5-23,-2 8-2,-3 7-111,-6 8-244</inkml:trace>
  <inkml:trace contextRef="#ctx0" brushRef="#br0" timeOffset="55069.149">21557 1340 378,'0'0'62,"0"0"-19,0 0-2,0 0 24,4-80-18,-16 70-16,-6 5-4,-4 4 0,-4 1-26,-4 2 1,-2 18 38,-5 11-18,1 8-5,3 3-7,5 4 5,8 0-10,8-4-4,11-5 1,1-5 0,0-6-2,10-7 5,5-7-1,4-4-3,3-4 5,4-4 2,4 0-8,-2-9-6,-4-9-49,-7-6-90,-9-2-2,-6-1-88,-2 2 52,0 3 183,-10 8 235,-1 2 24,2 6-95,2 3-31,7 1-61,0 2-49,0 0-23,0 0-11,18 9 1,9 8 10,8 4 6,4 3-6,0 0 2,-6 0 0,-9-3-2,-8-1 0,-7-2-4,-3 1 2,-3-1 1,-3 2-4,0-2 10,0-2-5,-10-2 0,2-3-47,1-5-46,2-6-172</inkml:trace>
  <inkml:trace contextRef="#ctx0" brushRef="#br0" timeOffset="58654.3801">23478 1230 493,'0'0'116,"0"0"-105,0 0-11,0 0-6,0 0 6,-16 114 13,11-64 16,2 0 12,-1-3-2,1-7-7,2-4-19,1-4-8,0-3-4,0-2-1,0-3-6,0-3 2,0-4-8,3-9-82,4-5-64,2-3-163</inkml:trace>
  <inkml:trace contextRef="#ctx0" brushRef="#br0" timeOffset="58974.357">23475 1203 660,'0'0'56,"0"0"11,6-90-33,9 67-13,4 5 14,3 6-20,3 4-4,3 7-11,5 1 2,3 8-4,-2 19 2,-1 13 0,-5 10 2,-7 0-2,-10 0 2,-11-8-2,0-5-1,-17-7-8,-16-5-9,-3-9 16,-5-6-7,0-5 6,6-5-30,0 0-17,10-2-86,6-13-76</inkml:trace>
  <inkml:trace contextRef="#ctx0" brushRef="#br0" timeOffset="59344.1144">24041 1244 768,'0'0'41,"0"0"-5,0 0-26,0 0-10,0 0-1,0 0-27,-17 66 27,16-14 1,1 0 1,-2-9-1,2-4 2,-1-2-2,-2-5 0,-2-4 2,1-6-1,0-5 1,2-6-2,2-8-11,0-3-134,13-6-60,4-17-142</inkml:trace>
  <inkml:trace contextRef="#ctx0" brushRef="#br0" timeOffset="59720.0932">24078 1244 321,'0'0'307,"0"0"-216,-5-104-31,10 78-29,9 7 1,5 7-2,5 4-13,5 8-14,6 0-3,-1 8-3,-3 16 3,-8 6-1,-11 8-7,-12 2-1,-5 2-11,-28-2 3,-10-6-31,-2-7-15,7-9-5,5-6 43,12-6 25,10-3 4,7-3 21,4 0 19,0 5-44,0 1-2,13 4 2,11 5 5,6 4 50,3-3-23,0 1-3,1-1-9,-1-1-7,-3 0-5,-5-1-8,-2-1 0,-5 2-1,-5 0-75,-4 2 8,-6-3-102,0-7-184</inkml:trace>
  <inkml:trace contextRef="#ctx0" brushRef="#br0" timeOffset="60120.0635">24769 1214 731,'0'0'56,"0"0"-29,0 0-20,0 0-6,-100 12 4,75 24-5,2 9 0,8 3 1,6 0 5,8-1-6,1-5 0,0-6 2,7-4 4,8-9-4,3-7 9,3-6 3,1-7-3,5-3 25,5-5-9,-1-16-4,0-8-10,-7-4-10,-6-3 0,-11-3 2,-7-4-5,0 1-11,-1 1-11,-14 7-25,1 4-19,0 6-78,2 7-279</inkml:trace>
  <inkml:trace contextRef="#ctx0" brushRef="#br0" timeOffset="60624.0326">25163 1160 636,'0'0'132,"0"0"-37,0 0-55,0 0-32,0 0-8,0 0-12,-2 63 4,2-13 6,0-1 2,0-2 5,0-4-1,3-1-3,0-4 0,-1-2 1,-1-6 1,-1-4-3,0-6 1,0-7-1,2-5-13,1-8-78,4 0-157,0-17-206</inkml:trace>
  <inkml:trace contextRef="#ctx0" brushRef="#br0" timeOffset="61104.0015">25173 1152 846,'0'0'32,"0"0"-2,2-98-18,19 77-6,5 4-2,4 7 1,6 9-4,3 1-2,1 7-4,-4 17 4,-6 6-3,-8 6 1,-9 4-1,-9 2-2,-4-2-5,-13-2 0,-16-6-14,-7-7 2,-3-7-21,5-9 17,6-4 13,8-5 14,7 0 11,5 0 49,7-10-24,1 2-20,0-2 13,7 5-17,12 3-12,5 2-5,5 0 1,3 9 2,1 10 0,-3 3 1,-3 3-4,-3 4 5,-5 0 0,-2-1 1,-5-1 6,-6-3-2,-3-3-1,-3-3 2,0-2-3,-17-5 1,-8 0-1,-8-5 10,-9 0-13,0-3-22,-2-3-12,5 0-70,6 0-160</inkml:trace>
  <inkml:trace contextRef="#ctx0" brushRef="#br0" timeOffset="61479.982">25886 1142 702,'0'0'20,"0"0"31,0 0-41,0 0-10,0 0 0,0 0 0,-22 113 1,9-58 1,-3 2 15,-3-1-1,1-5 29,-3-8-21,5-5-7,4-7-14,1-8-3,1-4 2,6-10-2,1-5-19,3-4-50,0 0-7,0-16-63,16-10-179</inkml:trace>
  <inkml:trace contextRef="#ctx0" brushRef="#br0" timeOffset="61743.9645">25892 1299 244,'0'0'100,"36"-103"51,-22 54-10,-1 7-24,-3 8-22,1 7-22,-2 12-27,-3 6-16,0 7-21,3 2-9,9 8-10,7 25 4,5 13-2,-7 14 8,-6 2 4,-8 0 4,-3-3 5,-5-8-8,-1-6 7,0-6-11,2-7 4,-2-8-3,1-5-1,1-7-1,-1-6 0,1-3-48,-1-3-35,1 0-72,-2-19-200</inkml:trace>
  <inkml:trace contextRef="#ctx0" brushRef="#br0" timeOffset="61911.9552">25917 1410 899,'0'0'71,"0"0"-71,0 0-51,0 0 31,0 0 20,81 0 3,-33 0-3,1 4 1,-1-1-3,-5-2-75,-10-1-165</inkml:trace>
  <inkml:trace contextRef="#ctx0" brushRef="#br0" timeOffset="62421.1456">26517 1131 614,'0'0'154,"0"0"-145,0 0-9,-9 76 0,-4-26 3,3 0 18,2-3 21,5-5-22,3-3-18,0-3 8,0-1-8,0-5-1,0-3 0,0-6 0,0-8-1,0-3 0,6-10-67,2 0-133,4-14-87</inkml:trace>
  <inkml:trace contextRef="#ctx0" brushRef="#br0" timeOffset="62917.1135">26508 1184 729,'0'0'98,"0"0"-72,14-80-13,7 60-1,4 8-12,6 3 0,5 8-1,2 1-4,-4 0 3,-7 9 1,-7 9 0,-4 4-4,-9 4-1,-4 2-5,-3 3 11,-7-4 2,-20-2 2,-8 0 1,-3-7 0,0-4-1,4-4 5,7-5-6,11-2-2,8-3 0,5 0 1,3 0 5,0 0-7,5 0 2,15 0-2,10 0-5,2 0 2,-3 3-1,-2 11 3,-6 1 1,-3 5-1,-4 1-2,-3 3-6,-3-2 9,-6 0 0,-2-4 0,0-4-4,-7 0 4,-9-2 8,-6 0 4,-8-2-2,-6-2-2,-3 2-2,2-5-2,4 0-4,8-4-19,10-1-26,8 0-55,7 0-35,1-10-158</inkml:trace>
  <inkml:trace contextRef="#ctx0" brushRef="#br0" timeOffset="63269.0908">26990 1114 532,'0'0'100,"0"0"-42,0 0-29,0 0 21,0 0-13,0 0-19,29-4-15,-5 4 1,2-2-2,4 1-1,2-2-1,0 1 0,3 1 1,-2 0-1,-4-1 0,-6 2-63,-8 0-80,-8-3-79</inkml:trace>
  <inkml:trace contextRef="#ctx0" brushRef="#br0" timeOffset="63493.0771">27201 1090 366,'0'0'64,"0"0"-58,0 0 38,-27 91 38,24-52-28,1-2 2,2 1-17,0-3-23,0-3 1,3 0-13,2 0 1,-1-2-3,-4-3 0,0-1 9,0-2-10,-9-3-2,0-3-38,-1-4-134,-2-4-185</inkml:trace>
  <inkml:trace contextRef="#ctx0" brushRef="#br0" timeOffset="63669.0669">27011 1591 681,'0'0'211,"0"0"-135,0 0-60,0 0-16,0 0-4,88-16 3,-34 14 0,7 1 2,0-2-2,-3 1-30,-7 1-35,-6-3-79,-11-3-111</inkml:trace>
  <inkml:trace contextRef="#ctx0" brushRef="#br0" timeOffset="64053.042">27731 1071 722,'0'0'109,"0"0"-105,0 0-4,0 0-2,0 0 2,86 0 3,-39 0 5,1 0-4,0 0 4,-5 0-8,-1 0-2,-6 0-35,-8 0-73,-8 0-25,-13 0-66</inkml:trace>
  <inkml:trace contextRef="#ctx0" brushRef="#br0" timeOffset="64301.03">27968 1107 226,'0'0'101,"0"0"-43,0 0 20,-19 95 6,14-62-18,2 1-24,3-1-11,0 2 21,0-5 22,0-1-50,0-4-13,0 0-7,1-6-1,4-2 2,3-3-5,3-4-30,7-4-120,-2-6-71,4 0-121</inkml:trace>
  <inkml:trace contextRef="#ctx0" brushRef="#br0" timeOffset="64613.009">28403 1105 417,'0'0'160,"0"0"-82,0 0-25,0 0 18,0 0-22,0 0-23,35 0-16,-5 0 4,8 0-11,1 0 2,0 0-5,-2-1 0,-4-1 0,-5 0-38,-7 0-53,-9-3-77,-6 2-216</inkml:trace>
  <inkml:trace contextRef="#ctx0" brushRef="#br0" timeOffset="64876.9897">28546 1077 300,'0'0'129,"0"0"-129,0 0-2,0 0 2,0 0 12,0 0 24,-36 96 3,23-60 5,1 3-20,-2 2 21,0 0 21,0-2-29,4-5-13,3 1-6,0-3-10,1-6-4,-1-3-4,3-3 4,-1-7-3,2-2 6,0-4-7,2-1-1,-2-3-71,-2-3-98,0 0-125</inkml:trace>
  <inkml:trace contextRef="#ctx0" brushRef="#br0" timeOffset="65036.9805">28305 1562 721,'0'0'159,"0"0"-124,0 0-35,0 0 0,0 0 0,82 0 10,-36 0 6,8 0-14,-1 0-2,-5 0-1,0 0-35,-11-2-31,-8-9-141</inkml:trace>
  <inkml:trace contextRef="#ctx0" brushRef="#br0" timeOffset="69258.2135">27435 1100 23,'0'0'256,"0"0"-227,0 0-19,0 0-8,0 0-1,0 0 3,0 0 18,3 13 46,-3 3-24,0 5 3,0 4 2,0 2-18,0-1-16,0 3-14,0 0 6,0-3-6,-2-2-1,-1-2 0,0-1 0,-1-1 1,-2-1 4,0 1 3,-2 1-5,1 2 1,0-1 25,1-4-15,4-4-11,2-5 4,0-5-4,5-4-1,19 0 4,8 0 7,10-7-9,3-7-4,0 1-12,-4-1-46,-6 1-76,-10-1-169</inkml:trace>
  <inkml:trace contextRef="#ctx0" brushRef="#br0" timeOffset="69730.1837">27660 1226 167,'0'0'312,"0"0"-197,0 0-53,0 0-29,0 0-28,0 0-4,51-2 3,-27 2-4,-5 0 3,0 0 1,-5 0-3,-2 0-1,-6 0 0,1 0-18,-1 0-79,-1 0-94,-2 0-144</inkml:trace>
  <inkml:trace contextRef="#ctx0" brushRef="#br0" timeOffset="69948.7901">27786 1230 114,'0'0'99,"0"0"-14,0 0 7,0 0-19,-38 89-8,31-62-20,1 0-15,0-1-13,3-2-14,0-1-2,1-2 2,1 0-2,-2-2 2,0 0-3,-2-3 3,1-3-3,-3-3-74,1-5-44,0-2-61</inkml:trace>
  <inkml:trace contextRef="#ctx0" brushRef="#br0" timeOffset="70138.3464">27605 1575 383,'0'0'200,"0"0"-153,0 0-21,0 0-2,0 0-3,0 0 23,37 6 35,-7-6-37,3 0-26,3 0-7,0 0-4,-2 0-5,-1 0-5,-2 0-46,-3 0-99,-4 0-107</inkml:trace>
  <inkml:trace contextRef="#ctx0" brushRef="#br0" timeOffset="70986.2967">28854 916 397,'0'0'117,"0"0"-44,0 0-25,0 0 14,0 0 20,0 0-39,3-26-10,-3 25-11,0 1-6,0 0-10,0 0-4,0 0-2,0 0-1,0 0-1,0 0-6,-6 6-8,-14 15 7,-8 10 9,-5 10 0,-4 2 0,-4 4 6,3 0-5,1-2 2,2 0-3,2-1-4,-3 1 4,-1-1-2,-3-2 2,1-8 1,3-2 0,2-5-1,3-4-15,5-7-55,9-7-38,9-3-4,7-6-94</inkml:trace>
  <inkml:trace contextRef="#ctx0" brushRef="#br0" timeOffset="71442.8536">28478 724 295,'0'0'243,"0"0"-171,0 0-72,0 0-9,0 0 9,-10 92 1,10-47 10,0 2 6,0 0-2,0-4-14,7 0 6,5-3-3,1-4 1,0-1-3,-2-3-2,-5-5-55,-4-3-51,-2-6-55</inkml:trace>
  <inkml:trace contextRef="#ctx0" brushRef="#br0" timeOffset="75057.6101">30023 1090 172,'0'0'164,"0"0"-66,0 0-47,0 0-8,0 0-2,-82-13-14,67 13 6,-2 0-9,-2 1-3,-3 12-6,-3 9-3,-2 5-11,-1 8-1,4 2 6,7 2-6,8-1-1,5-4-2,4-2 3,0-2 0,12-3 0,5-3 7,2-3 0,4-5 5,4-6 20,6-4 12,6-6-8,3 0-23,1 0-4,-3-11 0,-2-8-8,-5-4 3,-5-3 2,-7-5 3,-9-4-3,-9-1-5,-3-1-1,0-1-6,-11 2-9,-8 2 8,-4 5-21,-5 6-69,1 8-87,2 8-229</inkml:trace>
  <inkml:trace contextRef="#ctx0" brushRef="#br0" timeOffset="75441.5852">30444 1140 528,'0'0'95,"0"0"-48,0 0-47,0 0 0,0 0-20,0 80 20,0-34 23,-4 1 8,-2-5 27,1-4-29,1-2-16,-2-5-8,1-2-5,0-2 8,0-6-8,2-3 1,3-6 3,0-4-4,0-4-17,0-2-78,1-2-43,13-2-132</inkml:trace>
  <inkml:trace contextRef="#ctx0" brushRef="#br0" timeOffset="75689.5704">30473 1168 186,'0'0'439,"0"0"-348,0 0-30,-5-77-34,8 64 6,6 4-1,1 2-9,4 0-10,7 4-11,6 2-1,2 1-2,4 0 0,3 0-2,2 6-21,0 6-33,-4 0-38,-8 3-62,-13 0-73</inkml:trace>
  <inkml:trace contextRef="#ctx0" brushRef="#br0" timeOffset="75898.1693">30401 1308 353,'0'0'15,"0"0"-14,0 0 7,0 0 97,0 0 7,88 49-48,-49-46-42,4-2 5,-1-1-18,-2 1-3,-3-1-6,-10 0-34,-7 0-69,-10 0-216</inkml:trace>
  <inkml:trace contextRef="#ctx0" brushRef="#br0" timeOffset="77618.0564">1654 3762 374,'0'0'184,"0"0"-96,0 0-7,0 0 2,0 0-25,0 0-20,-3-6-19,3 6-12,0 0-7,0 0-2,0 11-7,12 8 5,7 11 4,4 6 2,4 3 4,3 4-6,-5-4 1,3-2-2,2-4 2,-5-5-1,1-6 0,-2-5 0,-3-4 0,-4-5 0,-3-2-1,1-6 0,-5 0 1,-2 0-2,-2-8 2,4-10-2,-4-6 2,-1-7 0,-1-4 4,1-3-4,-1-4 2,3-3 2,1 0-3,-2 0-1,3 1 0,-2 9 0,-1 6-2,-4 8 0,-1 10-15,1 4-28,-1 7-27,2 0-112,0 5-189</inkml:trace>
  <inkml:trace contextRef="#ctx0" brushRef="#br0" timeOffset="78242.0214">2414 3687 528,'0'0'59,"0"0"-16,0 0-2,0 0-19,0 0-22,0 0-16,0 72 16,0-25 10,0 1 0,0-3 0,0-4-2,0-7-7,0-4 2,-2-4-1,1-3-2,-1-5-9,1-5-29,-2-1-16,0-3-19,-2-4-40,2-2 6,0-3 42,3 0 53,-3-6-91</inkml:trace>
  <inkml:trace contextRef="#ctx0" brushRef="#br0" timeOffset="78526.0494">2412 3804 242,'0'0'97,"12"-77"5,-6 41-29,0 1-6,3 9-5,-2 6 4,-4 8-2,0 7-13,-1 4-21,1 1-21,6 0-9,4 13-9,5 19 9,0 8 6,3 10 9,-6 1-2,1-2-12,1-4 3,-3-6 8,-3-6-12,-2-4 5,-1-5-3,-3-2-4,-3-2 2,-2-3-28,0-6-12,0-4-8,0-7-129,0 0-138</inkml:trace>
  <inkml:trace contextRef="#ctx0" brushRef="#br0" timeOffset="78734.0317">2439 3869 529,'0'0'177,"0"0"-176,0 0-1,0 0 0,0 0-4,88-15 4,-57 10 3,-2 2-3,-1 0 0,-6 3-42,-5-1-273</inkml:trace>
  <inkml:trace contextRef="#ctx0" brushRef="#br0" timeOffset="79150.0045">2931 3627 35,'0'0'513,"0"0"-472,0 0-37,-3 82-4,3-32 4,0 0 26,0-5-8,3-6 3,9-6-18,-1-6-3,-2-3-2,1-1-1,-4-5 1,-3-3 0,0-3-2,-3-8-13,0-4-37,0 0-74,0-3-79</inkml:trace>
  <inkml:trace contextRef="#ctx0" brushRef="#br0" timeOffset="79581.9794">2936 3714 334,'0'0'140,"0"0"-60,-8-112-19,8 80 4,2 1-14,11 4 6,4 6-28,3 3 2,4 4-15,-1 9-7,2 5-7,-1 0-2,1 10-6,-5 16 2,-1 5-5,-11 9 5,-8 8 0,0-2-13,-20-1-13,-4-7-24,-4-9 26,4-10 5,5-7 22,10-7 1,6-4 0,3-1 29,0 0 5,0 0-4,0 0-23,16 0 4,12 0-1,5 0-9,0 0-1,1 9 0,-2 5 0,-4 1 0,3 3 4,-4 2-4,-4 2 0,1-1 3,-2 3-3,-4-2 2,-2 0-4,-2-3-47,-4-2-47,-1-5-96</inkml:trace>
  <inkml:trace contextRef="#ctx0" brushRef="#br0" timeOffset="79981.9544">3504 3482 644,'0'0'65,"0"0"-26,0 0-33,0 0-6,0 0-2,0 0 0,116-14 2,-78 14 2,-2 0-2,-5 0 1,-4 0-1,-5 0 0,-4 0-44,-6 0-114,-6 0-212</inkml:trace>
  <inkml:trace contextRef="#ctx0" brushRef="#br0" timeOffset="80189.9397">3698 3486 20,'0'0'633,"0"0"-609,0 0-19,-9 97 13,9-60 37,0-1-16,0-1-19,12-3-16,1-4 0,-2 3-2,1 1-2,-3 3 4,-8 1-4,-1-1-14,0-7-89,-16-5-167</inkml:trace>
  <inkml:trace contextRef="#ctx0" brushRef="#br0" timeOffset="80380.5557">3640 3982 714,'0'0'210,"0"0"-210,0 0-9,0 0 6,0 0 3,97-16 0,-54 8 4,2-2-3,-2 3 3,-4 0-4,-2 2 0,-5 2-21,-7 0-126,-6-1-106</inkml:trace>
  <inkml:trace contextRef="#ctx0" brushRef="#br0" timeOffset="80804.5303">4286 3475 627,'0'0'43,"0"0"12,0 0 1,-86-28-21,63 28-18,-4 14-6,2 16-11,1 9-4,3 12 1,8 5 0,2 4 3,4-1 1,4-6 10,3-8 8,0-9-18,13-9-2,5-9-1,3-6 2,4-6 5,2-6-3,6 0 26,1-13 6,5-11-20,0-8-3,-5-6-1,-8-5-8,-7-3-1,-13 0-1,-6 1-1,0 2-2,-3 4-10,-15 2 0,-6 5-30,0 5-28,-4 7-102,4 9-255</inkml:trace>
  <inkml:trace contextRef="#ctx0" brushRef="#br0" timeOffset="81516.4889">4639 3438 628,'0'0'80,"0"0"-57,0 0-8,0 0-15,0 0-20,0 0 8,-3 110 12,9-53 0,8 1 0,7-6 2,1-6 6,4-11-8,-1-3 0,5-5 1,-5-6 3,-1-6-2,-4-5 5,0-9 3,6-1 9,-1-6 51,5-18-41,-5-7-20,-4-7-2,-5-4 1,-8-7-4,-5 1 0,-3 0 0,0 2-3,0 1-1,-6 8-5,0 4-40,-1 5-45,5 11-22,2 6-107</inkml:trace>
  <inkml:trace contextRef="#ctx0" brushRef="#br0" timeOffset="81980.4561">5563 3354 579,'0'0'138,"0"0"-39,0 0-62,-88-44-27,64 43-9,-1 1 3,1 0-3,3 15 0,2 5-2,2 3-2,5 6-1,8 0 1,4 3 0,0-1 0,1-1 2,17-3-1,5 0 2,2-3-5,8-3 5,0 2 0,0-2-1,-5 0 0,-1 0 0,-8-1 1,-7 0 2,-7-2 7,-5-1-2,0 3 13,-17 0 7,-11-1 7,-7-1-21,-2-1-5,-3-4-6,1-5-4,5-3-40,-1-5-50,4 0-127</inkml:trace>
  <inkml:trace contextRef="#ctx0" brushRef="#br0" timeOffset="82884.3976">7747 3401 609,'0'0'64,"0"0"-6,0 0 21,0 0-24,0 0-29,0 0-6,-76-70-4,51 66-11,0 2-2,-1 2-1,-4 0-2,6 2-7,-1 9 2,7 2 4,2 3 1,1 7-6,7 4-1,4 3 4,4 3-4,0 4 6,16 0-5,14 1 2,6 0 4,3-5 3,0-2-3,-5-2 0,-4-1 0,-8-2 3,-6 0-2,-10-5-1,-6-2-26,0 0 10,-17-6 4,-9-4 12,-5-2-8,-3-4-26,-4-3-17,-1 0-13,3 0-39,1-4 47,8-8-101</inkml:trace>
  <inkml:trace contextRef="#ctx0" brushRef="#br0" timeOffset="83317.0575">8339 3286 241,'0'0'485,"0"0"-402,-95-25-31,50 25-36,-1 7-15,-2 17 5,5 9 1,7 8-7,6 9-2,3 4 2,7 1 1,8-2 5,10-4 0,2-6-5,11-6 1,17-8-2,11-6 2,8-7-2,6-6 1,2-9 6,-3-1-7,-4 0-18,-3-4-59,-8-11-127,-4-4-262</inkml:trace>
  <inkml:trace contextRef="#ctx0" brushRef="#br0" timeOffset="83629.0367">8605 3360 844,'0'0'13,"0"0"-11,0 0-2,0 0 0,0 0 0,0 0-12,4 48 1,4-2 11,-2 1 12,-6 0 0,0-3-3,0-3 1,0-5-5,0-7 5,-3-2-10,0-6-1,3-11-53,0-5-118,0-5-218</inkml:trace>
  <inkml:trace contextRef="#ctx0" brushRef="#br0" timeOffset="83845.0247">8637 3225 657,'0'0'112,"0"0"-28,0 0-73,35-83-7,-12 68-4,7 3-4,4 3 4,3 6 1,-1 3-1,-6 0-1,-4 0 0,-6 9-9,-2 7-70,-8 1-65,-7 1-102</inkml:trace>
  <inkml:trace contextRef="#ctx0" brushRef="#br0" timeOffset="84053.0117">8668 3437 556,'0'0'0,"0"0"-2,0 0-7,0 0 9,0 0 59,0 0 37,98 13-72,-64-11-8,-1 1-8,-1 1-1,-6 4-7,-4 0-5,-8 2-100,-9 2-52</inkml:trace>
  <inkml:trace contextRef="#ctx0" brushRef="#br0" timeOffset="84260.9984">8647 3754 493,'0'0'33,"0"0"-27,0 0-2,0 0 74,0 0 39,107 13-38,-65-15-36,-3-6-17,0-1-23,-6 4 3,-5-3-5,-4 2-1,-4 2-9,-6-5-95,-2 1-177</inkml:trace>
  <inkml:trace contextRef="#ctx0" brushRef="#br0" timeOffset="84796.9631">9129 3166 677,'0'0'125,"0"0"-49,0 0-57,0 0-19,0 0-15,0 0 6,-3 105 8,3-53 1,7-3 1,-7-2 0,3-5-1,-1-4 0,-1-2 0,-1-5 0,0-1 1,0-3-1,0-10 0,0-8-16,0-9-78,0 0-95,3-4 58,-1-19-98</inkml:trace>
  <inkml:trace contextRef="#ctx0" brushRef="#br0" timeOffset="85156.9439">9151 3272 243,'0'0'171,"0"0"-47,-1-99-31,1 84-13,0 6-3,0 8-52,9 1-21,7 4-4,11 25-1,1 15 1,0 12 3,1 1 13,-5 0-7,0-8-1,1-7 2,0-6-6,2-6-2,-1-7-1,-1-6-1,-1-7 1,-2-7-1,2-3 4,-3-3 1,1-13 6,-1-11-3,-4-5 12,-4-4-11,-7-6-5,-6-2 4,0-4 0,0-3-5,-6-2 8,-9 4-2,5 3-9,-2 7-1,4 12-30,4 8-14,2 9 3,2 9-85,0 1-200</inkml:trace>
  <inkml:trace contextRef="#ctx0" brushRef="#br0" timeOffset="85980.8899">10046 3096 592,'0'0'153,"0"0"-51,0 0-60,0 0-37,0 0-5,0 0-10,-13 94 10,3-35 4,-1 2 2,0 1 0,0-9 2,-1-6-5,1-8-3,1-3 2,-1-6-2,-1-2 0,-1-3 2,2-7-1,4-10-1,3-5-9,4-3-5,0 0 14,0-7 0,0-15-27,1-9-1,14-7 19,4-6-18,-1-6-22,5-6 17,-5-4 18,-2-2 7,3 4 7,-5 3 9,-2 10 29,0 10 41,-6 10-25,-2 10 5,-1 6-23,-1 6-5,-1 3-30,6 0-1,4 5-5,13 22-10,4 14 8,-1 17 7,-6 8 0,-5 2 1,-7-5 14,-3-9-6,-1-8-9,-2-6 2,-3-5 1,0-4 1,0-2-3,0-6-1,0-5-24,0-8-16,0-7-54,0-3-78,0-10-99</inkml:trace>
  <inkml:trace contextRef="#ctx0" brushRef="#br0" timeOffset="86164.8772">9981 3360 818,'0'0'0,"0"0"-30,0 0 30,89 0-1,-54 3 1,5 0-2,6 0 2,-1-2-25,-4-1-208</inkml:trace>
  <inkml:trace contextRef="#ctx0" brushRef="#br0" timeOffset="86764.8395">10616 3112 658,'0'0'107,"0"0"-32,0 0-29,0 0-11,0 0-20,0 0-15,-15 35-17,14 12 17,-1 8 1,2 2-1,0-4 2,0-6 1,0-6-2,0-5 0,0-4-2,0-2-7,0 0-35,0-4 19,0-5-26,0-9-117,0-9-167</inkml:trace>
  <inkml:trace contextRef="#ctx0" brushRef="#br0" timeOffset="87244.8121">10531 3175 547,'0'0'22,"0"0"17,38-107 26,-10 77 14,5 3-3,3 6-41,2 4-19,-1 8-6,-1 7-1,-3 2-5,-3 5-4,-3 15-1,-9 7 0,-3 6-5,-14 3 3,-1 5 3,-16 3-7,-10-4-3,-9-2-16,-4-7-11,0-8-44,8-10 39,8-6 31,11-6 11,6-1 23,6 0 21,0 0 23,0 0-16,0 0-16,0 0-19,0 0-16,18 2-8,12 5 4,8 7 3,3 2 1,-2 2 0,1 3 0,2 0 0,-5 3 1,1 0-1,-4 2-3,-4-2 1,-3-1-16,-5-4-54,-5-5-62,-4-5-31,-4-9-81</inkml:trace>
  <inkml:trace contextRef="#ctx0" brushRef="#br0" timeOffset="87564.7888">11290 3013 747,'0'0'74,"0"0"-51,0 0-23,0 0 3,0 0-6,0 0 6,102-56-3,-66 51 0,-3 4 0,-3 1 0,-7 0 0,-6 0-1,-4 0-21,-7 0-103,-3 0-115</inkml:trace>
  <inkml:trace contextRef="#ctx0" brushRef="#br0" timeOffset="87820.7724">11401 2994 319,'0'0'444,"0"0"-413,0 0-31,0 0-13,0 0 11,-12 84 2,12-52 8,6 1 5,5 2-2,0-1-9,-2 3 4,-1-1-5,-5-1 9,-3-3 7,0 0-12,0-2 3,-11-1-8,-1-5-1,-2-5-90,0-4-63,-1-5-69</inkml:trace>
  <inkml:trace contextRef="#ctx0" brushRef="#br0" timeOffset="88012.7617">11313 3518 694,'0'0'168,"0"0"-120,0 0-27,0 0-1,0 0-13,0 0 1,45-9-6,-16 7 0,6-1 1,2 2 1,2-1-3,0 2 6,-5-2-6,-6 0-1,-2-2-27,-4 1-34,-3-4-83,-3 0-226</inkml:trace>
  <inkml:trace contextRef="#ctx0" brushRef="#br0" timeOffset="88596.9654">12116 2937 323,'0'0'110,"0"0"2,0 0-12,0 0-43,0 0 46,0 0-80,-91-24 14,58 29-29,0 16-7,0 7 4,3 7-5,4 7-4,1 3 1,3 5 0,6 1-1,4-1 8,10-8-2,2-6-2,0-8 0,9-7 0,12-5 2,6-7-1,9-9 32,3 0 5,5-2-19,0-18-6,-4-1-5,-3-5 0,-6-6 2,-2-5-7,-8-3 15,-2-5-10,-8 0-3,-7 2 8,-4 1-9,0 3-4,-10 4 0,-8 4-6,-2 7-27,-2 9-25,-2 9-49,-1 6-215</inkml:trace>
  <inkml:trace contextRef="#ctx0" brushRef="#br0" timeOffset="89394.0967">12676 2994 636,'0'0'72,"0"0"-62,0 0-6,0 0 10,-62-78 12,49 72 37,-3 3-34,-4 3-29,-3 0-2,1 9-2,-2 9-10,5 2-4,5 1 7,2 4 2,8 3 2,2 1-1,2 6 5,0-2 2,6 3-4,9 0 4,2-2 1,2-1 15,0-5 5,1-2-1,-2-5-1,-2-3-11,-1-1-6,-4-3 4,-4 0-1,-1-3-3,-5-1 4,-1 1-3,0-2 9,-5 2 7,-15-3 1,-2 0-10,-7-2-9,-2-4-3,-3-2-39,-1 0-36,-2 0-85,3-13-182</inkml:trace>
  <inkml:trace contextRef="#ctx0" brushRef="#br0" timeOffset="90242.0419">13907 2892 660,'0'0'131,"0"0"-108,0 0-23,0 0 0,0 0 0,102-9 5,-66 9-2,4 0-3,3 0 0,-1 0 2,0 0-5,-1 0 3,-8 0-2,-7 0-114,-11 0-46,-12 0-234</inkml:trace>
  <inkml:trace contextRef="#ctx0" brushRef="#br0" timeOffset="90518.563">14110 2913 531,'0'0'17,"0"0"-9,0 0-5,0 0 54,0 105 16,0-67-17,0-2-1,0 0-35,0 2-3,0-2-11,0 2-1,5-4-3,-2-1 0,0-6 1,-2-5 1,-1-6-4,3-5-15,5-8-100,2-3-78,6-2-117</inkml:trace>
  <inkml:trace contextRef="#ctx0" brushRef="#br0" timeOffset="90806.5506">14507 2887 192,'0'0'463,"0"0"-429,0 0 1,0 0 13,0 0 20,0 0-39,0-43-29,0 68-14,2 14 14,4 8 20,-2 1-7,-1-1-11,-2-5 1,1-1 1,-1-2-1,1-4-1,-1-2-2,-1-8-1,0-8-26,0-8-37,0-9-81,2 0-116</inkml:trace>
  <inkml:trace contextRef="#ctx0" brushRef="#br0" timeOffset="91214.5269">14525 3067 588,'0'0'51,"0"0"-41,0 0-10,0 0 0,0 0-1,91-35 1,-60 34 3,2 1 5,0 0-8,0 0 3,0-3 0,-2-4-2,0-1 4,-4-6-4,-3-2-2,-9 0-11,-7-3 12,-4-1 0,-1 0 65,-3 2 21,0 4-36,0 1 15,0 4-17,0 3-11,0 5-8,0 1-3,0 0-20,0 1-6,0 20-17,0 11 11,0 6 6,0-1 0,0 1-1,0 0 1,0-2 3,0 0-3,0-5 0,0-2-15,4-3-31,2-10-28,5-6-60,4-10-126</inkml:trace>
  <inkml:trace contextRef="#ctx0" brushRef="#br0" timeOffset="91754.5842">15202 2881 580,'0'0'146,"0"0"1,0 0-80,0 0-33,0 0-15,0 0-19,8-22-4,-5 50-7,-2 11 11,-1 8 18,0 1-8,-9 1 0,-7-3-6,-1-1 3,1-2-6,3-7-1,-1-9 1,5-6-2,2-10-12,4-7 1,1-4-12,2 0 14,0-6 9,0-19-31,8-9-27,7-8 24,7-6 1,0-5 2,0 2 19,-5 0 13,-4 1 0,-5 4 8,-3 3 56,-1 6-5,1 4 1,2 6-39,2 5 5,-3 11-13,2 4-7,1 7-6,7 0-10,3 9 6,4 20 0,-1 10 3,-3 9-7,-8 5 16,-7 0-2,-4-4-3,0-4 2,0-4-3,-1-7 1,-5-2-1,0-5 1,1-4-3,0-7-11,0-2-11,2-5-13,-1-7-50,-3-2-153</inkml:trace>
  <inkml:trace contextRef="#ctx0" brushRef="#br0" timeOffset="91938.5719">15138 3038 356,'0'0'383,"0"0"-383,0 0-14,0 0 8,103-7 4,-78 7 1,2 0 0,3 0 1,3 0-3,-2 0-15,-1 0-311</inkml:trace>
  <inkml:trace contextRef="#ctx0" brushRef="#br0" timeOffset="92210.5533">15574 2809 835,'0'0'43,"0"0"-41,0 0-2,0 0 0,0 0 17,0 0-11,18-6-3,12 6-3,4 0 0,2 0 3,1 0-2,-1 0-2,-3 0 1,-3 0-26,-5-3-84,-7-3-101</inkml:trace>
  <inkml:trace contextRef="#ctx0" brushRef="#br0" timeOffset="92450.539">15707 2764 692,'0'0'88,"0"0"-88,0 0-23,0 0 23,0 0 7,-11 104 25,11-68 3,-1 0-16,1 0 3,-2-2-6,2-5-6,-1 0-10,1-2 7,0-3-7,0-3-12,0-3-63,0-8-147,4-8-152</inkml:trace>
  <inkml:trace contextRef="#ctx0" brushRef="#br0" timeOffset="93026.5077">16991 2781 201,'0'0'445,"0"0"-345,0 0-54,0 0-46,0 0-14,0 0 14,-11 117 6,7-69 4,4-6 18,0 1-7,-1-4-10,1-2-11,-2-1 1,1-4 0,1-6 2,0-8-3,0-11-57,0-7-73,0 0-48,0-19-79</inkml:trace>
  <inkml:trace contextRef="#ctx0" brushRef="#br0" timeOffset="93481.3412">17012 2939 276,'0'0'171,"0"0"-25,0-104-31,0 74-27,0 6-29,6 3-3,3 6-43,5 4-13,5 8 0,5 3-3,2 0-2,2 18 4,0 9-1,-6 3-8,-6 5 8,-6-4 0,-6-1 2,-4-4 1,0-8-1,0-6-1,0-6-5,0-3 6,0-3 0,0 0 3,0 0 1,3-7 9,9-13-13,3-5-27,9-7 22,1-1 2,-1 1 3,0 3 0,-3 10-1,-8 7-1,-1 9 4,-4 3-4,2 0 0,6 15-2,1 7-3,2 9 7,-4 2 1,-3 3 13,-4 0 1,-4-3-5,-2 0 0,-2-4-6,0-2 2,0-3-4,0-2 2,-2-3-4,-4-3-10,3-5-34,2-8-101,1-3-219</inkml:trace>
  <inkml:trace contextRef="#ctx0" brushRef="#br0" timeOffset="94009.3077">17800 2791 141,'0'0'791,"0"0"-757,0 0-34,0 0-5,0 0-17,0 0 18,3 99 4,-3-53 4,-17-1 7,-3-3-4,-3-2 3,5-4-6,0-7-3,5-5 4,1-8-4,6-8 0,3-5-1,3-3-2,0 0-3,0-9 5,6-13-11,12-10-21,5-3 15,-1-2 1,0-2 9,-4-4 6,-2 2 2,-3-1-1,-3 2 5,-3 6 27,1 5 13,-1 6 5,2 7-12,-1 4-24,-1 4-14,-2 5 0,-1 3-4,6 0-4,2 15-3,5 17 1,-2 9 5,-2 5 2,-7 4 2,-3 0 1,-3-5 0,0-3 0,0-4 0,0-5-1,0-5 0,0-5-1,0-7-15,0-5-24,0-6-15,0-5-57,0-2-71,0-17-245</inkml:trace>
  <inkml:trace contextRef="#ctx0" brushRef="#br0" timeOffset="94209.2951">17806 2930 725,'0'0'38,"0"0"-38,0 0-57,0 0 57,0 0 1,0 0 8,82 43 13,-57-40-7,-1-1-15,-3-2-52,-3 0-222</inkml:trace>
  <inkml:trace contextRef="#ctx0" brushRef="#br0" timeOffset="94841.2567">18491 2633 232,'0'0'93,"0"0"-11,0 0 29,0 0 12,0 0 12,0 0-51,25-35-78,-25 60-6,-7 14 0,-7 9 7,-2 5 13,-3-2-13,2-3 4,1-3-7,-1-1-4,-1-2 2,-1-1-2,-5-4 1,-1-2-8,2-4 7,4-3-19,1-7-26,6-10-70,2-9-61,5-2-241</inkml:trace>
  <inkml:trace contextRef="#ctx0" brushRef="#br0" timeOffset="95113.2381">18215 2675 326,'0'0'146,"0"0"-116,0 0-20,0 0 51,0 0 14,61 91-35,-43-60-6,-2-1-22,-1-3-8,-1-2 6,0-4-10,-1-6-81,-3-5-91</inkml:trace>
  <inkml:trace contextRef="#ctx0" brushRef="#br0" timeOffset="96973.0719">19595 2698 459,'0'0'62,"0"0"23,0 0 5,0 0 33,0 0-53,0 0-31,0-20-13,0 20-21,0 5-5,0 19-19,0 11 19,0 5 3,-2 4 0,-2-2-3,-1 2 2,1-4-2,-1-4-1,0-1 1,3-6-6,-2-3-44,2-5-54,0-5-116</inkml:trace>
  <inkml:trace contextRef="#ctx0" brushRef="#br0" timeOffset="97437.045">19568 2866 247,'0'0'387,"0"0"-375,0 0-9,0 0-2,90-15 16,-65 14-2,3 1 11,6 0-5,4 0-12,3-2-3,1 1-3,-1-2-3,-6 0-9,-6-5-50,-4 1 10,-3-5 29,-5-3 19,-7-3 1,-7-2 0,-3-1 13,0 0 40,0 1 8,0 5 17,-3 4-22,0 6-15,0 2-20,2 3-1,-1 0-19,1 3-1,-3 21-27,1 9 26,-2 9 1,2 0-1,0-1-1,3-2 2,0-5 2,0-3-2,0-4 0,11-3 0,2-3-2,2-3-10,6-6-63,-1-8-119,2-4-196</inkml:trace>
  <inkml:trace contextRef="#ctx0" brushRef="#br0" timeOffset="97989.0064">20453 2680 817,'0'0'58,"0"0"-23,0 0-27,0 0-8,0 0-5,0 0-19,3 63 21,-3-17 3,0 3 0,0-4 0,-8-3-2,-1-3 6,-1-6-2,1-4-2,1-5 0,2-9-6,1-4 12,3-7-12,2-4-19,0 0-4,0-10 23,2-11-74,8-7 13,0-3 50,-1-5 13,2-2 4,-4-1 14,-1 1 31,-1 1 12,-1 1 5,2 1-23,0 3-11,1 4 0,4 5-14,1 6-12,-2 5 3,3 8-5,1 4 0,8 0-7,4 22 3,1 13-8,-2 10 7,-7 6 5,-11 2 5,-7-2-1,0-5 10,0-7-12,0-6 3,-4-8-5,-1-4-2,1-2-24,1-9-12,0-2-3,0-8-92,0 0-166</inkml:trace>
  <inkml:trace contextRef="#ctx0" brushRef="#br0" timeOffset="98180.9926">20506 2854 704,'0'0'120,"0"0"-120,0 0-40,0 0 37,0 0 3,96 4-1,-57-3 1,1-1-94,-1 0-178</inkml:trace>
  <inkml:trace contextRef="#ctx0" brushRef="#br0" timeOffset="98451.8887">20905 2645 760,'0'0'15,"0"0"-15,0 0-18,0 0 3,0 0-2,0 0 17,28 97 28,-22-57-8,-5-1-8,-1-1-3,0-2 6,0-3-6,0-3-8,0-6 2,0-4 2,0-5-5,0-6-74,0-7-76,0-2-123</inkml:trace>
  <inkml:trace contextRef="#ctx0" brushRef="#br0" timeOffset="98723.8732">20967 2650 81,'0'0'623,"0"0"-529,0 0-53,12-80-33,8 68-4,2 4-4,4 4-6,0 4 5,3 0 1,-4 4-1,-3 15-8,-4 3 1,-4 3-7,-7 3 12,-5-3 0,-2-2 2,0-2-6,-9-6 6,-11 0-20,-2-1-29,-5-4-13,-2-1-39,1-4-105</inkml:trace>
  <inkml:trace contextRef="#ctx0" brushRef="#br0" timeOffset="99091.8453">21434 2687 714,'0'0'82,"0"0"-25,0 0-21,0 0-18,0 0-18,0 0-8,-6 47 1,5-7 7,-2 1 0,0-3 4,3-2-4,0-3 0,-3-3 1,2-4 0,-2-5-1,1-6 0,1-5 0,1-3-18,0-7-86,0 0-96,1-8-56</inkml:trace>
  <inkml:trace contextRef="#ctx0" brushRef="#br0" timeOffset="99371.8293">21489 2690 716,'0'0'105,"0"0"-42,0-85-29,3 62-5,7 5-1,4 4-9,4 5-19,8 5-4,2 4 0,-1 0 3,-4 4-4,-4 13 4,-3 4-6,-4 5-4,-4 3 11,-5 2 0,-3-2-5,0-2-13,-14-5 8,-5-4 4,-4-3-9,-2-5 11,-2 0 0,3-4-14,0-3-26,6-1-96,5 0-118</inkml:trace>
  <inkml:trace contextRef="#ctx0" brushRef="#br0" timeOffset="99707.8111">21848 2692 811,'0'0'70,"0"0"-19,0 0-27,0 0-8,0 0-16,0 0-15,-8 55 14,7-16 1,1 1 1,0-3-1,0 0 2,0-3-3,-2-4 2,-2-1-2,-2-7-4,1-5-26,2-7-51,3-10-148,0 0-204</inkml:trace>
  <inkml:trace contextRef="#ctx0" brushRef="#br0" timeOffset="99939.7923">21918 2639 826,'0'0'30,"0"0"-18,0 0-7,1-83 14,13 71-3,8 5-7,6 2-9,5 5 0,6 0-1,-2 0 0,0 0-2,-2 3 3,-7 1-2,-4 1 1,-3-1-43,-5 0-35,-5-3-85,-8-1-115</inkml:trace>
  <inkml:trace contextRef="#ctx0" brushRef="#br0" timeOffset="100147.7789">22010 2703 630,'0'0'0,"0"0"-7,0 0-3,0 0 10,0 0 56,0 0 19,63 14-47,-38-9-8,-1 1-16,-3 1-4,-6 3-19,-5-3-108,-7 1-139</inkml:trace>
  <inkml:trace contextRef="#ctx0" brushRef="#br0" timeOffset="100355.773">21843 3018 685,'0'0'0,"0"0"-36,0 0 36,0 0 58,94 2 3,-54-7-37,2-2 2,-3-1-17,-2 0-3,-3-1-6,-2 2-4,-8-2-38,-2-1-144,-4-6-266</inkml:trace>
  <inkml:trace contextRef="#ctx0" brushRef="#br0" timeOffset="101093.8644">22431 2592 465,'0'0'125,"0"0"-102,0 0-23,0 0-10,0 0 10,-1 88 45,1-49-5,0-1-6,0-4-9,0-4-11,0 0-7,0-2-6,3-7 1,-2-5 0,2-6 1,-3-3-2,0-4 2,0-3 2,0 0 4,0 0 8,0-11-17,0-7-36,1-6-37,5-5 20,2-2 25,1-4 27,1 2 1,-1-1 21,-1-1 34,-2 3 7,4 2-15,-4 4-14,2 5 0,-2 10-6,-3 4-9,-1 6 4,1 1-18,3 1-4,6 25-11,6 13 1,-1 8 0,-1 4 10,-1-5 6,-2-2 2,1-5-6,1-7-1,-2-5-1,3-6 4,-2-9-3,2-4 1,1-7 2,2-1 0,5-3 1,0-15-1,0-5 0,-3-4-3,-6-1 1,1-4 1,-5-3 1,-2-1 3,-2-3-6,-4 1-1,-3 4-25,0 3-35,0 5-71,0 8-134</inkml:trace>
  <inkml:trace contextRef="#ctx0" brushRef="#br0" timeOffset="101653.8304">24059 2580 369,'0'0'474,"0"0"-381,0 0-68,0 0-17,0 0 8,0 0-5,44 0-9,-3-6 3,9 1-3,-2 2-2,-5-2 0,-4 0-26,-8 2-23,-11-1-50,-7-2-214</inkml:trace>
  <inkml:trace contextRef="#ctx0" brushRef="#br0" timeOffset="101877.815">24209 2543 397,'0'0'71,"0"0"-50,0 0 38,-23 96 18,20-58-12,0 1 5,3-2-14,0-2-34,0-2-16,0 0-3,0-3 1,0-1 0,-2-5-4,-3-7-29,2-6-96,-3-6-74,-2-5-137</inkml:trace>
  <inkml:trace contextRef="#ctx0" brushRef="#br0" timeOffset="102045.8053">24096 2948 596,'0'0'230,"0"0"-166,0 0-44,0 0-5,0 0 5,0 0-16,52-14-2,-13 11-1,4 2-1,1-3 1,0 0-1,1 1-25,1-1-38,-3-3-130,-7-1-123</inkml:trace>
  <inkml:trace contextRef="#ctx0" brushRef="#br0" timeOffset="102677.7637">24724 2556 712,'0'0'121,"0"0"-81,0 0-38,0 0-4,0 0 2,0 0-16,0 70 16,0-27 0,0 1 6,0-2-3,-6 0-3,-6-4 0,3-5 0,-3-4 8,2-8 0,4-9-4,1-5 0,5-5-8,0-2-7,0 0-2,0-14-18,3-10-112,6-5 28,5-5 56,-2-5 40,0-2 11,-1-1 8,-1-1 37,-6 4 48,1 5 14,-1 3 15,2 3-58,0 10-52,0 6 3,-2 6-6,1 6-1,5 0 0,2 11-13,7 16 1,1 10 3,-2 7 7,-2 3 2,-2-1 1,-4-3 0,5-7 7,-3-5-6,3-5 2,-3-10 3,-2-5 0,1-7-1,-2-2-5,0-2 5,7 0 5,2-3 24,6-12-9,1-6-14,-1-5-3,-4-3 4,-3-3-2,0-4 1,-5-4-12,0 1 0,-2 2-11,-3 0-29,0 5 14,-1 9-24,-2 2-32,-1 5-180</inkml:trace>
  <inkml:trace contextRef="#ctx0" brushRef="#br0" timeOffset="103493.7141">26569 2503 394,'0'0'151,"0"0"-59,0 0 3,0 0-16,0 0-65,0 0-14,0 0-11,3 73 11,-4-28 23,-4 3-12,-2-3 5,3-2-3,1-6-10,3-4-3,0-2 0,0-8 0,0-3-53,7-5-27,-1-9-9,-2-6-124</inkml:trace>
  <inkml:trace contextRef="#ctx0" brushRef="#br0" timeOffset="103949.6851">26572 2476 416,'0'0'25,"0"0"27,0 0 2,0 0-6,81-87 31,-57 78-45,1 3-20,4 5-2,0 1-9,-2 0 2,-4 7-5,-7 13-2,-5 5-15,-6 6 13,-5 0 3,-4 2-16,-17-1 9,-12-5-1,-3-5-18,-2-5-33,1-6-22,7-7 56,6-3 26,9-1 23,7 0 65,7 0-51,1 0 4,0-3 3,0 3-12,10 0-32,7 0-5,5 0 0,2 14-3,1 7 2,2 3 1,-1 2 4,1 0-2,-2-1 3,-3-1 3,2-3-2,-3 0-2,1-1-89,5-4-152,3-5 54</inkml:trace>
  <inkml:trace contextRef="#ctx0" brushRef="#br0" timeOffset="104242.2307">27177 2489 524,'0'0'11,"0"0"6,0 0 32,0 0 36,0 0-40,0 0-45,27-5-1,-27 42 1,0 6 33,-3 5 2,-6-3-12,3-6-10,3-3-13,3-4 0,0-8-14,1-3-54,11-9-29,-4-6-53,2-6-230</inkml:trace>
  <inkml:trace contextRef="#ctx0" brushRef="#br0" timeOffset="104482.2163">27225 2432 473,'0'0'116,"0"0"-49,0 0-24,41-94-10,-11 77-29,3 2-1,6 5 3,-1 4-6,1 1 0,-3 4 0,-4 1 0,-7 0 0,-4 0-5,-6 6-49,-5 5-84,-9 2-89</inkml:trace>
  <inkml:trace contextRef="#ctx0" brushRef="#br0" timeOffset="104722.2001">27205 2556 441,'0'0'45,"0"0"-42,0 0 49,0 0 38,0 0 10,0 0-27,109 34-30,-75-33-24,1 2-16,-2 1-3,-5 3-4,-6 0-99,-11 2-117,-11 0-105</inkml:trace>
  <inkml:trace contextRef="#ctx0" brushRef="#br0" timeOffset="104914.1882">27217 2799 407,'0'0'63,"0"0"-52,0 0 24,0 0 60,0 0 5,0 0-40,100 11-17,-61-11-29,2 0-11,0-3 0,-2-4-3,-3-1-105,-2 0-109</inkml:trace>
  <inkml:trace contextRef="#ctx0" brushRef="#br0" timeOffset="105218.171">27820 2464 228,'0'0'327,"0"0"-275,0 0-32,0 0-20,0 0 0,0 0-14,-3 71 14,-5-26 28,-2 2 5,-3-3 5,-1-5-9,-1-6-23,6-5 3,0 0-7,-1-7-2,4-4 3,0-6 0,3-5-3,1-4-86,2-2-54,0 0 24,0-11-92</inkml:trace>
  <inkml:trace contextRef="#ctx0" brushRef="#br0" timeOffset="105482.1516">27783 2662 353,'0'0'181,"0"0"-56,32-101-88,-12 66-1,5 2-24,1 1-9,2 8 7,-4 6-10,-7 9 0,-4 6 0,-3 3-2,2 0-6,-3 21-1,3 12-4,-6 11 4,-5 7 9,-1 4 32,0-1 4,-3-8-18,-1-7-7,-2-4-3,1-8-1,2-6-2,2-3-3,-1-3-2,2-2-13,0-6-72,0-6-22,0-1-125</inkml:trace>
  <inkml:trace contextRef="#ctx0" brushRef="#br0" timeOffset="105674.1401">27883 2690 162,'0'0'498,"0"0"-393,0 0-67,0 0-17,0 0-19,0 0-2,72-36-2,-40 36 0,-1 0-3,-3 0-45,-1 0-75,-6 0-80</inkml:trace>
  <inkml:trace contextRef="#ctx0" brushRef="#br0" timeOffset="106066.1152">28370 2471 833,'0'0'50,"0"0"-31,0 0-19,0 0 5,0 0-5,0 0-25,-15 77 18,4-24 6,-3 1 1,-1-4 5,3-3-2,3-8-1,3-4 4,6-7 6,0-6-8,0-4-4,9-5-7,9-5 7,9-4 7,9-4-1,9 0-6,1 0-9,5-11-37,-5-2-90,-8-5-132</inkml:trace>
  <inkml:trace contextRef="#ctx0" brushRef="#br0" timeOffset="106970.0676">29910 2358 580,'0'0'122,"0"0"-90,0 0-20,0 0-12,-49 87 42,35-43-5,5 1-9,5 1-10,4-3-1,0-4-9,0-5-3,0-4-5,0-3 1,0-6 5,0-3 2,4-5 1,1-4-5,6-5-3,8-2 1,9-2 17,9 0-1,8 0-5,3-13-13,2 0-3,3-3-26,-2-2-39,-2-3-201</inkml:trace>
  <inkml:trace contextRef="#ctx0" brushRef="#br0" timeOffset="107306.0501">30407 2416 622,'0'0'145,"0"0"-58,0 0-85,0 0 2,0 0-1,0 0-2,58-7-1,-23 7 1,1 0-1,-3 0 3,-1 0-3,-8 0 0,-6 0-11,-6 0-86,-5 0-74,-7 0-101</inkml:trace>
  <inkml:trace contextRef="#ctx0" brushRef="#br0" timeOffset="107506.0367">30556 2397 162,'0'0'158,"0"0"-26,0 0-42,-49 113-21,32-71-17,5-2-15,2-1 10,1-4-16,5-3-28,2-5 4,0-2-7,2-4-4,0-4 1,0-6 3,-1-7-93,-4-4-92,-6 0-127</inkml:trace>
  <inkml:trace contextRef="#ctx0" brushRef="#br0" timeOffset="107658.0235">30349 2800 340,'0'0'178,"0"0"-103,0 0-55,0 0-2,0 0 16,0 0 82,73 2-57,-36-1-30,5-1-25,-1 0 0,3 0-4,-1 0-74,-3-9-156</inkml:trace>
  <inkml:trace contextRef="#ctx0" brushRef="#br0" timeOffset="107974.258">31013 2412 608,'0'0'14,"0"0"14,0 0 6,0 0 28,0 0-61,0 0 15,-10 93 37,0-40-14,-2-2-12,-1-1-9,-1-5-3,1-3-10,1-6-3,3-4 4,1-7-4,0-2-2,3-6 1,1-7-4,1-4-37,3-6-122,0-1-147</inkml:trace>
  <inkml:trace contextRef="#ctx0" brushRef="#br0" timeOffset="108222.2421">31025 2437 719,'0'0'15,"0"0"82,0 0-63,13-76-8,1 65 2,9 2-7,13 2-18,12 2-3,7 5 0,0 0 0,-3 0-1,-4 3 0,-6 5-15,-6-1-19,-5 1-28,-9-2-87,-10-1-156</inkml:trace>
  <inkml:trace contextRef="#ctx0" brushRef="#br0" timeOffset="108426.31">31099 2612 308,'0'0'3,"0"0"-2,0 0 63,0 0 52,0 0-22,0 0-13,63 27-10,-30-24-42,1-1-9,5 1-12,4-2-3,0 2-5,-1-2 0,1-1-104,-8 0-170</inkml:trace>
  <inkml:trace contextRef="#ctx0" brushRef="#br0" timeOffset="108706.2879">31714 2474 583,'0'0'76,"0"0"18,0 0-50,0 0-19,0 0-25,0 0-14,-35 75 14,15-26 10,-3 1 15,4-5 12,2-3-25,5-3 3,5-4-13,3-3-2,1-7 1,0-4 1,1-6-2,1-5-3,-1-9-54,2-1-129,0-6-198</inkml:trace>
  <inkml:trace contextRef="#ctx0" brushRef="#br0" timeOffset="108946.2754">31721 2460 727,'0'0'29,"0"0"17,0 0-45,97-77 4,-61 67-3,3 2-2,1 5 4,-1 3-2,-6 0 0,-3 0-2,-7 1 0,3 7-5,-3-2 1,-3 0-75,-4-3-86,-10 0-290</inkml:trace>
  <inkml:trace contextRef="#ctx0" brushRef="#br0" timeOffset="109154.2617">31723 2645 294,'0'0'17,"0"0"31,0 0 96,0 0-20,0 0-65,0 0-41,25 7 34,-1-2 36,4-2-63,2 0-22,3 2 4,-3-1-7,-3 2-8,-2 2-72,-7 0-112,-11-1-195</inkml:trace>
  <inkml:trace contextRef="#ctx0" brushRef="#br0" timeOffset="109355.8254">31480 2964 638,'0'0'0,"0"0"27,0 0-8,0 0 127,111 17-67,-61-17-47,7 0-7,1 0-20,-5 0-3,-5 0-2,-3 0-10,-6 0-62,-2-9-138</inkml:trace>
  <inkml:trace contextRef="#ctx0" brushRef="#br0" timeOffset="109547.8169">32321 2970 847,'0'0'115,"0"0"-104,0 0-11,0 0-12,0 0 3,0 0-28,-1 0-72,1 0-169</inkml:trace>
  <inkml:trace contextRef="#ctx0" brushRef="#br0" timeOffset="127871.3014">1909 6849 356,'0'0'175,"0"0"-107,0 0-19,0 0 4,0 0 0,0 0-22,-6-13-22,6 13 1,0 0-10,6 0-3,12 0 3,13 0 0,8 0 1,11 0 3,8 0-2,15-8 4,-3-1 6,0 3-7,-12 5-5,-12 1 0,-10 0-14,-6 0-16,-6 8-46,-6 3-160</inkml:trace>
  <inkml:trace contextRef="#ctx0" brushRef="#br0" timeOffset="128255.2725">2227 6893 75,'0'0'581,"0"0"-551,0 0-20,0 0 25,0 0-4,0 0-31,-3 31-10,8 7 10,3 7 33,-3 2 3,-2-2-24,-3 2-5,0 1-5,0 0-1,0 2 2,0-4-1,3-5 4,0-5-6,0-6 0,0-6-2,6-7-39,0-8-97,0-9-121</inkml:trace>
  <inkml:trace contextRef="#ctx0" brushRef="#br0" timeOffset="130087.4067">2590 7201 558,'0'0'116,"0"0"-116,0 0-14,0 0 14,0 0 0,0 0 14,28 32 2,-14-29 3,-1-3-4,2 0 8,4 0 6,-1 0-17,3-5-7,1-8 5,5-6-2,0-6-6,1-2-2,-2-3-2,-2-3-5,-8 0-3,-1-1-12,-9-2 10,-3 2 1,-3-2-2,0 1 6,-6 5 7,-6 4 1,6 3 0,-3 6 6,2 3 5,2 7 15,2 3 4,0 2-6,3 2 4,-3 0-27,3 12-2,-6 21-10,6 20 10,-4 11 2,4 6 2,0-3 2,0-5 5,4-8-7,-1-7 6,0-6-5,-3-5-2,3-6-2,-1-6 0,1-6 0,-2-3 0,2-4 2,-3-7-2,2-1-1,-2-3-4,0 0 3,0 0 2,0-4 6,0-12-7,0-2-1,0-3 0,4-3 1,3-2-2,1 1 2,1 4-1,4 1-5,-4 4 5,2 4 0,-1 1 1,1 2 0,-2 3-1,1 2 1,-1 1-6,3 1 2,0 2 4,-3 0-8,0 3 3,0 7-6,-2 6-15,-1-1 17,-4 2-8,-2 4 15,0 2-5,0 0 4,0 1 0,0-4 2,0-4 1,0-2 4,0 0-4,0-4-1,0-2 1,0-1 0,0-4 3,0-2-1,0-1 2,0 0-1,0 0-1,0 0-1,0 0 1,0 0 1,0 0-3,0-6-19,0-4 0,-2-5 0,2-3 14,0-5-10,0 1 1,-3-3-26,0 6-1,0 2-37,-1 6 6,-2 3 12,1 3 12,-1 2-39,2 3 12,-4-1-62</inkml:trace>
  <inkml:trace contextRef="#ctx0" brushRef="#br0" timeOffset="131159.3379">3058 7280 317,'0'0'143,"0"0"-137,0 0-6,0 0 4,0 0 12,0 0-1,-4 8-15,4 0-5,0 4 4,0 2 1,0-1 8,0 2 1,0-3-1,0 2 7,0 0-5,0-3-2,0 0-7,0-2-1,3-1 1,1-4-1,5-1 1,-3 0-1,3-3 5,4 0 9,-2 0-1,1 0 2,4-6-7,-2-1-4,2-1-1,-4 1-1,1-1-1,-1 1 2,-1-4-3,4 1-1,-2-4 1,0-1 2,1-5 0,-2-1-1,-3-2 1,-3 0 2,-2 2-2,-2 1 3,-2 5-3,0 1 5,0 5 29,0 3-13,0 3-3,0 3 43,0 0-22,0 0-37,-5 0-4,1 12-4,-1 6 4,2 5 0,2-1 0,1 1 0,0-2-3,0-3 3,0-2 0,9 0 0,0-1-5,4-2 5,-1-2-1,3 0-1,-3-4 2,3-3-1,1-2 2,2-2 1,-1 0 0,2-6 2,-4-11 5,3-2-6,-5-8 2,-1-2-1,0-1-1,-3 3-2,0 4 0,-3 5 5,-3 5-2,0 2 5,0 7 0,0 2 7,-3 2-11,8 0-5,3 11 0,4 5 3,3 4 6,-3-2-9,0 0 4,-3 0-3,1-4 1,-5-1 1,-4 1-5,-2-2 5,-2 1-6,0 1-4,-22 0-51,-7-4-113,-7-6-238</inkml:trace>
  <inkml:trace contextRef="#ctx0" brushRef="#br0" timeOffset="131368.6952">3400 6995 840,'0'0'39,"0"0"-39,0 0-29,0 0-3,0 0 10,0 0-16,-5-10-9,4 10-175</inkml:trace>
  <inkml:trace contextRef="#ctx0" brushRef="#br0" timeOffset="132265.6625">5299 6986 67,'0'0'555,"0"0"-535,0 0-6,0 0-14,0 0 0,-100-19 21,69 35 3,-1 7-6,4 4 17,3 3 3,4 4-14,6 2-24,4-2 9,6-6-6,5-2-2,0-5-1,14-1-3,10-4 3,7-2 1,5-4-1,5-4 4,1-3-2,-1-1-2,-5-2 0,1 0-33,-7 0-104,-6-8-175</inkml:trace>
  <inkml:trace contextRef="#ctx0" brushRef="#br0" timeOffset="133493.6169">5677 6993 560,'0'0'74,"0"0"-66,0 0-7,0 0 20,-94 86 9,80-53-3,9-4-19,5-1-5,0 0-3,0-3 0,0-1 0,0-1 2,5-5 0,7-3 0,0-6 0,1-1-1,2-5 3,0-3 1,3 0-2,-3-6-3,6-12-3,-6-6-8,-2-4-21,-5-1-12,-7-3-5,-1 3 29,-1 5 20,-17 1 2,3 7 31,-3 4 20,3 3 27,3 4-26,5 1-28,1 4-7,4-2-16,2 2 3,0 0-6,0 0-6,2 0-13,15 0 10,8 0 8,6 0 2,9 0 5,-1 0-6,-2-7 1,-1-3 2,-3-6-2,-3 0 5,-5-7 3,0-4-3,-4-6 0,-1-6 4,-6-3 3,-3-1-4,-8 3 5,-3 2-2,0 5 2,-3 1 10,-12 4-2,-1 2-1,-1 2-9,4 6-12,4 6 5,1 5-5,3 5 0,2 2-1,-5 0-12,2 25-9,-7 16 15,1 15 7,1 10 0,4 6-1,4 5 1,3 1 0,0-4 0,0-7 3,0-9-6,7-7 2,11-7 1,3-5-1,7-8-3,2-8 2,3-6-1,3-8 2,1-9 1,1 0 0,0-11 1,1-13 1,-2-8 2,-4-5-2,-6-4 2,-2-2 6,-8-4-3,2-3-2,-4-5 10,-6-6-10,0-3-1,-1 0 2,-7 4-1,-1 9-4,0 3 2,0 5-3,0 5 2,-4 6-1,-1 9-1,2 10-5,-3 5 5,6 7 6,-3 1-4,1 0-2,-2 4-16,-6 27-14,-1 15 29,-2 13 0,5 10 0,2 8 1,5 0 0,1-3 0,0-10 0,0-11-2,3-11 0,6-7-1,6-8 0,-3-5 3,2-7 1,-3-4-1,5-5 0,-4-4 0,2-2 1,5 0-1,-1 0-15,-3-8-43,1-3-130</inkml:trace>
  <inkml:trace contextRef="#ctx0" brushRef="#br0" timeOffset="134220.8744">6803 6988 320,'0'0'250,"0"0"-216,0 0-32,0 0-1,0 0 7,0 0-8,1 10 3,10-4 28,4-3 19,3 0-4,4-1-7,3-2 6,2 0-27,1 0-4,-1-2-13,-1-9 6,-1 0-3,-4-3-2,-7-1 0,-6 0 0,-3 0 1,-5 0 4,0-2-7,-6 4-1,-15 1 1,-3 4 0,-7 6-4,-5 2 1,0 0 3,-1 16 5,3 9-3,4 7-2,10 5 0,4 3 0,10-4-2,6-3 2,0-3-2,19-3 1,4-4 1,9-2-1,3-3 5,2-6-1,7-4-1,3-8-2,3 0-67,-1-2-228</inkml:trace>
  <inkml:trace contextRef="#ctx0" brushRef="#br0" timeOffset="135016.823">7525 6911 634,'0'0'108,"0"0"-67,0 0-6,0 0 12,0 0 1,0 0-26,-48-12-22,32 39 0,1 4-2,0 3 1,6-4-2,9-2 2,0-2-1,0-4-3,0-2 4,14-5-1,2-4 2,3-6 0,5-3 1,5-2-1,-1 0-2,2-7-3,-5-7 4,2-1 0,-9-5-9,0-4 4,-2-4 6,-4-5 4,3-6-3,-2-7 0,-1-5-1,0-2 1,-1 1-2,-5 2 2,-3 5 5,-3 3 9,0 2 12,0 4-12,-9 7-2,-2 6-6,1 7 1,4 8 1,3 5 0,1 3-7,2 0-2,-1 27-23,-1 17 15,2 14 6,0 8 2,0 5-1,0 0 0,0-4 1,2-9-3,7-10 3,4-12 1,-1-9-1,4-7-2,-5-6 2,1-6-1,-2 0 0,-2-3 1,-4-4-1,2-1 1,2 0 2,4-1 4,3-16 1,4-4-3,0-5-4,-2-1-2,-4 0-4,-2 3 6,-5 6-4,-3 9 5,-3 5-2,0 4 1,0 0-11,0 13-14,0 8 17,4 3 8,3-3 0,1-1 7,6-6-7,0-7 0,0-3 0,4-4-34,-2 0-62,2-10-146</inkml:trace>
  <inkml:trace contextRef="#ctx0" brushRef="#br0" timeOffset="135232.8124">7996 6700 937,'0'0'83,"0"0"-83,0 0-18,0 0 2,0 0 15,0 0 1,-5 0 0,5 0-54,-5 2-99,-1 2-231</inkml:trace>
  <inkml:trace contextRef="#ctx0" brushRef="#br0" timeOffset="135504.795">7583 6732 42,'0'0'644,"0"0"-588,0 0-50,0 0 6,0 0 7,85 3 41,-40-3-15,7 0-23,3 0-18,2-2-2,-6-3-4,-2 5-18,-10 0-90,-11 0-117</inkml:trace>
  <inkml:trace contextRef="#ctx0" brushRef="#br0" timeOffset="136744.7133">8261 6771 296,'0'0'279,"0"0"-255,0 0-8,0 0-2,0 0-6,0 0 8,-53 36-12,43-7 28,1 2 0,4 1-7,2-3-7,3-4-11,0-4-5,0-3-2,5-4 0,8-4 0,8-2 3,6-7 1,6-1 21,3 0-4,0-9-8,-4-4-10,-6-4-2,-7 1-2,-10-2 2,-3-2-1,-4 0 0,-2-1 0,-5 2-6,-9-2-10,-5 1 16,4 5 8,2 1 19,7 2-8,3 3-11,3-1-3,0 2-2,0 0 3,9-1-6,9 5 0,4 3-1,8 1 1,3 0-4,2 15 2,1 5 2,-4 3-1,-4 3 2,-8 0-2,-4-1-4,-6-2 5,-5-1-2,-5-2 1,0-2 1,0-2 1,0-5 0,0-5 10,0-3-9,0-3-1,0 0 0,0 0 8,0-7 8,0-13-12,3-6-5,10-1-3,2 5 2,0 4 0,-1 5-2,0 9 1,0 3 0,4 1-2,-3 0-3,1 12 7,-1 1 0,0 2-4,-3 0 2,4 1 3,-2-2-2,0-2 1,-3-1-7,1-5-123,-5-6-113</inkml:trace>
  <inkml:trace contextRef="#ctx0" brushRef="#br0" timeOffset="137160.6921">8002 6631 879,'0'0'52,"0"0"-34,0 0-8,0 0 1,0 0-11,0 0-1,-17-12-52,17 4-184</inkml:trace>
  <inkml:trace contextRef="#ctx0" brushRef="#br0" timeOffset="138810.8541">9797 6664 328,'0'0'96,"0"0"-46,0 0 5,0 0 8,0 0-17,0 0-10,-92-2-21,77 22-8,-2 2 4,2 6 3,4 2-12,3 0 6,5 1-8,3-2-1,0-3 0,3-7 1,11-4 0,6-3 0,4-5 4,4-5 19,4-2 4,2 0 3,2-12-22,-6-4-1,-5-4-6,-8-1 0,-10 0 0,-7 0 2,0-3 3,-6 2-6,-10-4-3,-5 3 3,3 0 2,2 4 3,5 4-4,5 5 1,2 2 2,2 5 1,2 1-5,0 1-2,0 1 1,0 0-6,7-2-2,10 1 9,5-2-1,2-2 1,0-2-1,2-2 0,-4-6 0,-1-3 1,-5-3 2,-1-2-2,-6-3 0,-4 2 12,-2 0 6,-3 0 8,0 3-2,0 5-2,0 3-7,-2 8 11,1 3-15,-4 2 1,5 0-12,-3 5-4,-3 25-1,-3 21 2,3 17 3,2 8 0,2 9 0,2 0 2,0 3 1,0-4-3,2-8 0,7-7-1,2-8 1,0-8 4,-3-7-4,-1-7 0,-4-8-1,-3-6 1,0-7 1,0-5-1,0-9-5,-5-4 3,-2 0 2,-2-11 3,3-10-2,3-3 3,3-4 2,0-4 6,6-1-11,15 1-2,1 1 1,7 2 0,1 1-8,1 2-16,0 3-36,-1 4-58,-5 4-262</inkml:trace>
  <inkml:trace contextRef="#ctx0" brushRef="#br0" timeOffset="139772.8613">10915 6735 487,'0'0'99,"0"0"-99,0 0 1,0 0 0,0 0 1,0 0 47,56 18 6,-32-15-16,0-2-16,3-1 1,-3 0 0,-2 0-9,-1 0-10,-4 0-2,0 0 6,1-7 3,0-4 1,1-4-8,-2 0-2,-4-3 2,-4 0-2,-4-2 3,-5-1 0,0 2-3,0 1-3,-11 1-2,-6 5-5,-7 1 2,1 7 5,-2 4 0,3 0 0,-1 1 0,5 17-3,-1 8 1,2 9-2,1 5 0,4 6 4,2 3 1,5 0-1,5-3 7,0-2-3,3-10 0,12-2 4,6-10 2,1-3-8,4-6 2,7-7-4,4-6 5,14 0-5,7-17-19,1-9-131,-1-8-323</inkml:trace>
  <inkml:trace contextRef="#ctx0" brushRef="#br0" timeOffset="144680.6983">11074 6628 20,'0'0'119,"0"0"-76,0 0-40,0 0 6,0 0 1,0 0 35,0 0 20,63 27-5,-35-27-21,-1-6-17,0 0-14,-5-2 15,-8 4-3,-4 1-3,-7 1-5,-3 2 9,0 0 40,0-1 20,-1 1-35,-14 0-46,1 0-8,-6 0 4,-4 1 3,1 7 0,1 2-3,4-1-10,3-1 9,9 1 2,1-3-2,5-1 1,0-3-13,0 1-5,0-1 8,8-2 14,3 0-2,2 0 2,-3 0 0,1 0 1,1 0 0,-3-3 4,-3 0-5,-2 3-4,-2-1 4,-1 1 0,-1 0 2,0 0-2,0 0 0,-6 10-9,-10 6 9,-5 5 5,0-1-5,3 0 2,3-2 0,8-3 0,4-1-2,3-4-2,0-2-1,4-5 1,14-2 0,5-1 4,3 0-1,4 0 0,-4 0-1,-6 0 0,-8 0 1,-7 0-1,-5 0-5,0 14-5,0 2-9,-9 4 7,-6 1 12,3-1 16,0-1 55,2-1-48,2-2-16,4 1-2,4-3-4,0-1-1,0-3 2,4-1-5,15-4 4,7-5-1,1 0 12,4 0-6,-5 0-6,-10 0-9,-9-1-11,-5 1-4,-2 0 8,-5 0-23,-15 0-90,-7 1-104</inkml:trace>
  <inkml:trace contextRef="#ctx0" brushRef="#br0" timeOffset="145560.6424">12323 6298 410,'0'0'118,"0"0"-32,0 0-5,0 0 2,0 0-13,0 0-20,-33-80-26,18 76-7,-6 1-15,-2 3-1,-4 0 2,0 5-3,1 10 0,-1 2-2,4 9-1,-1 4-2,3 2 3,9 3 2,4-2 0,8-1-5,2 0-4,23 0 8,11-2 1,9 2 2,10-4-2,5 1 0,1-2 0,-4-2 0,-11 4 1,-6-1 0,-12 3-1,-8-1 0,-10-2 0,-10-2-1,0-5-1,-10-1 2,-15-7 2,-5-4-2,-4-5-1,-2-4-3,-3 0-29,-2-7-55,0-5-82,-1-1-98</inkml:trace>
  <inkml:trace contextRef="#ctx0" brushRef="#br0" timeOffset="146496.5842">12717 6346 524,'0'0'161,"0"0"-66,0 0-57,0 0-38,0 0 7,0 80-7,0-32 20,0 5 12,0-2-2,0-4-2,0-4-11,0-4-10,4-2-6,-1-4-1,-1-3 3,1-3-3,-3-7 0,3-5-33,3-11-50,-2-4-102,-1-1-62</inkml:trace>
  <inkml:trace contextRef="#ctx0" brushRef="#br0" timeOffset="147136.5439">13133 6235 320,'0'0'231,"0"0"-159,0 0 0,0 0-15,0 0-30,-95-22 2,72 22-18,-5 8-5,-2 10-2,-3 2-4,0 4 6,2 5 2,-3 1-6,3 4 7,3 4-2,2 3-7,6-1 0,8 1 0,8-4-2,4 0 2,0-4-2,3-1 0,10-5 2,4 3 4,1-3-1,-1-3-2,-1 1 4,0-3 4,-3-4-7,4-2 1,-2-1 5,2-6-7,3-1 5,5-5-5,8-3 1,6 0 4,7-6-4,3-12-2,-1-5-24,-3-4-112,-11-1-211</inkml:trace>
  <inkml:trace contextRef="#ctx0" brushRef="#br0" timeOffset="147528.5168">13455 6289 771,'0'0'135,"0"0"-135,0 0-10,-13 79 10,10-36 1,2 1-1,1-5 2,0 0 0,0-2 0,1 0-2,1-4 4,-2-3-2,0-6-2,0-4 0,0-9-41,0-8-123,1-3-132</inkml:trace>
  <inkml:trace contextRef="#ctx0" brushRef="#br0" timeOffset="147800.5006">13463 6268 353,'0'0'121,"0"0"-79,0 0 36,12-91-12,0 75 8,3 4-20,9 0-16,5 4-19,6 3-8,-1 2 6,-4 3-8,0 0-8,-5 0 0,-4 10-1,-3 4-2,-2 2-29,-4 2-58,-3 2-36,-9-2-127</inkml:trace>
  <inkml:trace contextRef="#ctx0" brushRef="#br0" timeOffset="148000.4878">13482 6413 423,'0'0'102,"0"0"-88,0 0-11,0 0 13,0 0 26,0 0 30,51 30 44,-14-30-48,2 0-30,3 0-26,-6 1-11,-6 4-2,-10 3-19,-9 3-113,-11 3-152</inkml:trace>
  <inkml:trace contextRef="#ctx0" brushRef="#br0" timeOffset="148200.4772">13466 6751 566,'0'0'106,"0"0"-105,0 0-1,0 0 39,0 0 38,115 12-10,-69-15-42,6-9-8,0 0-7,-2 0-10,-4 2 0,-9 3-20,-7 4-44,-8-1-128,-10 0-401</inkml:trace>
  <inkml:trace contextRef="#ctx0" brushRef="#br0" timeOffset="149001.2607">14058 6203 604,'0'0'85,"0"0"-28,0 0-50,0 0-7,0 0-13,0 78 13,0-31 8,0 1 2,0 1 0,0-3-2,4-4-3,1-3-2,-2-5-2,0-7 1,0-3-2,-1-6 1,1-5-1,-2-5-4,1-6 1,1-2-92,1-2 27,2-14 10,-3-7-102,0-3 17</inkml:trace>
  <inkml:trace contextRef="#ctx0" brushRef="#br0" timeOffset="149401.2361">14118 6209 503,'0'0'125,"0"0"-68,0 0-32,0 0 1,0 0 18,0 0-2,0-64-19,0 65-23,16 25-11,6 11 11,7 13 0,-3 6 5,0-2-5,0-1 5,-1-5-2,2-5 0,1-5-3,5-6 0,4-7 3,-1-7-1,-3-7-4,-5-5 3,-7-6-1,-3 0 7,-2-12 2,-2-14 28,-2-4-16,-5-4-11,-5-2 1,-2-1 20,0-2-15,-6 0 2,-7 0-5,2 0-12,0 1-1,3 3 0,5 5-31,0 8-6,3 8-32,0 7-44,0 4-202</inkml:trace>
  <inkml:trace contextRef="#ctx0" brushRef="#br0" timeOffset="149801.2092">15058 6199 717,'0'0'52,"0"0"-26,0 0-16,0 0-10,0 0-10,0 0-9,-20 71 16,11-22 3,0 3 13,-5 2 6,-2 0-12,-3-5-2,1-5 20,0-8 8,8-7-20,1-6-12,3-4 3,3-5-4,0-8-3,3-5-26,0-1-51,0-3 8,0-15-72,8-9-101,6-6 59</inkml:trace>
  <inkml:trace contextRef="#ctx0" brushRef="#br0" timeOffset="150073.1993">15062 6214 492,'0'0'83,"0"0"6,52-104-32,-35 83 9,-5 9-17,-5 7-13,-1 5-17,3 0-19,6 18-8,6 14 3,0 12 5,0 8 10,-6 6 12,-5-1-1,-4-3-5,-4-3 0,-2-5-12,0-7 4,0-5-8,0-8 4,0-5-2,0-6-2,0-8 0,0-1-20,0-6-40,-3 0-61,-5-3-58</inkml:trace>
  <inkml:trace contextRef="#ctx0" brushRef="#br0" timeOffset="150281.1787">15013 6444 928,'0'0'8,"0"0"-8,0 0-28,0 0 17,0 0 11,84-3 1,-45 3 1,-1 0-2,-2 2-8,-6 2-106,-7-2-171</inkml:trace>
  <inkml:trace contextRef="#ctx0" brushRef="#br0" timeOffset="151345.1132">15677 6157 623,'0'0'202,"0"0"-171,0 0-22,0 0-9,0 0 0,0 0-15,3 64 10,-3-20 5,1 2 11,-1-3-3,0 2 1,0 0-5,0 2-2,0-4 1,-6-2-1,0-6 2,2-6-2,4-7-2,0-7-53,0-9-128,7-6-168</inkml:trace>
  <inkml:trace contextRef="#ctx0" brushRef="#br0" timeOffset="151829.327">15689 6220 643,'0'0'53,"0"0"-39,0-96-6,19 62-1,7 3 64,2 1-36,5 3-11,4 6-8,2 4-5,-1 9-9,-2 8 2,-4 0-8,-4 17 4,-7 18-9,-9 10 9,-12 7-7,-3 4 2,-29-3 1,-8-7-15,-1-6-9,-3-12-21,6-8 28,9-7 21,8-5 4,9-4 5,9-2 20,3-1-4,0-1-3,0 0-16,0 2-6,3 2-2,15 6-13,6 2 15,4 2 5,2 3 5,1 3-1,1 1-6,2 3 3,2 4-6,-3 1 1,-3 1-1,-8-3 1,-4-2-1,-3-2-22,-2-6-61,1-5-57,-2-9-264</inkml:trace>
  <inkml:trace contextRef="#ctx0" brushRef="#br0" timeOffset="152215.8567">16467 6047 606,'0'0'100,"0"0"-29,0 0-31,0 0-6,0 0-13,0 0-15,69-14-5,-27 10 0,0 1 0,-7 0 1,-5 3 4,-7 0-12,-8 0 5,-5 0-33,-1 0-76,-8 0-75,-1 0-256</inkml:trace>
  <inkml:trace contextRef="#ctx0" brushRef="#br0" timeOffset="152439.8448">16594 6032 501,'0'0'152,"0"0"-152,0 0-15,0 0 15,-7 93 17,7-54 16,0 0 16,0 0-30,0-1 4,0-2 9,0-2 23,0-5-42,-2 2-3,-5-3-9,-2 0 0,-2-3-2,-2-1-14,0-3-82,0-6-92,0-6-150</inkml:trace>
  <inkml:trace contextRef="#ctx0" brushRef="#br0" timeOffset="152623.8326">16439 6565 836,'0'0'56,"0"0"-38,0 0-4,0 0-9,0 0-3,0 0-2,103-14 1,-58 10 3,-3-2-4,-5 1 1,-3 2-3,-7 1-8,-4 2-40,-8 0-84,-5-1-88</inkml:trace>
  <inkml:trace contextRef="#ctx0" brushRef="#br0" timeOffset="153263.7941">17321 6107 474,'0'0'64,"0"0"-26,0 0 16,0 0 18,-95-74-21,66 74-13,-2 0-11,-2 14-25,-1 11-2,-1 8-6,3 9 5,0 6-1,7 2 1,1 5-1,4-1 2,1-4 14,4-4 26,8-7-25,7-5-8,9-3-7,20-5 2,9-8 0,8-8 3,6-5 10,2-5 2,3 0-10,-8-9-6,0-9 5,-7-5-4,-6-6 3,-6-3-2,-3-4 4,-7-2 5,-6 0-3,-5-2 17,-9-1 4,0-2-16,0 1-11,-6 3-3,-5 5 0,-1 7-12,-5 8-18,-4 12-10,-3 7-46,-8 0-109,4 6-289</inkml:trace>
  <inkml:trace contextRef="#ctx0" brushRef="#br0" timeOffset="153778.9758">17872 6129 761,'0'0'63,"0"0"-35,0 0-16,0 0 7,0 0-6,-81-55-7,63 55-6,-1 0 4,-2 0-5,-5 10 1,6 7 0,3 3-4,4 4 2,7 4-1,6 2-2,0 5-4,6 0 6,16 1 1,3-3 2,4 0 0,0-3 0,-2-3 0,-5-4-3,-6-2 6,-6-5-1,-7 1-2,-3-2 0,0 0 0,-13 0 0,-14-1 0,-12-2 12,-9-3-7,-4-5-5,0-2-10,1-2-75,3 0-71,5 0-94</inkml:trace>
  <inkml:trace contextRef="#ctx0" brushRef="#br0" timeOffset="162168.6384">19578 6500 422,'0'0'8,"0"0"10,0 0 25,0 0 14,0 0-5,0 0-25,0 0-8,25 52 13,-11-50 8,1-2 7,6 0 0,4 0-17,5-5-17,7-10 1,2-6-11,3-5 0,-5-2-1,-5 0-2,-7 1-5,-10 2-3,-5 3 0,-8 2 6,-2 4 2,0 2 0,0 5 0,0 5 7,0 2 7,0 2 2,0 0-16,0 0-1,0 3-7,0 9 3,7 5 2,5-1 1,2 4 4,-1 1-4,3 0 3,-2 2-1,1-2 1,-5 0 0,-1-1 1,-4-2-1,-5-2-2,0-3-17,-9-2-7,-9-5 13,-5-5 12,3-1 3,1 0 3,6 0 10,4 0 6,5-3-2,2 2 11,2 1-8,0 0-12,0-1-9,5-2 2,14-4-3,14 0 4,10-2-5,1-3 1,0 0-2,-3-3-18,-2-3-10,0-3 2,-3-7 2,-3 0 6,-8-5 0,-6-2-12,-6 0 26,-4-4-2,-3-1 7,-1-1 0,-2-2 1,-3 4-1,0 1 1,0 6 14,0 10 4,-5 6 4,0 9 7,1 6-5,2 1 0,-1 0-25,-3 18-3,-4 20-6,-2 17 8,0 10 1,0 2 5,6-3-3,5-7 0,1-9 2,0-6-4,0-6 2,4-7 1,2-7-2,-1-5-1,-1-10 1,-1-4 0,-3-3 2,3 0 7,2-16 13,-1-10 1,5-7-24,0 0 0,-2 3 0,2 5 1,1 6 0,0 7-1,2 6-2,7 6-4,2 0 4,8 12-4,0 10 3,-2 3 2,-3 0 1,-2 1-1,-7-3-4,3-1 3,-3-2 2,0-2 0,-1-3-15,-1-5-18,3-3-26,5-7-101,1 0-194</inkml:trace>
  <inkml:trace contextRef="#ctx0" brushRef="#br0" timeOffset="163404.9022">21063 6276 730,'0'0'80,"0"0"-73,0 0-7,0 0 0,-103 31-6,82-5 6,6 1 10,6-1-7,5-1-1,2-1 0,2-3-2,0-1 1,0-5-1,3-3 0,9-6 0,3-3 4,2-3-2,3 0 1,0-5 3,-5-8-6,-4-2 0,-5-3-2,-4-2-4,-2-1 4,0-2-2,0 4 4,0-1 0,0 2 3,0 3-2,0 3-1,0 3 4,0 0-3,6 5-1,9-1 0,6 5-4,7 0-1,5 0-1,3 9 4,-3 7 1,-2-2-2,-6 1 1,-5 2 2,-8-2 0,-2 0-4,-6 0 4,-1 0 0,-3-1 12,0-2-7,0-5 3,0-1 1,0-5-7,0-1 1,0 0-2,0 0 11,5 0 4,1-4 26,4-13 0,4-5-38,-1 1-4,4 3-6,-5 6 1,-2 3 1,-6 6 3,-2 3 1,-1 0-4,1 0-14,2 15-2,1 6 20,4 2 2,-3 1 5,1-3-5,1 0-1,-1-5 1,2-3 1,-3-5-1,2-2-1,-1-4 2,5-2-1,0 0 3,1-8-4,-1-8-1,0-4-3,-1-4-4,-2-1 6,-2 1-1,2-1 2,-2 7 2,-2 5 1,-4 4 6,1 4-8,-2 3 7,0 2-3,0 0-5,1 0-3,1 0-2,1 0-3,3 0 1,3 0 7,-3 2 0,1 1 2,1 0-2,2-1 0,1-2 0,2 0 1,0 0 1,1-10 1,-1-4-3,-2-3 0,-4-1 0,2 1 0,-4 3 4,-1 3-2,-1 7-2,-3 2 10,2 2 0,-2 0-10,6 10-11,2 15 11,1 3 2,5 4 1,-1-2 0,-1-3 0,6 0 1,0-3-3,4-3-2,1-3 2,-10-4-1,-4-5 0,-9-2-2,-6-2-9,-22-2-17,-12-2-15,-7-1-135,-5 0-234</inkml:trace>
  <inkml:trace contextRef="#ctx0" brushRef="#br0" timeOffset="164705.433">23219 5974 427,'0'0'72,"0"0"-10,0 0-10,0 0 24,0 0 14,0 0-58,0-19-23,0 35-9,0 16-8,6 12 8,3 7 4,2 0-3,2-1 7,3-7-4,0-4 0,5-5-2,1-6 0,0-5 5,0-3-6,-1-7 0,0-2 1,0-6 0,-1-3 0,0-2 1,-2 0 2,-1-9 19,-2-9 7,2-6-13,-4-5-2,1-6-12,-2-2 4,-5-4-7,1-2 1,-4-1 1,2 2 0,-3 1-3,-2 7 0,1 4-3,-1 9-14,2 7-26,4 7-52,-1 5-173</inkml:trace>
  <inkml:trace contextRef="#ctx0" brushRef="#br0" timeOffset="168296.5533">24066 6202 287,'0'0'122,"0"0"-58,0 0-1,0 0-20,0 0-5,0 0-2,-21-39 5,12 34-24,-1 2 1,1 2-15,0-1-2,-3 2 0,0 0-2,-4 2 0,-2 11 1,-3 7-2,-3 4 2,0 2 0,5 0-1,-1 0 1,10-3-2,4-5 1,4-2-2,2-2 1,0-2 0,0-2 4,9-5-1,2 0-1,4-5 0,1 0 0,3 0 3,2-2 1,-1-9-2,-1 0 11,-4-3-11,-2-1 5,0-2-5,-3-1 4,2 2-4,-3 1 0,-2 2 1,-1 5-3,-4 0 7,-2 2-4,0 3 23,0 3 14,0 0 2,0 0-35,0 0-7,0 7-15,0 11 8,0 3 7,0-1 1,0-2 0,3-3-1,4-3 0,4-1 0,3-2 1,3-3 0,4-3-1,4-2 2,0-1-1,1 0 0,1 0 0,-3 0 3,-2-10-7,-4-2 10,0-5-13,-8-1 6,1-3 0,-10-1 1,-1-2 2,0-2-3,0 2-2,0 3 0,-3 3 2,0 6 0,-1 3 0,1 3 1,3 3 13,0 3-11,0 0 3,0 0-5,0 0-1,0-2-1,0 2-6,0 0 0,16 0 6,4 0 1,5 6 0,2 3 0,-2 0-2,-3 0 2,-3 4 0,-2-2 0,-3 4-1,-2 2-3,-5 0 3,-2 2-7,-4 2 3,-1-1 3,0-1 2,2-1-2,-1-2 2,2-2 0,4-2-1,1-2 1,1-3 1,3-1 1,6-5 0,6-1 5,4 0 9,6-7-6,1-10-6,-2-2-4,-4-2 4,-6-2-4,-7 2-1,-6-1 1,-5 2 6,-5 5-6,0 3 24,0 6 25,0 3-12,0 3-17,0 0-19,0 0-1,-3 12-21,-4 9 20,2 2 1,4-1 0,1 1 0,0-4 0,0-2-5,13-4 4,4-4-15,5-3-17,6-6-36,3 0-69,-2-7-196</inkml:trace>
  <inkml:trace contextRef="#ctx0" brushRef="#br0" timeOffset="168528.5378">24887 6032 763,'0'0'62,"0"0"-48,0 0-9,0 0-5,0 0-7,0 0-77,-3-10-83,3 17-3,0-1-149</inkml:trace>
  <inkml:trace contextRef="#ctx0" brushRef="#br0" timeOffset="169710.9694">25400 6178 514,'0'0'96,"0"0"-14,0 0 20,0 0-24,0 0-35,0 0-18,-55-29-22,34 29-3,-2 12-1,-1 9-3,2 5-4,3 1 8,5-2-3,4 1 3,4-3-2,5-4-2,1-1 4,0-6-2,1-1 2,11-5 0,1-3 0,7-2-1,2-1-2,-1 0-1,1 0 2,-1-10-7,-3-5-8,0-3 5,-4-2-5,-1-1 1,-7 3 16,-3 3 7,-3 1 13,0 1 16,0 1-22,0 2-4,0 2 11,-3 0-8,0 6-12,1-2-1,2 4 0,0 0 0,0 0-9,0 0-21,0 0 6,0 0 4,6 6 15,5 0 5,2-1 1,2-2-1,1-1-1,1-2 0,2 0 1,2 0-1,-3-7 2,0-2-1,-1-1 3,-3 0-4,0 0 2,-2 3-1,-5 1 4,1 3 8,-5-1-6,0 4-5,-2 0 0,-1 0-1,2 0-16,3 7 8,0 5 6,-1 4-4,4 2 6,-2 2 3,1-1-1,4 0 1,-4-3 2,5-1-2,-1-4-3,-2-2 1,-2-5 4,2-1-3,-2-1 1,1-2 1,4 0-4,0 0-5,3-9-6,3-6 0,1-3-19,-1 0-21,0-2 8,-5 3 30,-1 1 10,-4 1 3,-5 3 10,-2 2 29,-1 6 27,0 3-18,0 1-21,0 0-27,0 1-3,0 14-12,0 6 15,0 0-1,0 0 1,0-3 0,0-2-1,2-6 0,7-1 0,5-4 2,5-5 0,4 0 5,7-2-6,3-15-16,0-4-28,-3-4-16,-2-4 16,-6 2 32,-2 2 11,-7 7 2,-4 7 33,-4 7 54,-1 4-29,2 0-53,6 0-6,6 18 0,1 6 5,2 3 18,-2 0 4,-5-2-15,-5-1 2,-2-2-7,-5-4-4,-2-3 1,0-3-2,-7-2-2,-18-2-4,-11-2-24,-13-5-56,-6-1-110,-3 0-182</inkml:trace>
  <inkml:trace contextRef="#ctx0" brushRef="#br0" timeOffset="171543.0663">27539 6250 435,'0'0'99,"0"0"-98,0 0-2,0 0 2,0 0-1,0 0 20,0 0 36,65 24-2,-46-24-26,2 0-4,0 0-2,3-3-13,1-8 7,2-1 1,-2-2-11,-4-4 0,0-2 1,-3-4-5,-5-5 6,-2-3-2,-3-5-4,-3-4-2,-4 2-10,-1 1-11,0 7 15,-14 5 6,-3 7 4,-1 4-4,-1 4-10,-4 7 2,3 1-2,2 3-3,1 0 3,8 0 0,5 0 5,4 7-6,0 1 3,0-1 4,0 1 4,7-1 0,7-1 0,4 1 0,5-3 6,9-3 16,7-1 9,7 0-3,3 0-7,2 0-7,-5-6-2,-1 2-8,-6-1-2,-3 4-2,-5 1-1,-7 0 1,-8 0 0,-4 0-5,-6 7 4,-1 6-10,-2 3-2,-2 4 8,-1 2 0,0 5-2,0 2 7,2 4 0,-1-2 1,1 1 6,3-3 8,1-6 2,3-3-15,4-3 4,1-4 2,8-2-4,8-5 3,8-6 2,8 0 19,5-8-14,1-11-13,-7-7 0,-6-2-1,-8-5-8,-9-4 6,-9 0 0,-8-2-1,-5 2-2,0 6 3,-5 7 2,-6 7 14,-1 7 15,2 7-6,-3 3-12,0 3-11,-3 19-11,0 7 9,5 2-1,9-2-3,2-2 6,0-3-1,5-4 0,8-4-1,5-3-8,9-5-29,4-3-89,5-3-152</inkml:trace>
  <inkml:trace contextRef="#ctx0" brushRef="#br0" timeOffset="172231.0261">29039 5977 491,'0'0'25,"0"0"-19,0 0 38,0 0 0,0 0-17,0 0-18,-75-11 0,54 33 5,-3 2 12,4 0 2,6-1-4,6-2-22,5-4-2,3-4 3,0-1-5,0-5 4,13 0 1,2-1 0,4-5 7,2-1-7,-3 0-3,1 0-7,-4-3-3,-2-8 1,-2 0 3,-5-2 5,-3 3 2,-3 2 33,0 1 50,0 2-41,0 4-25,0 1-5,0 0-13,0 0-5,0 0-8,3 0-1,4 8 13,4 2 1,5 1 1,2-4 0,4 1-1,5-5-3,5-3-8,-1 0-13,2-10-4,-2-9-1,-4-8-3,-2-6 14,-5-7 12,-6-2 5,-6-2 0,-6-5 1,-2-2 36,0-2 1,-5 2 9,-9 6 1,3 10-13,2 14 0,4 12-14,4 9-4,-4 6-16,-2 34-15,-4 20 0,1 15 15,3 3 0,4-4-1,3-5 1,0-6 0,11-10 0,7-9-2,3-10 2,1-8-2,4-9-11,8-11-88,-1-6-147</inkml:trace>
  <inkml:trace contextRef="#ctx0" brushRef="#br0" timeOffset="174726.0333">30280 6146 479,'0'0'141,"0"0"-138,0 0-4,0 0 2,0 0 3,0 0 10,10 45 24,4-40 41,4-2-2,1-3-44,4 0-23,0 0 1,3-3-1,-4-12-2,4-3-2,-1-6 0,0-8 5,0-6-8,-3-5-3,-3-7-1,-2-1 1,-3-3-7,-3-1-7,-4 1 0,-1 3 7,-5 3 3,-1 9 2,0 9 2,0 9 0,0 9 5,-4 9 2,-6 3-7,-5 6-5,-9 25 0,-3 14 5,-1 13-7,6 5 6,5 3 2,8 0 4,5-3-5,4-4-6,0-5 3,11-7 3,5-8 0,3-6 3,1-8 1,6-7-3,8-8 2,3-7-3,7-3 4,0 0-2,-6-15-2,-7-5 0,-10-7-1,-6-1-1,-4 0 1,-6 5 1,-3 4 5,-2 7 8,0 5 23,0 5-4,0 2-29,-2 0-3,-2 0-9,1 12-1,0 8 8,2 1 0,1 2 1,0-1 2,0 1-2,0-2 2,11-5-2,-2 0 2,5-6-2,1-4 2,0-3 3,4-3-2,2 0-2,0 0 0,4-12 1,1-8-1,-1-2 0,3-7 0,0-4 0,-2-7 1,-1-6-1,-4-3 4,0-6-1,-4 1-3,-1-2 0,-4 6 2,-4 1-2,-2 4 2,-2 6 0,-1 9 2,-3 10-3,0 11 4,0 6 5,0 3-1,0 0-7,0 8-2,-3 29-12,-12 19 3,-3 18 9,-4 4 1,1 2 0,3-2 2,-2-2 8,4-6-7,4-5 3,0-6-1,0-7-4,3-4 0,0-6-2,2-5 6,1-7-5,4-3-2,-1-6 1,3-3-2,0-6 1,0-3 1,0-3 2,0-3-1,0-3-1,0 0 3,0 0 10,0 0 0,0 0-10,0 0 1,0-3-4,-1 0 1,-1 1 0,2 1 0,-1-1 0,1 1 1,0 0-2,0 1 0,-2 0 0,2 0-2,0 0 1,0 0 0,0 0 1,0 0-4,0 0 1,0 0 2,0 0 1,0 0-1,0 0-2,0-5 3,0 1-1,0-4-8,0 1 0,0-1 8,0-2-2,0 0-1,0 1-3,0 2-1,0 1 4,0 1 3,0 4 1,0 0 0,0 1-2,0 0-2,0 0 0,0 0-8,0 0 5,0 0 3,0 7 3,3 4 1,0-1 0,0 2 0,-3 2 0,2-3-1,-2 0 2,2-1-2,1 1 0,0-2-1,2 3 4,0-1-4,1-1 2,1 1 0,1-2 0,2 0 0,1 0-1,2 0 2,-3-3-1,-1-3 0,2 0 1,-4-3 0,1 0-1,-1 0 7,2 0-5,-1-9 0,-2-5-1,1-2-1,3-5 0,-1-5-11,-1-5-33,0-4-20,-5-1-52,-3-2-1,0 4-20,-16 1 41,-7 2 96,-4 6 2,0 4 33,6 1 26,3 5 58,4 1-97,4 4-4,7 1 5,3 1 26,0 3-7,7 0-42,7 2-2,4 0-2,1 3 1,1 0 3,-1-2-2,5 1 2,0-2 0,4 2 2,1-2 25,2-1-18,-1 1-8,0-1 4,1-2-3,2-2 3,0 1-5,-4-1 0,-3 1 0,-10 2 7,-4-1-5,-6 0 18,-1-1 20,-4-2-24,1-2-7,-2 0-6,0 1-3,0 1 0,0 1 1,0 4-1,0-1-1,0 4-9,0-2 7,-8 3 2,-4 0-1,2 0 1,-4 0-5,1 11 2,-1 5-1,3 4 3,3-1 1,5 2-4,3 0 2,0-3 3,8-2 0,5-2 0,2-2-1,4-1 1,2-2 4,-1-2-2,0-3 5,0-1-5,-4 0-4,0-3 2,-2 1-15,-3-1-61,-1 0-80,-4 0-133</inkml:trace>
  <inkml:trace contextRef="#ctx0" brushRef="#br0" timeOffset="175190.0044">30815 5795 796,'0'0'0,"0"0"-56,0 0-81,0 0 89,0 0-92,0 0-200</inkml:trace>
  <inkml:trace contextRef="#ctx0" brushRef="#br0" timeOffset="177590.7196">1647 8923 206,'0'0'346,"0"0"-315,0 0-19,0 0-5,0 0-7,0 0 0,7 14 2,4-4 30,3-2-19,0-1-3,4-2 4,0-2-1,9-3 3,1 0 16,8-3 9,0-12-20,-2-3-16,-1-3-2,-6-2-3,-5-1-6,-6 1 6,-10 1 0,-3 1 4,-3-2-3,0-1 1,0 1-1,0 2 2,0 5-2,0 6 1,0 3 11,0 4 18,0 3-22,5 0-9,14 6-8,5 12 6,3 3 2,6 5 2,0-2 2,-2-1-4,-1-1 1,3-4 1,-8 0-2,0-3 0,-10-2-1,-12-2 1,-3 0-37,0-1-9,-13 0 5,-7-4-1,-5 0 29,-5-3 13,8-3 5,4 0 6,3 0 56,12 0-10,0 0-6,3 0-20,0 0-13,0 0-15,12-7-3,16-1 0,7-5-1,5 2 1,0-1-2,-1-1 2,0 3 0,2-2-12,-2 0-1,-3 0 11,-6 0-18,-6 0 3,-9 0 16,-5 0 1,-5 1 0,-4-1 1,-1 2 7,0 0 30,0 3-13,0 1-6,0 3-6,0 3 6,-1 0-4,-1 0-10,2 0-5,0 13-17,0 7 10,0 4 7,0 0 0,6-2 0,3-1-1,4-5-1,1-1 2,4-3-1,3-3 1,3-4-4,1-2-6,0-3-22,2 0 11,-2-6-7,-2-9 4,-2-2 19,-6-3-7,1 0 8,-8-3 4,-2-5 2,1 0 9,-1-4-2,0-4 3,0-3-5,6-2 9,-3-2-8,0 0-7,1 2 0,-1 2 13,-4 6 10,-5 3 0,0 10-9,0 5-1,0 7 6,0 5 0,-2 3-7,1 0-13,-4 12-6,2 24-15,0 17 19,3 13 2,0 3 0,0-1-2,9-7 4,3-11-4,3-7 1,0-10 0,6-6 1,1-6-2,6-6 0,1-9 2,5-6-15,2 0-63,-2-21-142,-4-5-453</inkml:trace>
  <inkml:trace contextRef="#ctx0" brushRef="#br0" timeOffset="177910.6993">2657 8621 663,'0'0'116,"0"0"-116,0 0-19,0 0 19,94-4 23,-48-4 25,12-3-22,0-1-13,2 1-1,-6 3-12,1-2-1,-9 3-1,-7-1-59,-9 2-183</inkml:trace>
  <inkml:trace contextRef="#ctx0" brushRef="#br0" timeOffset="178150.6839">2527 8423 827,'0'0'0,"0"0"-226,0 0 94,0 0-11</inkml:trace>
  <inkml:trace contextRef="#ctx0" brushRef="#br0" timeOffset="179335.1783">3433 8666 478,'0'0'47,"0"0"13,0 0-24,0 0-36,0 0 0,0 0 3,-15 81 1,15-51 10,0-3-12,0-1 5,9-5-3,4-3-1,-1-4-3,3-4 1,1-4 0,2-3-2,6-3 2,3 0 8,1-4-5,-1-13-4,-3-2 2,0-2 0,-8-2 2,-4 0-1,-6-1 1,-3 0 5,-3 2 39,0 1-22,0 3 9,-9 4-1,2 5-14,4 4-3,1 4 2,1 1-2,-1 0-11,1 4-6,1 18-14,0 6 12,0 2 2,6 1-1,10-3 1,4-4 1,2-3-1,3-6 0,-1-5-1,4-5-2,-3-5-25,0 0-47,-3 0-51,-3-12-131</inkml:trace>
  <inkml:trace contextRef="#ctx0" brushRef="#br0" timeOffset="180295.1199">4299 8612 344,'0'0'255,"0"0"-219,0 0 0,0 0 9,-94-11-6,70 11-15,2 15-17,-2 5-2,5 2 2,1 4 12,4-1-5,6-2-6,6-4-8,2-3 0,0-2 1,0-4 2,6-3-3,9-2 0,7-5-8,5 0 7,0-11-4,0-5 3,-6-1-3,-12 2 5,1-1 5,-10 3 11,0 3 20,0 4 13,0 3 5,0 3-19,0 0-22,0 0-13,0 5-11,0 9-11,9 6 22,3-2 0,6-1 0,4-5-1,1-3 0,7-3-4,-2-6-2,5 0 4,7 0-15,-3-9-9,1-9 20,-4-6-4,-3-5-1,-4-1 0,-6-3 10,-9-5 2,-1-4 1,-6-3 0,-5-3 3,0 1 12,0 0 18,0 2-6,-7 5-7,-2 3-9,3 11-6,1 9-4,-1 9 1,2 8 0,3 0-3,-1 29-4,2 19-13,0 17 17,0 7-5,3-4 5,9-7 0,5-9 0,2-10 0,0-9-3,4-8 1,-1-5 2,2-6-1,-2-8 3,5-6-1,0 0-1,1-14-14,-2-10-1,-6-4-1,-6-4 1,-2 2 8,-9 3 6,-3 4 2,0 6 0,0 8 51,0 5-16,0 2-17,0 2-3,0 0-16,0 6-9,0 12-6,0 7 15,4 2-1,4-4 2,1 0-1,1-5 0,1-1 0,-1-6 0,2-4-12,-3-4-36,3-3-40,-2-3-167</inkml:trace>
  <inkml:trace contextRef="#ctx0" brushRef="#br0" timeOffset="180519.1062">4896 8288 952,'0'0'0,"0"0"-20,0 0-6,0 0 22,0 0-5,0 0-79,11-9-39,-7 9-56,-1 0-312</inkml:trace>
  <inkml:trace contextRef="#ctx0" brushRef="#br0" timeOffset="180775.087">4274 8446 392,'0'0'47,"0"0"35,100 0 21,-51 0-13,7 0-26,6 0 10,8-2-46,-1-2-3,-2-2-21,-6 3-3,-6 0-1,-7 1-66,-8 2-160</inkml:trace>
  <inkml:trace contextRef="#ctx0" brushRef="#br0" timeOffset="181935.0159">5257 8436 495,'0'0'37,"0"0"-28,0 0 35,0 0 8,-63 82-4,47-48-24,4-1 3,2-5 5,7-4-11,3-6-19,0-4 4,0-5-5,13-1 1,1-4 1,2-4 7,-1 0 4,1 0-7,-2 0-7,-5 0 0,1-7-20,-5-3-2,-2-2 16,-2-4 0,-1-2 6,0-3-5,0-5-21,-7 0 15,-5-4-30,3 3-7,0 2-27,1 4 23,3 7 52,2 3 14,3 5 44,0 5-2,0 0-19,0 1-5,10 0-32,11 0-8,7 8 7,5 12-1,-3 4 2,1 2 13,-4 1 6,-5-3 4,-8-1-9,-1-2-8,-8-2-3,-4-1 0,-1-1 8,0-2-6,0-6-1,0-5 3,-1-1-5,1-3-1,0 0 9,0-1 12,0-19-22,0-7-12,9-7-7,7-4-4,5 2-18,1 4 40,1 6 1,-3 8 1,0 8 7,-1 7-1,2 3 5,-1 5-12,-4 17 0,-4 5 2,-1 3 33,-4 2-1,-3-2 0,1-1-19,-2-5-3,3-6-5,0-5-1,4-4-4,-1-3 1,2-3 0,2-3-1,5 0 2,3-6 4,4-12-7,0-7-1,-2-6-13,-2-3-6,-5 0-1,-4 0-5,-3 7 16,-2 8 9,-2 7 1,-2 6 4,-3 4 13,3 2-18,3 0-10,3 12 0,3 6 10,-2 3 15,2 2 0,-3-1-4,-1 3-2,-4-4 0,-2 1 1,-2-2-1,0-1-2,-9 1 1,-12-4-7,-7 1-1,-5-7-52,-3-3-114,0-7-310</inkml:trace>
  <inkml:trace contextRef="#ctx0" brushRef="#br0" timeOffset="182765.8958">6485 8717 829,'0'0'130,"0"0"-130,0 0-1,0 0-5,0 0 2,0 0-56,-7 3-124,7-3-342</inkml:trace>
  <inkml:trace contextRef="#ctx0" brushRef="#br0" timeOffset="184906.0213">7471 8034 499,'0'0'94,"0"0"-50,0 0-1,0 0-21,0 0 0,0 0-22,42-23 1,-14 20-1,7-2 1,4-1 0,7-1 2,-1-4-3,-1 3 1,-8 0-1,-3 2 0,-11 3 0,-5 3-22,-7 0-55,-6 0-107,-4 0-120</inkml:trace>
  <inkml:trace contextRef="#ctx0" brushRef="#br0" timeOffset="186289.9313">7474 7788 406,'0'0'101,"0"0"-32,0 0-20,0 0 1,0 0 17,0 0 0,-13-22-40,13 20 2,0 2-10,0 0-7,0 0-7,0 0-5,-2 14-11,1 17 1,-1 13 10,2 13 0,0 7 1,0-3 0,0-4-1,0-5 1,5-12 2,-2-3-3,4-8 0,-7-3 0,0-5 0,0-3-9,0-7-79,3-5-70,0-6-123</inkml:trace>
  <inkml:trace contextRef="#ctx0" brushRef="#br0" timeOffset="186721.9087">7789 7714 447,'0'0'182,"0"0"-124,0 0-51,0 0-6,0 77 43,3-30 42,6 4-56,1 0-16,-2-1 0,-1-3-1,-2-5-10,-2-5-1,0-3 2,1-4-4,-4-2 2,0-4-4,5-3-9,-2-4-64,1-5-124,1-5-188</inkml:trace>
  <inkml:trace contextRef="#ctx0" brushRef="#br0" timeOffset="187665.8444">8031 8345 643,'0'0'58,"0"0"-57,0 0-1,0 0 0,0 0 17,0 0 20,49 18 13,-22-18 8,1 0-36,-1 0-15,3-3-2,-5-7-4,-5-2 0,-1 0 1,-3-7 2,-5 0-4,-2-4 2,-6-3 0,-3-5-2,0 1-7,0 2 1,-5 1-2,-5 7 3,-3 5-4,2 7 6,2 8-5,-1 0-1,-1 8 6,4 17 2,-1 9-7,5 3 8,3 0 0,0-3 1,0-4 1,11-5-1,2-3 3,5-4-2,0-6 1,7-5 0,7-5 0,1-2 0,5 0-3,-2-8 8,-3-5-6,-5-1-2,-4-1 5,-3-3-5,-3 0 2,-3 0-2,3 1 0,-6 4 6,1 2-1,-1 4 1,3 4-6,0 3-3,1 0 3,2 7 0,-3 9-2,-3 1-2,-4 0 4,-5 1 8,1-3 0,-4-1-5,0-4 4,0-1-4,0-3 2,0-3-3,0-1 0,0-2 2,0 0 3,0 0 4,1-14 0,4-10-11,2-7-11,4-4 2,4 3 9,-5 5-1,-1 9 1,0 4 11,-3 6-1,6 2-7,4 4-3,8 2-1,2 0 0,1 8-3,-4 10-2,-3 1 6,-5 4-5,-5-1 0,-1-1 2,-3-3 3,-1-1-2,1-3 2,2-1 1,1-2-1,2-4-31,4-5-52,0-2-154</inkml:trace>
  <inkml:trace contextRef="#ctx0" brushRef="#br0" timeOffset="188169.8139">9390 8052 775,'0'0'56,"0"0"-50,0 0-1,0 0-2,-84 21 5,71 7-7,3 4 1,5 3-2,5-4 3,0-2 0,3-4-2,12-4-1,3-3 3,3-3-1,1-5 0,0-4 2,-1-3 1,2-3-5,-1 0 0,1-2-4,3-15-3,3-6-11,1-8 10,-4-5-26,-5-3-21,-9 3 55,-7 3 8,-5 7 60,0 7 2,0 5 12,-2 7-36,-2 2-12,-1 5-20,2 0-14,-6 15-11,2 14 2,2 4 7,4 2-1,1-4-1,0-4 4,6-3-1,9-4-2,0-5-1,7-4-25,5-8-18,3-3-42,-1 0-199</inkml:trace>
  <inkml:trace contextRef="#ctx0" brushRef="#br0" timeOffset="188410.7291">9952 8198 547,'0'0'39,"0"0"-36,0 0 7,0 0 60,0 0-12,21 93-17,-21-74-6,0 3-10,-3 2-10,-15 1-11,-4 2-4,-8-1-3,-4-2-168,-2-3-298</inkml:trace>
  <inkml:trace contextRef="#ctx0" brushRef="#br0" timeOffset="189998.7785">10757 8000 499,'0'0'105,"0"0"-93,0 0-12,0 0 4,0 0 8,0 82 29,0-48 2,8-2-11,0-4-5,2-1-18,2-5-4,3-4 2,-3-1-7,3-6 2,-3-3 0,3-3 1,1-3-1,5-2 2,1 0-4,-2 0 0,1-2-5,1-9-7,-4-2 5,0-4-2,-3 0 5,-3-2 3,-5-2 2,-2 0-1,-2 0 0,0 1 1,-3 4 11,0 0 22,0 4 6,0 3-8,0 2-2,0 4-13,0 1-6,3 2-9,1 0-2,2 0-12,5 15 0,3 5 11,3 2 2,-1 1-2,-1-3 3,3 1-4,-1-3 4,2 0-3,-1-2 2,-2-1-1,-2-1 0,-2-4 1,-5-3-1,-1-3 0,-1-2-1,2-2-1,-1 0 2,2-2-2,-4-12-2,1-4 3,-4-1 0,-1-2 0,3-2 1,-3 4 0,0-1 1,3 3-1,-2 4-2,2 1 2,2 3 0,1 1 0,3 2 0,4 3-7,4 2-8,7 1 10,2 0-4,7 0 7,5 0-3,0 0 1,-2 0 4,0 0-3,-2 0 3,1 0-2,-3 0 2,-3-3-13,-7-3 4,-5-2 6,-9-2 2,-3-3 1,-5-1 1,0-1-1,0 0 0,-5-1 1,-9 6 2,-3 1 0,-4 4 4,-3 5 6,-1 0-13,1 17-2,0 13-1,5 7 4,5 4-1,6-2 6,8-1 15,0-6-10,4-2 0,14-5-3,7-4 0,8-5-2,6-6-1,10-5 2,2-4-7,-2-1-38,-1-1-85,-11-14-225</inkml:trace>
  <inkml:trace contextRef="#ctx0" brushRef="#br0" timeOffset="191551.6157">13176 7999 594,'0'0'81,"0"0"-41,0 0-16,0 0 32,0 0-9,-44-84-35,17 81-12,-6 3 2,-1 0-1,1 18 8,0 13-7,2 8 0,4 4 1,7 1 1,4-7-3,7-6 2,9-2-2,0-3-1,0-7 0,9-2-1,9-3 1,7-6 0,6-3 1,4-4 3,4-1-1,-3 0 2,-4-6-5,-2-7-1,-4-3 1,-6-7 0,-5-3-1,-1-2 1,-5 0 4,-3 4-1,-3 3-3,-3 3 0,0 6 26,0 3-4,0 7-2,0 2-2,0 0-11,0 2-7,0 18-11,-2 5 9,2 3 0,0-3 2,3-1-2,15-4-1,2-4 3,3-5 2,6-4 2,1-4-4,2-3 2,3 0-1,-4 0 0,-3-7 0,-2-7 0,-7-2 1,-4-5-2,-3-3 5,-5-5-1,-1-2-4,-3-3 0,-1 2-11,-2 6 11,0 3-1,0 5-1,-5 6 0,-1 2 2,0 3 0,5 5 7,-2 1 2,3 1-3,0 0-5,0 0-1,0 0-4,6 0-7,12 0 8,12 1 3,10 4 3,6-1-3,-1 1 2,0 1-1,-8 4-1,-6 1 0,-5 6-1,-7 1-3,-5 6 1,-8 5-5,-5 2 4,-1 2 2,0 2 0,-1-2 2,-4-5-2,4 0 1,1-5 1,0-4 1,0-4-1,13-3 2,9-4 0,7-7 2,8-1 5,6-3 11,2-15-16,0-6-2,-5-6 1,-3-6 1,-4-6-4,-6-2-13,-9-4-11,-11 1 8,-7 6 6,0 9 10,-4 11 9,-12 7 22,2 9-9,-1 5-10,5 0-12,-1 21 0,1 9-4,7 6 4,3 2 0,0 0-3,4-4 7,14-2-2,6-6-1,4-5-1,10-5 0,5-7 0,5-6-32,-2-3-71,-4 0-340</inkml:trace>
  <inkml:trace contextRef="#ctx0" brushRef="#br0" timeOffset="192518.222">16387 7669 458,'0'0'128,"0"0"-110,0 0 2,-103-12-3,60 19-1,0 11-1,1 4-2,2 6 9,1 6 7,4 6-4,1 6-7,6 3 1,8 1 11,13-2-20,7-6 0,10-3-7,22-6-1,11-7 1,8-6 0,9-7 15,2-5 5,2-4-15,-2-4 8,-4 0-11,-5 0-5,-4-9-17,-8-3-42,-10-3-90,-10 0-129</inkml:trace>
  <inkml:trace contextRef="#ctx0" brushRef="#br0" timeOffset="193246.1781">16785 7750 359,'0'0'359,"0"0"-319,0 0-40,0 0 0,-17 97 26,8-53 2,4 2 2,4 1-11,1-5-8,0-3-5,0-7-2,0-6-2,0-1-2,4-4 0,-2-3 0,-1-4-1,1-7-19,2-5-65,3-2-70,-1-3-61</inkml:trace>
  <inkml:trace contextRef="#ctx0" brushRef="#br0" timeOffset="193674.8449">16787 7729 440,'0'0'107,"0"0"-17,19-84-18,-2 63-1,4 5-8,5 2-31,7 4-14,3 3-4,0 6-2,-2 1-4,-4 14-6,-6 16-2,-8 9 1,-8 3 7,-8 2-7,0-1-2,-24-4 1,-10-4-12,-5-5-3,-4-7 1,4-8-15,6-8 23,9-4 6,10-3 0,10 0 6,4 0 8,0 0 17,0 0-17,0 0 2,4 0-11,22 2-5,8 9-1,5 2-4,1 3 5,-4 2 4,-6 3-4,-3 2 0,-3 0-1,-2-1-3,-2-1-37,5-2-78,-1-4-67,-1-4-53</inkml:trace>
  <inkml:trace contextRef="#ctx0" brushRef="#br0" timeOffset="194018.8216">17396 7734 645,'0'0'6,"0"0"1,0 0-6,0 0-2,0 0-8,0 0 9,-4 77 21,4-36 18,0 1-9,0 0 6,0 0-27,4-3-1,-1-3-2,3-2-2,-2-9-1,1-6-2,3-5-1,-2-8-19,3-6-106,-1 0-49,-1-17-311</inkml:trace>
  <inkml:trace contextRef="#ctx0" brushRef="#br0" timeOffset="194230.5159">17433 7718 615,'0'0'111,"0"0"-39,0 0-51,11-88 0,11 75-8,8 2-5,4 4 5,7 3-5,0 4-2,-4 0-4,-2 0-2,-6 4 0,-6 8 0,-8 1-34,-5 4-92,-10-1-79,0 1-157</inkml:trace>
  <inkml:trace contextRef="#ctx0" brushRef="#br0" timeOffset="194446.5053">17506 7840 435,'0'0'92,"0"0"-80,0 0-12,0 0 67,0 0 27,0 0-19,94 7-40,-64-4-24,-3 2-10,-5 2 1,-3 4-4,-5 0-28,-8 5-120,-6 0-118</inkml:trace>
  <inkml:trace contextRef="#ctx0" brushRef="#br0" timeOffset="194670.4877">17467 8163 423,'0'0'105,"0"0"-99,0 0-6,0 0 70,0 0 30,0 0-16,99 15-42,-68-15-12,1 0-8,0 0-10,2 0-8,-1 0-4,-2-5 0,1 1-12,-4-3-101,-4-4-149</inkml:trace>
  <inkml:trace contextRef="#ctx0" brushRef="#br0" timeOffset="195278.4544">18234 7700 588,'0'0'63,"0"0"-25,0 0-38,0 0-10,0 0 1,0 0 9,-42 119 46,24-72 24,0 3-19,1 2-7,-1-4-17,4-7-23,4-4 3,-4-7-7,4-6 1,1-3-1,0-7 0,5-5-2,1-5-10,1-4-19,2 0-15,0-6 23,3-15-18,16-11-24,4-8 28,7-9-26,0-4-38,-2-2 15,-3 3 10,-4 2 60,-3 3 16,-2 5 66,-3 4 53,-2 10-7,-3 7 20,-2 7-16,0 7-63,-2 4-16,7 3-27,2 0-8,9 5-2,4 17-2,0 8 0,-3 9 2,-2 0 3,-5 2 5,-4 0-2,-3-4 4,-6-1-7,-1-3 0,-2-2 1,0-6-3,0-3 2,0-5-3,-2-5-13,-5-3-21,-1-4-32,1-5-86,-3 0-207</inkml:trace>
  <inkml:trace contextRef="#ctx0" brushRef="#br0" timeOffset="195518.4343">18227 7922 566,'0'0'37,"0"0"-37,0 0-2,0 0 2,0 0 26,107-7 9,-65 5 14,-2-1-24,-1-2-16,-3 4-7,-3-2-2,-3 0-11,-2 0-82,-6-3-118</inkml:trace>
  <inkml:trace contextRef="#ctx0" brushRef="#br0" timeOffset="195902.4113">18800 7674 840,'0'0'103,"0"0"-103,0 0-32,0 0 26,0 0 6,0 0 1,71 0 0,-38 0 1,-2 0 0,-1 0-2,0 0 1,-3 0-1,1 0-1,-5 0-64,-7 0-77,-6 0-47,-8 0-78</inkml:trace>
  <inkml:trace contextRef="#ctx0" brushRef="#br0" timeOffset="196190.392">18950 7722 357,'0'0'104,"0"0"-49,0 0 10,-19 80-11,19-59-4,0 0-17,0 0 6,0 0 13,0-2-18,6 1-16,-2 1-7,1 1-5,-4 0-1,1 1-2,-2 1-1,0-2 3,0-2-5,0-4-2,0-2-45,0-5-110,0-4-140</inkml:trace>
  <inkml:trace contextRef="#ctx0" brushRef="#br0" timeOffset="196742.3567">19272 7674 563,'0'0'110,"0"0"-93,0 0 0,0 0-5,0 0 18,0 0-8,33-8-10,0 8 9,6 0 9,4 0-12,-1 0-8,-5 0-6,-2 0 0,-7 0-4,-3 0 0,-4 0-26,-7 0-109,-10 0-141</inkml:trace>
  <inkml:trace contextRef="#ctx0" brushRef="#br0" timeOffset="196998.3405">19468 7677 572,'0'0'31,"0"0"-31,0 0 32,0 0 42,-5 96-6,5-66-20,0 1-12,0 1-15,0 2-9,0 2-6,0 2 9,0-4-9,2-1-1,-2-4-3,0-7-2,0-2-12,0-5-44,-6-3-77,-3-3-82,-6-2-117</inkml:trace>
  <inkml:trace contextRef="#ctx0" brushRef="#br0" timeOffset="197214.3272">19317 8160 569,'0'0'299,"0"0"-256,0 0-38,0 0-4,0 0 0,0 0 6,114 0 13,-59-3-14,-1-3 2,-1 0-4,-1 0 1,-1 1-4,-3 0-1,-4 0-22,-6 0-42,-10-1-92,-8-1-99</inkml:trace>
  <inkml:trace contextRef="#ctx0" brushRef="#br0" timeOffset="197926.2831">19980 7600 446,'0'0'135,"0"0"-31,0 0-40,0 0-49,0 0-15,0 0-12,0 62 12,0-20 39,0 3-8,0-3-14,0 2-5,0-2-4,0-1-5,-4-2 23,-3-3-8,0-6-16,-1-7 0,2-7-2,2-5 0,0-8-2,4-3-27,0 0-12,0-5-5,8-16-21,9-9-51,4-6-48,-1-2-67</inkml:trace>
  <inkml:trace contextRef="#ctx0" brushRef="#br0" timeOffset="198332.3862">20069 7675 353,'0'0'136,"0"0"-36,0 0-18,0 0 9,0 0-14,0 0-48,3-58-26,6 58-3,7 19-6,6 10 4,1 7 2,3 5 1,-3 1 0,-1 0 3,1-2 4,0-1-4,-4-4-2,3-4 5,-5-7-4,-2-5-3,-4-5 1,-4-4-1,-3-2 0,-2-6 0,-2 0 2,0-2-2,0 0 4,1 0 13,2-6 36,2-12-5,1-6-46,1-4 0,2-6-2,-1 1 5,-4 0-1,2 1 2,-3-2-1,0-1-3,0-1-2,0 2-10,0 3-14,0 9-2,-2 5-11,-1 8-20,2 6-27,-2 2-141</inkml:trace>
  <inkml:trace contextRef="#ctx0" brushRef="#br0" timeOffset="199020.343">21078 7755 648,'0'0'143,"0"0"-115,0 0-26,4-80-1,-7 66 4,-12 4-2,-5 6-3,-9 4-26,-4 0-14,-4 7 15,-3 14 18,-3 8 5,4 4-2,0 5 0,6 3 8,6 1-4,9 1 13,9-1-11,8 0-2,1-6 6,0-4-1,7-8-4,8-6 2,0-5-3,1-9 4,4-3 3,2-1 13,-1 0 13,0-8-26,-3-8-6,-6-5-1,-3 1-9,-8-3-6,-1 0-8,0 5 13,0 0 10,-6 5 24,-2 0 16,3 6-20,3 1-14,2 2 1,0 3-3,0 1 12,0 0-14,11 0-2,7 3-4,1 9 1,1 4 3,-1 3-1,-2 2-2,-1 3 3,-4 2 0,0-4 0,-8 1 10,-4-2-5,0-1-2,0-1 0,-1-1-3,-11-3-22,0-3-47,-2-2-38,1-6-112</inkml:trace>
  <inkml:trace contextRef="#ctx0" brushRef="#br0" timeOffset="200602.5082">22408 7855 475,'0'0'88,"0"0"-40,0 0-10,0 0 3,0 0-31,-80-39 4,56 39-6,-1 13-1,1 8-3,-2 8 8,7 1-8,4 4-1,3-1-3,8-1 0,4-2-2,0-6 2,0-6-1,0-4 1,9-3 0,6-6 0,4 0 3,5-5 1,6 0 5,4 0 2,2-14-7,-2-5-3,-4-4 1,-10-1 4,-7 5-4,-7 0 4,-5 4 9,-1 8 36,0 0 19,0 2-16,0 3-37,-1 2-9,-2 0-8,1 2-6,-1 13-6,2 6 11,1 0 0,0 0 0,0-5 1,1-2 0,10-3-8,2-5 7,5-5 0,1-1-6,1 0 7,4-13-1,0-7 1,1-2 0,-1-1 2,0 7-2,-3 3 2,-8 6-2,-1 7-4,-5 0 4,1 1-7,2 19-5,1 4 7,-2 2 3,0 1 0,1-2 2,-2 0 1,-2-7 0,-2-5-2,-2-4 0,-1-6-1,-1-3 4,3 0 2,-2 0 8,2-14 6,3-9-16,5-5-2,4-5 0,0 0-1,6 3 0,-1 4-3,-1 10-1,1 6 3,1 7 1,-1 3-3,5 0 4,2 4-9,3 11 9,-1 0 4,0 4-4,-3 4-10,-1 0-16,-1 1-17,-2-3-53,-3-5-74,1-3-208</inkml:trace>
  <inkml:trace contextRef="#ctx0" brushRef="#br0" timeOffset="201322.4601">24554 7507 74,'0'0'616,"0"0"-557,0 0-19,0 0-40,0 0-16,0 0 16,-28 85 12,20-39 9,5-4 13,0 0-12,3-3-2,0-4-16,0-5 0,0-1-3,0-4 2,0-1-3,2-3 2,-1-6-2,4-2 0,1-6-27,4-6-47,2-1-71,4 0-59</inkml:trace>
  <inkml:trace contextRef="#ctx0" brushRef="#br0" timeOffset="201618.4413">24621 7472 616,'0'0'93,"0"0"-21,0 0-24,0 0 7,0 0-19,0 0-18,30-46-15,-5 41-2,7 2 4,9 2-5,3 1 0,2 0 1,-1 0-1,-3 0 0,-2 0-6,-9 0-45,-10 5-60,-9 5-94,-12-3-123</inkml:trace>
  <inkml:trace contextRef="#ctx0" brushRef="#br0" timeOffset="201858.4253">24634 7661 433,'0'0'12,"0"0"-11,0 0 54,0 0 50,0 0-11,0 0 16,98 10-65,-61-10-28,-1 0-14,-1 0-3,-5 4-1,-6 3-45,-6 1-139,-10 0-211</inkml:trace>
  <inkml:trace contextRef="#ctx0" brushRef="#br0" timeOffset="202090.4113">24636 7936 261,'0'0'25,"0"0"64,0 0 11,0 0 29,0 0-39,103 19 0,-63-19-38,-1 0-26,0 0-17,0 0-8,2 0 2,-2-2-3,0 0-50,1-1-116,-4-3-141</inkml:trace>
  <inkml:trace contextRef="#ctx0" brushRef="#br0" timeOffset="202682.3729">25564 7478 624,'0'0'57,"0"0"-57,0 0-7,0 0-1,0 0 8,-31 95 1,31-53 6,0 2 12,0 1 9,-5-2-13,1-2 52,-4-3-39,1-3-19,2-5-9,2-3 2,-1-5-2,-1-4-22,4-7-111,1-9-78</inkml:trace>
  <inkml:trace contextRef="#ctx0" brushRef="#br0" timeOffset="203130.3476">25553 7486 563,'0'0'92,"0"0"6,0 0-43,0 0-12,0 0-6,0 0-20,2-33-17,16 41-6,9 19 5,3 7 0,0 8 0,-4 5 1,1-1 4,-2 1-2,-3-4 6,0-3 7,-3-7-9,-2-6-4,-3-4 2,-1-7-2,-2-4-1,-2-6 0,0-6 1,1 0 7,4 0-3,1-9 3,1-7-7,0-7 26,-3-4-8,-4-2-3,-2-5 0,2-4-6,-1-3-4,1-1-7,4 0-3,-2 5-10,-2 2-16,-1 6-14,-3 8 1,-4 6-24,-1 6-47,0 5-100</inkml:trace>
  <inkml:trace contextRef="#ctx0" brushRef="#br0" timeOffset="203981.0496">26643 7489 532,'0'0'128,"0"0"-32,0 0-55,0 0-14,0 0 12,-35-88-20,25 80-9,-6 0 5,0 3-15,-7 4 1,-6 1-1,-5 0-1,-2 11 0,2 10 0,5 3-4,6 4 5,5 4-6,9 1 5,6 0 1,3 0-3,4 0 3,17-1-1,6-1 1,3 0 1,3-3 0,-1 0 1,0-3-1,-2 0-1,-6 0 2,-3-4 0,-8-3-2,-6-4 0,-5-1-1,-2-1-2,-9-2 3,-18-2 2,-11-3 8,-6-4-6,-2-1 11,1 0-11,2-1-4,4-12-16,6-2-37,7-3-27,9-1-35,9-3-127</inkml:trace>
  <inkml:trace contextRef="#ctx0" brushRef="#br0" timeOffset="204413.0203">27085 7475 669,'0'0'122,"0"0"-105,0 0-17,0 0-16,0 0 11,0 0 5,0 112 40,0-67-32,0-3-1,0 2-4,0-4 6,-4-4-8,1-1 0,0-6 2,3-4-2,0-6-2,0-5-4,5-9-88,11-5-106,2 0-157</inkml:trace>
  <inkml:trace contextRef="#ctx0" brushRef="#br0" timeOffset="204685.0039">27151 7409 671,'0'0'120,"0"0"-85,0 0-32,0 0-1,96-68 7,-56 61-7,4 1 0,2 4-2,-4 2 0,-6 0 0,-7 8-4,-5 7-17,-8 3-44,-7 0-60,-7 0-28,-2 0-73</inkml:trace>
  <inkml:trace contextRef="#ctx0" brushRef="#br0" timeOffset="204956.9879">27171 7654 321,'0'0'66,"0"0"-39,0 0 73,0 0 20,0 0-39,0 0-32,103 0-18,-69 0-17,-1 0-12,-9 0-2,-6 0-3,-4 3 0,-5 9-87,-2 2-65,-6 3-110</inkml:trace>
  <inkml:trace contextRef="#ctx0" brushRef="#br0" timeOffset="205196.9711">27102 7950 420,'0'0'118,"0"0"-116,0 0 87,0 0 28,0 0-25,113 13-37,-65-13-9,6 0-29,0-2-6,-6 1-7,-5 1-4,-8 0-1,-5 0-5,-1 0-64,-8 0-146,-3-2-258</inkml:trace>
  <inkml:trace contextRef="#ctx0" brushRef="#br0" timeOffset="205908.9271">28035 7429 468,'0'0'167,"0"0"-152,0 0-5,0 0-8,-6 91 42,1-47 11,4 1 2,1-1-36,0-2-12,0-3-2,0-1-3,3-4-2,1-2-2,2-5 0,1-4 1,2-7 2,1-5-6,-1-8-8,1-3-102,-4 0-10,0-17-84</inkml:trace>
  <inkml:trace contextRef="#ctx0" brushRef="#br0" timeOffset="206428.8943">28121 7463 473,'0'0'97,"0"0"-7,0 0-9,41-88-14,-30 77-20,3 6-16,5 5-26,5 0-3,3 13-2,-3 13 0,0 8 0,-5 3 4,-7 3-3,-1-6 4,-4-3-2,-4-3-1,-3-9-2,0-7 3,0-4-3,0-6 0,0-2 4,0 0-4,1 0 15,2-2-4,2-13 2,1-5-8,4-2-4,1-4 3,2-2-2,2 2-1,2 1 0,-1 6 1,1 6 1,-1 3-2,-3 6-1,2 4-2,-3 0-2,4 9-1,-1 15-2,3 9-1,-3 6 7,-5 2 1,-2-2 3,-5-3 7,-1-4-9,-1-2 7,2-4-6,0-2-1,0-5 1,0-1-2,-2-4-3,2-2-42,5-6-43,6-4-107,6-2-163</inkml:trace>
  <inkml:trace contextRef="#ctx0" brushRef="#br0" timeOffset="206764.8713">29112 7513 375,'0'0'436,"0"0"-436,0 0-25,0 0 18,0 0-17,0 0 14,5 81 10,-5-34 38,0-1-9,-14-2-1,-2-3 0,2-4-4,2-2 4,2-3-26,7-6 5,1 0-5,2-6-2,0-7 0,0-3-37,0-9-62,0-1-69,0 0-188</inkml:trace>
  <inkml:trace contextRef="#ctx0" brushRef="#br0" timeOffset="207324.8387">29139 7516 521,'0'0'38,"0"0"-16,0 0-18,0 0 27,58-81 9,-43 70-2,3 5-2,-1 2-6,3 2-28,1 2 3,-3 0-4,-2 6-2,-3 12-11,-2 6-1,-5 5 13,-6 4 7,0-2-7,-4 0 3,-19-4-3,-5-4-13,-2-4-8,2-6 11,5-5 10,5-5 0,6-1 1,5-2 15,4 0 15,3 0 26,0 0-17,0 0-33,9 0-2,9 0-5,4 0-3,2 0-3,-3 6 6,0 12-3,-2 6-3,-5 6 2,-1 3 0,-6 1 4,0-2 1,-4-2 3,-3-3 5,0-3-1,0-3-1,-10-3 3,-10-4 6,-10-4-3,-6-2-9,-6-6-4,-4-2-20,4 0-24,1-2-125,6-13-192</inkml:trace>
  <inkml:trace contextRef="#ctx0" brushRef="#br0" timeOffset="208068.7912">29792 7380 513,'0'0'116,"0"0"-33,0 0-53,0 0-30,0 0-26,0 0 26,0 109 24,0-53-6,-4 2 7,-2-2-13,3-4 3,1-5-3,2-5 0,0-1 5,0-6-4,0-7 3,9-5-8,4-11 1,1-5-7,5-5 17,8-2 36,7 0-23,7-8-10,1-5-15,4-1-3,-4 2-2,-3 3-2,1 3-11,-4 3-48,-5 2-56,-6-4-271</inkml:trace>
  <inkml:trace contextRef="#ctx0" brushRef="#br0" timeOffset="208460.7654">30536 7456 673,'0'0'19,"0"0"-19,0 0-23,0 0 23,0 111 15,0-57 27,-5-4-7,-3-5-7,2-4-14,0-7-11,3-2 0,-2-3-1,2-5-1,-1-6-1,3-3 0,-1-3 0,1-6-51,-1-5-43,1-1-70,-1 0-106</inkml:trace>
  <inkml:trace contextRef="#ctx0" brushRef="#br0" timeOffset="208716.7504">30591 7400 784,'0'0'12,"0"0"6,0 0-15,0 0-3,83-33 0,-43 33 3,3 0-3,-4 0-1,-7 0 1,-10 8-3,-7 2-4,-3 5-6,-8-1-138,-4-2-164</inkml:trace>
  <inkml:trace contextRef="#ctx0" brushRef="#br0" timeOffset="208988.7331">30536 7645 486,'0'0'93,"0"0"-93,0 0 0,0 0 23,0 0 39,0 0-10,108 17-38,-78-11-11,-2 3-3,-3 0-11,-5 3-146,-7 0-219</inkml:trace>
  <inkml:trace contextRef="#ctx0" brushRef="#br0" timeOffset="209244.7164">30395 7984 261,'0'0'114,"0"0"-68,0 0 92,0 0-3,0 0-27,89 18-47,-53-18-25,6-2-14,3-2-21,0-2 2,1 1-3,-9 1-5,-4 1-60,-5-1-139,-1-4-225</inkml:trace>
  <inkml:trace contextRef="#ctx0" brushRef="#br0" timeOffset="210676.6275">31454 7212 472,'0'0'141,"0"0"-115,0 0-3,0 0-8,0 0 71,0 0-25,2 0-22,-2 0-21,0 0-9,0 0-9,0 0-4,0 0-5,0 1 6,0 7 3,0 2 3,0-2-3,0 1 0,0-3 5,0-1-5,0-2 0,0-2-1,0 0-5,0-1-4,0 0-3,0 0-1,0 0 0,0 0 12,0 0 2,0 0 8,4 0-7,2-4-1,0-2-11,-3 0-3,0 0 0,-3 2-5,0-3-2,0 3 3,0-1-16,0 0 13,0 1 2,0 1 4,0 2 8,0-1-2,0 2 7,0 0 2,-1 0-10,-1 0-4,1 0 3,-2 10 11,0 0-3,-1 1-1,3 0 4,-1 0 0,2-2 0,0-3-4,0 0-7,0-3 9,0-2 2,0-1 0,0 0-1,0 0-1,0 0-2,0-1-39,2-6-3,-1-1 30,-1 2 13,0 0 3,0 1 16,2 2 33,0 2-8,-1 1 2,1 0-32,1 0-11,1 9-5,4 11 5,-1 2 8,-3 2 11,-2 0 2,-2 1-7,0-3-6,-6-1 8,-13-3-9,-8-3 7,-6-3 1,-3-3-15,-1-3-34,2-4-199</inkml:trace>
  <inkml:trace contextRef="#ctx0" brushRef="#br0" timeOffset="213217.7087">24102 7087 199,'0'0'102,"0"0"-46,0 0-11,0 0 32,0 0-5,0 0-24,-24 39-20,24-35-16,-2 1-10,2-2 0,0-1 1,0-1-1,0-1-2,0 0 11,0 0 26,0 0 0,3 0-3,0 0-18,2 0 2,-2 0-16,0-6 7,-1-2-3,-2 0-5,0 0-1,0 1-14,0 0-23,0 4 2,0 2 2,0-1 26,0 1-1,0 1-3,0 0 8,0 0 2,0 0-7,0 0 1,0 0 5,0 0-2,1 0 4,3 0 0,-1 0 2,0-2 4,-1 1 2,-1 0 11,1-1 8,-1-1-17,1 1 0,-2-1-7,0 2 9,0-1 19,0 2-14,1 0-7,-1 0-6,0 0-4,0 0-2,0 0 2,0 0-3,0 2-20,0 9 8,0 4 15,2 4 0,1 5 0,1 3 0,1 5 0,4 1 0,0 0 2,3 0-4,2-1 4,0-5-2,4-2 1,-2-2-1,4-3 3,0-2-3,4-5 1,2-2 0,1-4 2,1-4 1,-1-3 1,-5 0-5,-7 0 9,-3 0 0,-6-7 18,-3-1 0,-2-2-7,-1 1-11,0-2-5,0 2-3,0 3 1,0 0-2,0 0-2,0 1 0,0 1-10,-6 0 4,-1 1 0,-5 0-1,2 1-7,-4 0 8,5 1 2,0-1 2,3 2 4,1 0 0,0 0 2,1-1-6,-1 1 7,2 0-3,0-2 5,3 2 13,0 0-10,0 0 6,0 0-7,-3 0-7,1 0-2,-1 0-4,1 3-5,2 5 6,0-2 2,0-2 3,0-1-2,0 2 2,2-3 2,6-2 0,3 1 4,-1-1 5,0 0-8,-2 0 3,-2 0-4,-3-1 2,0-6 1,-2 1-4,-1-1 5,0 1-6,0 3 0,0 1 3,0 2 4,-3 0-1,-6 0-6,-1 3-6,1 8 2,2 1 1,4 0-1,3-1 3,0-3 1,0-2 0,0-1 0,0-3-2,6-1 2,7-1 2,2 0 1,1 0-3,-1 0 2,-3-8 1,-5 0-3,-5-1 2,-2-2-2,0 2 0,-5 0-2,-11 2 0,0 3-3,-5 4 2,0 0-1,4 0 4,3 0-4,6 10 0,4 0-7,4 2-5,0 0 5,0-3 8,6-1 3,7-2-3,2-2 3,3-1 1,-3-3 8,3 0-4,-6 0-3,-2 0 6,0 0-1,-4-3 3,-1-4-10,-3-1 5,-2 1 0,0-1-5,0 2-1,-14 0-9,-2 5-11,-4 1-19,-2 0-62,1 0 47,4 0-112</inkml:trace>
  <inkml:trace contextRef="#ctx0" brushRef="#br0" timeOffset="215520.6341">32203 7686 286,'0'0'130,"0"0"-31,0 0-3,0 0 10,0 0-4,0 0-37,0 0-18,0-4-15,0 4-11,0 0-21,-2 0-1,-5 0-12,-3 16 7,-2 8 6,-6 1 0,4 3 0,1 0-5,6 1 3,2-5 2,5-1 0,0-5-3,0-3 2,2-5-3,8 0 0,6-6 4,3-1 5,4-3-5,1 0-3,0 0-8,-3-16-1,-3-5 5,-5-1 3,-6-2-3,-5-2 3,-2-2-2,0 1 3,-15-2 3,2 1-3,0 5-4,2 7 1,5 5 1,1 5-4,4 5 2,1 1 7,0 0 0,0 0 0,0 0-3,0 7-16,3 5 14,4 0 3,4 0 4,2-2-1,-1 0 0,6-5-1,-4-2 0,2 1-2,-3-4 1,0 0-1,0-2-2,0-11 4,2-5 3,-1-5 2,2-3-2,1-2-1,2-3 2,-1 5-4,1-2 3,-1 4 6,-3 2-5,0 5 2,-6 7 10,-6 5-12,-3 5 13,0 0 1,0 2-18,0 22-9,-11 15 4,-7 15 5,-4 9 6,-2 6 4,-1 5-4,-1 3 8,7 3-7,6-2 8,5-4-6,5-8-4,-1-10 0,1-8 0,3-9-3,-2-6-2,1-7 4,1-10-3,-2-2 0,1-5-1,-1-5 1,2 0 0,-1-3 0,1 1 0,0 1-1,0-2-1,0 2 0,0-3-3,0 1-1,0-1-3,0 0 5,0 0-2,0 0-10,7 0 14,3 0-1,3 0-2,-4 0-2,-1-3 0,-2-2 3,-1-2 3,-1 0-2,-4-5 1,0 0-20,0-5-32,-1-4-6,-10-3 20,-2-5 21,4-1-40,3-1-33,3 0-29,3 6-25,0 4 131,0 6 14,1 5 52,10 3 37,4 6-75,4-1-8,7 2-2,5 0 3,3 0-2,7 0-1,3 0 28,0 0-11,3-1-21,-5-5-16,-7-2-164</inkml:trace>
  <inkml:trace contextRef="#ctx0" brushRef="#br0" timeOffset="218258.2667">1765 10286 394,'0'0'176,"0"0"-159,0 0-10,0 0 24,0 0 48,0 0-41,-2 49-4,4-40-9,6-1-7,0-2 1,4 0-4,0-3-8,1 0 1,5-3 3,3 0-1,3 0 7,6-14-3,0-2-6,-2-6 1,-1-2-9,-5-1-7,-5-2-5,-7-2 3,0 4 5,-8-1-5,-2 2 9,0 3-5,0 1 5,0 4 0,-6 4-1,2 4 0,2 5 1,2 3 0,0 0-1,0 0-1,2 11-21,14 10 12,6 2 11,1 0 0,1 0 0,-2 1 0,-4-1 0,-5 1-1,-4-3-7,-7 0-11,-2-2 15,0 0-51,-17-4-4,-5-2-16,1-2 13,3-6 35,8-1 20,4-3 6,3-1 2,1 0 10,2 0 31,0 0 18,0-6-21,5-1-27,14-4-12,5-1 0,7-3 0,-1-2 0,6 2 1,0-1-1,-2-1 0,-1-1-3,0-1 3,-6 2 3,-5 2-3,-10 0 2,-4 1 3,-4 3 5,-4-3 37,0 3-33,0 2 6,0 3 24,0 5-8,0 1 2,0 0-15,0 0-23,-2 1-10,-2 16-4,-2 7 14,3 4 1,3 3-1,0-1 0,0-3-6,6-3 6,6-6 0,-2-4-2,1-3 2,2-3-7,2-5 7,0-3 0,3 0-10,0 0-12,-3-4 5,3-7 10,-8-3 2,-1 0 4,-3-8 2,-3 0-1,0-5 3,0 0-2,0-1 21,0 6-2,0 5 1,-3 7 7,0 5 12,0 2-9,0 3-18,0 0 5,0 0-18,0 8-6,2 13-9,5 6 14,2 3 1,0 0 0,4-2-1,1-6 5,0-2-7,0-5 6,2-7-6,1-3 3,5-5-34,2 0-17,0 0-65,-2-13-174</inkml:trace>
  <inkml:trace contextRef="#ctx0" brushRef="#br0" timeOffset="219018.7407">3134 10065 136,'0'0'647,"0"0"-635,0 0-6,0 0-6,0 0 12,0 0 15,-88-11-7,72 30-19,-1 7-2,3 4 2,3 3 1,5-1-2,6-4 0,0-1-4,12-7 4,6-5-3,0-5 3,6-7-2,-5-3 1,6 0 1,-2-6-2,2-12-6,-4-4-23,0-5-37,-5-2-3,-5-3-9,-4-2-18,-4-2 36,-3-3 42,0 1 20,0-1 29,-6 1 88,-3 4-9,2 3 19,-1 7-56,4 9-16,2 8-21,1 4-4,1 3-23,0 0-7,1 20-22,13 13 15,2 10 7,2 4 2,-7 1 2,-1-7-1,-7-4-2,0-5 1,0-5 1,0-2-1,0-4-1,-3-2 1,0-4-1,0-5-1,0-4 3,0-4-3,0-2 0,0 0 7,0 0 3,0-20 0,5-9-10,5-5-15,5 1 11,4 4 1,2 10-2,-3 7 3,7 7-2,-1 5-4,3 0 6,-1 8-2,-4 7 0,-3 3 4,-5 2-4,-1-2-2,-4 0 6,0-2 2,3-4-2,3 0-9,4-4-28,11-7-94,4-1-5,4 0-256</inkml:trace>
  <inkml:trace contextRef="#ctx0" brushRef="#br0" timeOffset="219810.6901">4632 10162 671,'0'0'8,"0"0"-8,0 0-4,0 0 4,0 0 0,0 0 17,75 12 9,-50-12 19,-1 0-4,0 0-11,-2-4-16,0-3-2,-5 0-2,1-2-5,-5-2 4,-1 1 4,-1-3-4,-7-3-4,-2 0 2,-2-2 0,0-2-4,-8 2-2,-11 1-1,1 6-12,-6 3 3,-3 8 8,-3 0-5,-1 8 6,0 14 6,4 10-6,6 4-4,6 3 3,12 0-2,3-3 3,3-6 0,21-3 0,1-4-1,11-7 1,4-5 1,9-5 2,4-6 4,8 0-5,-1-7-2,-2-13-21,-6-3-153,-12-3-366</inkml:trace>
  <inkml:trace contextRef="#ctx0" brushRef="#br0" timeOffset="222130.7878">5056 10039 82,'0'0'453,"0"0"-385,0 0-57,0 0-11,0 0 2,0 0 0,6 49 29,4-23-6,1 1 3,1 0-4,1 0 0,5-2-7,-2-2-9,2-2-5,-3-4-3,3-4 0,-6-3 0,4-3 2,-2-3-2,-2-4 4,3 0-1,-2 0-1,2-1 5,2-11-5,-1-3 6,-1-4-6,0-2-1,-3-2 2,-2-3-3,-6 2 5,-4-1-3,0-1 0,0 2-2,0 1-1,-8 4 1,0 5 0,2 4 0,2 2 1,-1 5 17,2 2-9,3 1 7,0 0-14,0 0-2,0 0-7,0 0-7,0 7 0,12 7 14,7-1 0,6-1 0,3 0 3,3-3-3,4-1 0,3-4 0,1-2 6,1-2-6,0 0 0,1 0 2,-4 0-1,-7-3-1,-2-3 1,-7-2 1,0 1 0,-6-2 3,0-2 1,-5 0-1,-5 0 8,-5-3-10,0 3 0,0 1-3,-5 1-3,-8 3-3,1 3-6,-4 3 10,-1 0 2,-4 1 2,2 17-2,1 3-7,6 5 5,3 1 0,5 1-7,2-1 9,2-3 0,0-3 0,2-3-2,8-2 0,5-2 2,2-4 0,3-2 4,4-3-4,3-5-2,0 0-3,0 0-18,0-10-4,-2-5 2,0-5 13,-1-4 5,-4-2-3,-1-3 3,0 0 6,-5 5 1,-2 5 27,-5 5 62,1 5-25,-4 6-36,-2 3-18,2 0-10,2 0-15,4 15 4,1 3 11,1 5 4,-5-1 6,-2-1 0,-2 0-10,-3-3 3,0-3 1,0-2 0,0-7-3,0-4 1,0-2 2,0 0 1,0 0 0,0-4 8,0-14-13,4-7-9,4 0-1,4 2 5,-2 2 2,3 5 2,1 1 1,4 3-2,1 3 1,5 3-5,0 4 3,0 2 0,-2 0 3,-1 5-5,-2 9 0,-5 2-4,-2 2 9,-3 0 0,-5 1-2,1-5 2,-1-2-6,1-1 12,1-4-6,1-1 0,-2 1-1,-1-3-4,1-1 5,-2 0 0,1-3 0,-1 0-1,3 0 1,0 0 1,6 0 2,1-7 1,1-7 1,-1-3-2,-1-4 1,0-1-3,0-2 0,-6-4 4,0 0-5,-3-5-6,-1-2 1,-2-1-4,0 0 6,0-1 3,0-3 0,0 6 2,0-1-2,-5 3 1,2 8 0,3 7 1,-3 9-1,3 5 5,-3 3 18,3 0-16,0 1-8,0 22-17,0 10 16,0 8 1,3 2 0,0 1 1,3 1 0,4-1 9,-2-5-8,2-3 3,1-3-5,1-4 3,-3-4-1,1-4-2,-1-4 0,-3-4 2,3-4 0,-4-2-2,-1-6 0,-1 1 0,-2-2 0,4 0-2,2-2-1,8-13-1,2-8 3,3-1-3,-1-2 0,-2 5 4,-3 5 1,-4 3-1,-4 3 0,0 3 1,-3 1-1,-1 3 1,-2 3-1,0 0-1,4 0 1,3 0-9,4 12-4,4 3 12,1 0 1,-2 0 3,1 0 3,-5-1-3,2-2 3,-3 0 3,-6 0-5,0 0 0,-3-1 2,0 0-1,-12 3 0,-10-2-5,-5 0-7,-6-3-34,0-4-43,-4-5-168</inkml:trace>
  <inkml:trace contextRef="#ctx0" brushRef="#br0" timeOffset="222482.7665">6384 9825 708,'0'0'144,"0"0"-144,0 0-4,0 0 3,0 0-2,92-8 3,-56 8 11,6 0 22,1 0-13,3 0-6,2 0-8,1 2-6,1 1 0,-3 0 0,-3 0-18,-6 1-64,-8 2-126,-9 1-253</inkml:trace>
  <inkml:trace contextRef="#ctx0" brushRef="#br0" timeOffset="222770.7465">7249 10026 690,'0'0'303,"0"0"-303,0 0-23,0 0 23,0 0 24,0 0-11,12 0-7,-12 0-6,0 0-53,-3-4-127,-10-5-355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33:09.6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3709 1194 268,'0'0'107,"0"0"-42,0 0 11,0 0 7,0 0-29,0 0 4,0 0-13,0-8-13,0 8-11,0 0-9,0 0 3,0 0-8,0 0-5,0 5-2,0 16 0,0 12 0,0 9 9,0 7-6,5 0 1,-2-1-2,2-4 7,-2-6-9,0-5 2,0-5 2,0-3-4,-3-6 0,0 1-5,0-5-33,0-2-30,0-2-64,-6-8 12</inkml:trace>
  <inkml:trace contextRef="#ctx0" brushRef="#br0" timeOffset="559.9585">3752 1135 363,'0'0'166,"0"0"-80,0 0-24,0 0-13,0 0-13,0 0-18,7-7-18,4 32 0,7 15 33,2 9 5,0 6-27,2-4-4,-1-6-2,2-6 1,2-6-5,2-3 4,-2-3-5,-1-3 2,-1 0 2,-3-3-2,1-1-2,-4-3 2,-1-2-2,1-5 0,-4-4 1,-3-1-1,-2-5 1,-1 0 0,-1 0 5,-1-3 43,-1-15-13,2-6-18,1-7-17,1-5 2,1-3 3,-1-1-5,-1-1-1,-6 0-1,-1 2 1,0 5 0,0 0-2,-5 7-20,-3 3-8,2 6-16,0 5-7,0 7-75,-1 6-83,-2 0-155</inkml:trace>
  <inkml:trace contextRef="#ctx0" brushRef="#br0" timeOffset="1703.0903">4601 1496 400,'0'0'122,"0"0"-92,0 0 42,0 0 35,0 0-16,0 0-51,-3-63-11,-6 58-10,0 1-2,-6 4-9,3 0-1,-3 0-7,0 4-2,-4 12-1,2 5 2,-2 5 2,5-2-2,4 1 0,4-2-1,6-3 0,0-2-3,0-2 3,9-4 0,3-1 2,0-5 0,6-5 0,-3-1 0,4 0 4,-1 0-5,-3-12 3,0-1-3,-3-2 2,-6-1-2,-2 1 1,-2 1 0,-1-2 1,-1 4 2,0-1-3,0 2-1,0 0 1,2 3 0,5-1 0,4 1-1,1 2 0,2 2-1,3 0-2,-1 4 2,-2 0-2,2 0 4,-2 0 0,-1 2 1,-1 7-1,0 3-1,1 3 1,-4 4 4,-4 1-3,2 3 0,-4-2 6,0 0-6,5-1-1,-4-2 1,4-5-2,-1-1 1,-1-3 0,3-4 0,0-3 0,4-2 2,1 0 5,7-11-4,1-10 6,1-3-9,-3-5 1,1 0-1,-6 1 0,-3 2 0,-6 7 0,-3 3 1,-3 11 0,0 2 36,0 3-9,0 0-28,0 4-2,0 16-7,0 3 9,6 5 0,3-4-2,3 0 2,1-3 0,2-5-3,2-2 3,-1-5 1,-1-4-1,3-5 1,-3 0 2,4-2 0,-4-13 4,0-4-2,-6-4-1,1-4 0,-4 0 0,-1 1-4,-2 3 0,0 7 3,0 6-3,-2 2 0,1 5 0,-2 3 2,3 0-2,4 0-5,4 0-1,4 0 6,4 1-3,0 7 2,-1-1-41,5 0-34,5-1-93,5-5-66,4-1-151</inkml:trace>
  <inkml:trace contextRef="#ctx0" brushRef="#br0" timeOffset="1871.08">5694 1590 779,'0'0'161,"0"0"-154,0 0-7,0 0 2,0 0-2,-50 87 2,36-63-2,-4 0 6,0 2-6,-4-3-54,3-7-165</inkml:trace>
  <inkml:trace contextRef="#ctx0" brushRef="#br0" timeOffset="3341.0641">7046 1339 131,'0'0'451,"0"0"-374,0 0-39,0 0-24,0 0-14,0 0 19,-24 55 0,24-31-4,0-1-14,0-2 3,0 0 3,5-3-2,4-3-1,1 0-3,2-2 0,0-2 0,0-3 0,0-1 2,3-2-1,0-5-1,1 0 10,6 0-6,-1 0 4,2-13-8,2-4 7,-4-4-3,-5-4-1,-5 0-2,-4 3 2,-7-1 0,0 2-1,0 6-2,0 1 2,-7 7-3,4 2 2,1 2 6,1 3-7,1 0-1,0 0-2,0 3-6,0 12 0,3 5 7,7 1 1,4 0 0,-2-1-2,1-2 2,-1-2-2,1-1 2,-1-2 4,-1-2-4,4-2-1,-5 0 1,3-1 2,-2-2-2,0-2 0,0-1-1,-3-1 2,-1-2 1,-2 0-1,5 0 1,-4-3 15,2-9-8,-2-5-2,1-1 0,-4-3-4,0-1-1,-2-3-2,1 0 0,-2 0 1,3 2-1,-3 5-10,0 4 3,0 7 7,0 3-1,0 3 2,3 1-2,3 0-1,7 0-13,5 0 10,9 9 2,6 1 2,6 1 1,7-5 1,6-1-1,2-5 0,-2 0 0,0 0 3,-8 0-2,-8-8 0,-10 1 1,-9-1-2,-11-2 5,-6-1 8,0 1 34,-8-2-14,-11 1-10,-3 5-12,-3 4 0,0 2-3,-2 3-8,-1 20 0,9 6-1,4 2 0,7-1 1,8 2-7,0-5 0,12-2 2,13-2 5,7-6 1,5-5 0,9-9 1,7-3-2,-1 0-61,-7-6-178</inkml:trace>
  <inkml:trace contextRef="#ctx0" brushRef="#br0" timeOffset="4816.4447">9611 1316 553,'0'0'128,"0"0"-48,0 0-2,0 0-40,0 0-4,0 0-14,-84-77-4,56 77-16,-3 0 1,-1 17-1,1 5 1,0 7-1,6 3-6,5 1 5,5-2-1,10-3 2,5-5-10,0-2 9,9-2 0,8-6 1,2-3-1,6-3 1,-2-5 0,7-2 2,1-4 0,0-14-3,1-4 1,-4-3 0,-6 0 0,-8 1 2,-4 3 1,-5 3 0,-5 4-1,0 7 27,0 3 11,0 3-14,0 1-17,0 0-9,0 15-19,0 6 19,0 3-3,6-3 6,6-1-4,4-4 1,2-2-3,4-2 3,7-4-1,4-4 2,5-4 3,1 0-4,0 0 0,-6-7-1,-5-9-5,-7 0 1,-8-4 5,-5-4 0,-4-3 0,-4-1 0,0-1 0,-7 0 0,-8 5 1,-1 3 2,0 5 4,2 2-6,2 5 1,6 2-1,1 3 0,1 3 1,4 1-4,0 0 1,0 0-6,0 0 0,9 0 2,7 1 4,5 4 1,7 0 0,7-2 1,4 0-2,2 0 6,1 3-10,-5 1 9,-4 5-8,-9 2 5,-3 4-1,-9 1 0,-6 4-4,-6 1 4,0 2-3,0-2 3,0 0 1,0-1-1,0-4 0,0-2-1,0-5 0,15-2-2,1-4 1,10-4 2,3-2 6,6 0 14,-1-8-13,-4-5-2,1-4-2,-5-1-1,-4-6 1,-4-3-1,-2-3-2,-4-2-5,-6 2 4,-6 4 1,0 8-1,0 5 2,-7 3 16,-5 6 2,-3 4-19,0 0-6,-4 17 5,0 11-2,2 8 3,6 1-2,8-3 2,3-2-3,5-6-2,20-5 5,11-6 1,6-8-1,7-4-11,-4-3-38,-8 0-66,-7 0-234</inkml:trace>
  <inkml:trace contextRef="#ctx0" brushRef="#br0" timeOffset="7744.2606">12251 1205 454,'0'0'177,"0"0"-113,0 0-5,0 0-11,0 0-19,0 0-8,-10-3-21,6 15-1,-5 12 1,-1 4 13,4 3-2,-1-2-5,6-3-4,1-2 3,0-3-5,0-3-2,4-1 2,11-3 0,6-6 0,1 0 0,7-5 4,1-1-1,1-2 3,0 0-5,-2 0-1,-1-10 1,0-3 1,-1-2 1,-3-3-2,-5-2 0,-2-2 2,-7-1 1,-2-3 1,-3 1-3,-3-2 2,-2 3-1,0 3 0,0 5-2,0 6 2,0 4 11,-4 3 9,2 3-9,-1 0-14,0 5 0,-1 17-8,-1 9 6,4 7 2,1-2 0,0-2-3,0-6 3,6-2 0,6-3 1,4-4-1,0-2 0,4-6 0,1-3 2,2-5 2,3-3 0,1 0 2,4-12-3,-1-9 9,-3-3-6,-3-5-3,-5-2 2,-5-2 0,-4-4-1,-1 4-4,-5 5 4,-2 7-4,-1 8 2,-1 8 0,0 5-2,2 0-3,1 3 2,4 19-15,7 8 16,-1 5 0,3-2-1,0-3 2,0-4-2,-4-4 1,0-5 0,-5-4 0,-7 0-1,0-6-5,-4 2 5,-17-1 1,-9-3 0,-1 2 0,-2-4-10,3-3-7,9 0-22,6 0-15,5 0-55,7 0-114</inkml:trace>
  <inkml:trace contextRef="#ctx0" brushRef="#br0" timeOffset="8200.2339">13196 1291 873,'0'0'57,"0"0"-13,0 0-8,0 0-6,0 0-30,0 0 0,-8 16-19,8 13 18,0 4 1,0-5 0,0-1 0,0-5 1,0-3-1,0-2-1,2-4-1,4-4-7,1-3-26,1-6-46,4 0-91,1-7-157</inkml:trace>
  <inkml:trace contextRef="#ctx0" brushRef="#br0" timeOffset="8360.2215">13206 1057 642,'0'0'0,"0"0"-83,0 0-172</inkml:trace>
  <inkml:trace contextRef="#ctx0" brushRef="#br0" timeOffset="9098.4858">13521 1215 570,'0'0'97,"0"0"-1,0 0-58,0 0-27,0 0-4,0 0-6,51-15 0,-32 43 5,4 7 18,-3 3-9,-5-2-8,-1-4-3,-5-5-1,-5-6-1,-2-3-1,-1-6 0,-1-5-1,0-1 0,0-4 0,0-2 0,2 0 9,-1 0 3,4-8 2,2-11-9,2-8-4,3-2-1,1-2 0,2 2 1,0 4-1,-1 5 0,-3 6 0,0 7 23,3 4-9,3 3-14,7 0-3,0 7 1,2 12 0,-3 3-5,-3 2 7,-8 0-2,-2-1 2,-3-2 0,1 0-2,0-1-7,1-2-2,5-5-48,3-4-52,5-7-59,4-2-148</inkml:trace>
  <inkml:trace contextRef="#ctx0" brushRef="#br0" timeOffset="9666.452">14338 1283 292,'0'0'174,"0"0"-164,0 0 14,0 0 59,0 0 9,0 0-23,-47-45-52,23 63-15,4 4 2,1 4 1,2 0-1,6-2 1,2-2 5,4-4-5,5-2-5,0-5 1,0-3 2,3-4-3,12-4 0,8 0-25,2-10-21,-1-10-33,-3-2 11,-3 1 59,-9 1 9,-5 8 72,-2 4 76,-2 6 1,0 2-58,0 0-69,0 0-22,0 21-22,0 11 22,0 7 1,0 4 0,-3 3 4,-8 0 2,-5-1-1,1-2-4,-4-2 1,-4 0-1,-1-2 0,-1-6-2,0-9-4,4-7-4,7-11 8,7-6 1,4 0 4,3-3 7,0-17-10,0-3 1,19-6 7,17-5-5,16-2-5,15 2 0,6 1-1,-2 4-30,-12 6-29,-14 7-24,-10 1-43,-13 3-143</inkml:trace>
  <inkml:trace contextRef="#ctx0" brushRef="#br0" timeOffset="10506.3964">16130 914 225,'0'0'388,"0"0"-270,0 0-6,0 0-48,0 0-34,0 0-30,-13 36-1,3 6 1,0 7 3,6-1 5,4 0-3,0-1-1,1-1-2,13 0 1,1-4-2,-5-3-1,-1-6 2,-2-5-3,-2-4 4,1-6-6,-1-5-21,2-9-54,4-4-117,2-2-164</inkml:trace>
  <inkml:trace contextRef="#ctx0" brushRef="#br0" timeOffset="10850.3754">16196 872 721,'0'0'24,"-5"-84"20,5 43-22,5 8 2,9 7 1,5 5-10,2 6 1,0 6-9,6 5-6,1 4-1,6 6 0,2 21-2,0 14 2,-5 8 0,-10 7 3,-8 1 4,-10-6-7,-3-4-6,-10-11 2,-14-8 3,-7-5-2,-9-5 1,-2-5-10,-2-3-13,0-7-42,6-2-10,12-1-6,10 0-19,8 0-201</inkml:trace>
  <inkml:trace contextRef="#ctx0" brushRef="#br0" timeOffset="11586.3288">16641 1405 328,'0'0'93,"0"0"-27,0 0-24,0 0 14,0 0-24,0 0-3,13 62 27,1-61 19,0-1 3,4 0-37,3-4-15,3-11-8,3-6-10,-4-4 0,-3-3-7,-6-3-1,-7 0-1,-7-2-6,0-1 0,-9 2-20,-10 3-4,-2 5 18,0 7 6,3 5 3,0 5 4,2 4 2,2 3-2,7 0 2,4 0-2,3 0-8,0 0-4,4 0 8,11 6 4,6-3 0,8-2 2,3 2 4,6-1-1,2 1-4,0 1 1,1 1-2,-3 1 0,-4 3 5,-5 3-1,-6 3-4,-4 3 1,-9 3-1,-4 4-3,-6 0 3,0 2 16,0 0-2,0-3-4,0-1-1,0-5-6,0-2-1,0-2 0,9-4 0,3 0 2,3-6 0,3-1 0,6-3-4,6 0-22,5 0-29,3-4-83,-3-12-168</inkml:trace>
  <inkml:trace contextRef="#ctx0" brushRef="#br0" timeOffset="12508.3604">17530 1215 846,'0'0'107,"0"0"-99,0 0-8,0 0-7,0 0 6,0 0 1,-81 84 1,66-58 7,5-3-8,4-2-1,3-5 1,2-2 2,1-3-2,0-6-2,0-2 2,16-3 1,6 0-1,6 0 0,1-7-2,-5-7-29,-3-2 9,-9-3-11,-4-2 11,-5 0 0,-3-1-3,0 0 16,0 2 9,-3 3 38,-4 4 12,1 2-25,3 2-8,2 5-12,-1 2-1,2 2-1,0 0-3,0 0-8,0 0-2,0 0 0,0 6 5,2 3 3,8-3-1,7-1 3,-1-4 6,6-1-5,4 0 0,2-6 3,0-12 1,1-4-5,-3-6 0,-4-2 0,-6-3 0,-4-3 0,-3-2 0,-5-2 1,-4-1 1,0-1 4,0 6 18,0 8 24,-3 6-16,-1 13-6,4 8-12,-1 1-9,-1 0-5,-1 28-8,-3 21-9,0 12 17,-2 4 0,1-3 0,3-5 4,2-6-2,2-4-1,0-5-1,2-6 0,8-5 0,-1-6 1,1-5 1,-2-7-2,2-6-2,-2-2-13,-4-2 0,4-3-3,4 0 9,0 0 5,4-12 1,-1-8-20,-2-4 3,-1-4 0,-3 0-1,-2 3-14,-4 4 19,-3 3 11,0 4 3,0 5 2,0 3 0,0 5 13,0 1-13,2 0-1,6 0-4,5 0 2,6 1 3,4 5 1,-2-1-1,3-3 0,-1 2 2,0-4-4,2 0 2,2 0-44,3 0-68,-2 0-17,-4 0-245</inkml:trace>
  <inkml:trace contextRef="#ctx0" brushRef="#br0" timeOffset="13412.3015">18339 1205 410,'0'0'330,"0"0"-214,0 0-65,0 0-10,0 0-2,0 0-25,-28-19-6,6 21-8,-5 17-3,-2 7 3,-1 4 0,6-1-4,6-2 0,6-5 2,8-1 1,4-5 0,0-4-3,7-3 4,11-5-1,6-4-2,2 0-4,0-3-4,-2-12-5,-5-1-1,-7-5 10,-3-4 5,-3 4-2,-4 0 2,-2 6 4,0 5 13,0 4 10,0 2-13,0 4-8,0 0-4,0 5-18,0 10 9,0 2 9,3-1 0,4-2 0,4-2-2,5-3 2,5-4 3,3-5-3,4 0-1,4 0 1,-3-14-1,0-6 1,-1-5 1,3-7-1,-1-7 0,0-5 1,-5-4 4,-7-1-5,-6-4 0,-3-3 13,-4-3 9,-5 5-6,1 9-5,-1 14-8,0 14 4,0 9 1,0 8-1,0 5-7,-9 29-16,-5 16 12,-2 15 4,4 3 0,5-4-3,3-4 3,4-8 0,0-6 0,0-5-1,1-9 1,11-7 0,0-7-2,-1-7 0,2-4-1,0-5 3,6-2 2,7 0 3,2-2 3,0-11-7,-5-5-1,-5-1-4,-9-3 4,-6 3-1,-3 2 1,0 5 0,0 3 15,-3 6 3,0 1-4,0 2-4,3 0-10,0 0-5,0 0-5,0 0-2,0 0-7,10 4 10,5 2 1,0 0 7,0-4 1,0 0-4,-2-2-14,1 0-38,-1 0-104,-5-6-545</inkml:trace>
  <inkml:trace contextRef="#ctx0" brushRef="#br0" timeOffset="13652.2894">19198 1316 489,'0'0'362,"0"0"-361,0 0 1,0 0 3,0 0 2,0 0 7,0 3 5,0-2-8,0-1-11,0 2 0,0-2-1,0 0-86,3 0-230</inkml:trace>
  <inkml:trace contextRef="#ctx0" brushRef="#br0" timeOffset="14880.5164">20096 1241 443,'0'0'3,"0"0"-3,0 0 1,0 0 21,0 0 38,0 0 13,34 27-3,-17-27-5,4 0-26,4 0-17,3-8-12,3-6 1,1-4-6,-2-3-1,-6-1-4,-5 2 0,-5 2 1,-6 5-1,-5 4 6,-3 5-3,0 0 12,0 4 41,0 0-22,0 0-31,0 4-3,-7 14-10,-6 8 7,2 6 3,5 1 0,3 0-3,3-2 2,0-5 1,0-2 0,6-4 0,6-6-2,6-5 2,0-5 3,4-4 3,4 0-6,0-6 7,3-10-7,-5-5-3,-3-2 0,-2 0 3,-6-2 0,2 3 0,-3 3 0,-1 4 0,4 6 1,0 3-1,4 6 0,0 0-3,-1 5-5,-2 12-2,-5 1 10,-5 2 1,-3-2 5,-1-1 1,-2-2 2,0-3 0,0-4 1,0-4-6,0-3-4,0-1 5,0 0-1,0 0 4,0-4 1,8-15-9,4-8-7,5-4-4,-2 3 2,-1 2 7,-1 8 0,-1 6 2,1 4 9,1 8-9,3 0-3,3 2 2,5 16-4,2 3 4,0 2 2,-3 0 1,-5-2 0,-4-2 0,-3-1 3,-3-6-5,0-1 0,-2-6-27,2-5-49,0 0-202</inkml:trace>
  <inkml:trace contextRef="#ctx0" brushRef="#br0" timeOffset="15080.5028">20541 886 226,'0'0'0,"0"0"-46,0 0 2,0 0 20</inkml:trace>
  <inkml:trace contextRef="#ctx0" brushRef="#br0" timeOffset="15664.4634">20531 874 686,'0'0'196,"0"0"-150,0 0-37,0 0-8,0 0 0,0 0-1,-1 0-2,1 0-16,0 0-38,0 0-77,0 0-104,0 0-256</inkml:trace>
  <inkml:trace contextRef="#ctx0" brushRef="#br0" timeOffset="16784.3978">22920 815 331,'0'0'293,"0"0"-178,0 0-44,51-89-50,-33 72 4,3 4 8,0 4-21,1 6 5,-2 3-10,2 0-7,2 25 0,-3 18 0,-1 12 7,-7 12-1,-5 2-5,-8-6-1,0-6-4,-22-6-11,-12-5-13,-14-7-28,-1-6-26,-2-6 10,4-5 22,8-5 22,9-5 28,12-4 6,9-7 29,9 0 7,1 1-2,25-2-15,14 1 12,12-1 38,6 0-43,2 0-19,0 0-5,-7 2-8,-8 1 0,-9-3-17,-8 0-135,-7 0-297</inkml:trace>
  <inkml:trace contextRef="#ctx0" brushRef="#br0" timeOffset="18772.6845">24248 1033 419,'0'0'195,"0"0"-101,0 0-40,0 0-4,0 0-31,0 0-19,0-6-5,0 20-32,0 8 27,0 4 10,0-1 2,0 1 0,3-3 1,6-4 5,0-1-8,3-3 6,4-3-6,4-4 1,1-4 3,6-2 1,-1-2-3,3 0-2,-4-5 0,-1-7 0,-6-5-1,0-2 0,-6-1 1,-2 2 0,0-1 1,-2 1 2,-2 0-1,-1 3 0,-2 3 0,-2 3 5,-1 5 27,0 3-13,0 1-6,0 0-15,0 19-24,3 9 19,0 5 5,0 0 0,3-1 2,0-3-2,1-2 0,7-6-4,-1-3 4,6-5 5,5-4-5,3-5 6,2-4-6,6 0 9,1-4-4,-2-14 3,-5-2-7,-7-3 2,-8-4 0,-5 1 4,-6-3 0,-3 0-6,0 4-1,0 4-2,-3 4 0,-3 5 1,1 5 1,4 0 0,-1 6 0,2 1 0,0 0-1,0 0-7,0 0-11,6 0-7,10 0 25,7 0 0,5 0 1,8 0-3,7 0 6,5 0-1,1 0-2,-2 0 1,-4 0-1,-7 0 0,-5 0-1,-6 0 1,-8 0 1,-5 0-1,-6 0 0,-3 0 0,-3 0 0,0 0 2,0 0 7,0 0 15,0 0-2,0 0-13,0 0-6,0 0 4,-2 0-7,-7-2-9,-1 1-2,-2-2 5,1 2-1,0 1-16,1 0-18,3 0-59,-2 0-83,5 0-234</inkml:trace>
  <inkml:trace contextRef="#ctx0" brushRef="#br0" timeOffset="20204.593">25394 1060 379,'0'0'101,"0"0"33,0 0-97,0 0 15,0 0-33,-111-19 30,74 20-25,-4 17-15,2 3 1,3 3 5,8 3-9,7 2-2,6-2-1,6-1-3,3-4 0,6-3-2,0-5 2,0-2 0,16-2 0,5-6 2,5-2-1,5-2 3,3 0-8,-4-3-6,-3-11-17,-6-1-4,-4-2 9,-4-3 18,-4 3 4,-4-1 1,-3 4 9,-2 2 39,0 2-14,0 2-7,0 2-16,0 3-8,0 2-3,0-1-1,0 2 0,0 0-7,0 0-38,0 3 3,0 10 39,0 1-1,3 0 4,4-1-1,4-2 2,4-4 0,0-1-1,4-1 5,2-5-2,-3 0 0,1 0-1,-4 0-2,0-11 0,-1-4 0,2-1 0,-3-5 2,4 1 4,1 1-3,-2 0 0,-2 4-3,-7 3 0,-3 6 1,-4 3 9,0 3 59,0 0-30,0 0-26,0 0-13,0 11-17,0 10 11,-1 4 5,-3 1 1,4 3-3,0-4 3,0 0 0,5-3 0,9-4 0,2-5 1,1-3 2,2-6-1,-1-4 1,4 0 6,7-1-8,-1-17 2,-1-5-3,0-4 4,-6 0-3,0-1 0,-4 4-1,-3 6 0,-5 5 1,-4 5-1,-1 5 1,-3 2-2,2 1 1,0 0-9,3 17-5,0 9 14,0 11 14,-2 3-13,-4 4 7,0 0 3,0-2-1,0-2-6,-10-1 2,-3-2-5,-10-4 1,-2-3-1,-5-8 4,-1-5-5,3-6 0,-1-7-5,7 0 2,4-4 0,4 0 1,6 0 2,6 0 5,2 0 17,0 0 2,0 0-1,0-3 6,18-6-24,10-4-5,11-2-2,7-2-1,-1-2-4,3-4-13,-2 1-9,3-4 3,-2-1 0,0-2-6,-5-2 13,-3-1 8,-6-2 0,-5-1 10,-4 0 1,-5 2 0,-4 5 1,-3 3 8,-5 7 32,0 6-9,-3 5-8,-1 4-16,0 1-8,-1 2 0,2 8-9,2 19-8,1 12 17,1 8 8,-2 1-5,1-5 5,-2-2 0,-1-6-6,1-5 1,-4-6 2,1-3-3,-2-6 3,0-3-5,-20-1-14,-17-7-13,-11-3-28,-8-1-72,-6 0-111</inkml:trace>
  <inkml:trace contextRef="#ctx0" brushRef="#br0" timeOffset="25312.0609">27226 1122 499,'0'0'98,"0"0"-32,0 0-30,0 0-10,0 0-15,0 0-11,0 0-4,-55 22 4,35 4 6,0 6 4,2 2-2,4-1 0,5-3 4,8-4-10,1-3-1,0-4-1,3-4 2,10-1 8,3-7 13,3-2 7,6-3 6,3-2-5,4 0-21,-1-11-5,-1-7-5,-2-6-4,-3-5 0,-5-2 2,-4-3-22,-10 1 9,-6 2 15,0 2-4,-6 5 4,-7 4 5,-1 7-5,4 4 0,0 5-1,1 4-2,2 0 1,3 0-2,1 4-2,1 8-2,2 0 6,0 0-3,11 0 5,6-1 0,3-4 1,4-2-1,3-5 15,0 0 2,1 0-16,-1-12 6,2-4-3,-6 0-4,-2-2 1,-7-4-4,-4 3 6,-6-2-2,-4 1 4,0 2-5,0 5 0,-13 1 9,3 3 3,-1 4 9,4 2-19,4 2 0,3 1-2,0 0-5,0 0 2,0 0-9,0 0 8,10 0 0,5 6 3,4 5 2,4-3-2,4 6 1,-2 3 0,2 5 0,-3 8 3,-8 6-3,-4 7 0,-9 2-2,-3-2 2,0-2 2,-7-4 4,-4-5 7,7-3-12,4-3 0,0-3 2,3-3-1,21-3 3,6-5-5,10-6-12,1-6-69,-6 0-373</inkml:trace>
  <inkml:trace contextRef="#ctx0" brushRef="#br0" timeOffset="26160.0057">25889 1387 401,'0'0'42,"0"0"-42,0 0 0,0 0 38,0 0 28,-7 86-5,7-53-10,0 1 4,0 1-14,0-2-4,0-1-9,-3-2-11,0-3-11,-5-2-4,-1-2 9,-4-4 10,-4 0-1,-5-4-7,-2-5-2,-2-2-3,1-5 4,-1-3-5,3 0-2,3 0 1,3-11-6,2-9 7,6-5-1,8-7-5,1-5 1,4-2-2,21-2 0,11-1-3,3 4-10,6 5-19,-2 6-17,0 3-65,-5 3-184</inkml:trace>
  <inkml:trace contextRef="#ctx0" brushRef="#br0" timeOffset="27029.7558">27105 518 460,'0'0'148,"0"0"-48,0 0-37,0 0-22,-79-10-20,45 35-1,0 13-8,-2 17 2,1 18 3,3 16-7,-3 7-4,4 0-5,2-5 15,10-12-3,13-6-13,6-7 0,11-6 1,26-9 1,9-7-2,12-10 3,8-9-2,3-11-1,1-4-16,1-4-25,0-5-76,0-1-92,-4 0-268</inkml:trace>
  <inkml:trace contextRef="#ctx0" brushRef="#br0" timeOffset="27989.6986">28703 806 658,'0'0'129,"0"0"-54,0 0-34,0 0-8,0 0-8,0 0-5,9-80-5,6 70-9,3 0-6,4 6-1,2 1 1,6 3-3,0 1 2,-1 22-1,-2 13-4,-6 14 0,-6 7 3,-10 3 1,-5-2-1,-8-6-12,-17-2-7,-5-4 1,-4-2 5,-2-5 4,-1-6-13,4-5 15,5-7 3,6-5 7,5-4 0,5-3-2,6-2 1,6-2 0,0 1-17,15-1 18,22-1 19,14 1 34,11-4-43,4-1-10,-2 0 0,-3 0-43,-7-6-114,-14-6-394</inkml:trace>
  <inkml:trace contextRef="#ctx0" brushRef="#br0" timeOffset="28789.6471">29901 700 565,'0'0'144,"0"0"-17,0 0-88,0 0-13,0 0-14,0 0-12,-1 23 0,-6 19-16,-1 17 16,-1 4 0,4-1 2,1-5 0,-1-8-1,4-2 0,-1-6-2,2-3 5,0-8-5,0-6 1,0-8 0,2-5 1,4-5 0,4-3-1,8-3 4,9 0 39,10-8-12,10-10-22,3-3-9,2-3-21,-5 0-34,-7 3-105,-10 0-240</inkml:trace>
  <inkml:trace contextRef="#ctx0" brushRef="#br0" timeOffset="29165.6189">30389 700 685,'0'0'139,"0"0"-139,0 0-10,-21 91 0,7-28 10,1 0 14,6-6-2,1-8-8,0-9 1,-1-3-4,0-8 1,1-3-1,2-5 1,-1-4-2,2-5 3,1-6-3,2-5-14,0-1-128,0-3 3,13-15-222</inkml:trace>
  <inkml:trace contextRef="#ctx0" brushRef="#br0" timeOffset="29405.605">30362 776 625,'0'0'116,"0"0"11,0 0-85,11-92-20,-1 77 9,-3 1-3,5 4-22,2 2 2,1 2-8,5 1-1,4 3 1,5 2-2,5 0 2,0 0-7,-2 0-40,-7 0-2,-5 7-36,-7 1-65,-7 2-29,-6 1-81</inkml:trace>
  <inkml:trace contextRef="#ctx0" brushRef="#br0" timeOffset="29613.5914">30406 825 110,'0'0'106,"0"0"-61,0 0-31,0 0 51,0 0 9,0 0 4,28 49 4,-6-39-20,2-1-29,3 0-20,-3-1-10,0 0-3,-5 5-58,-12-1-121,-7 1-187</inkml:trace>
  <inkml:trace contextRef="#ctx0" brushRef="#br0" timeOffset="29813.5798">30220 1221 255,'0'0'8,"0"0"74,0 0 67,0 0-9,87 21-63,-44-19-21,5-2-17,-1 0-28,-6 0-10,-5 0 0,-3 0-1,-1 0-92,6-3-100,3-10-282</inkml:trace>
  <inkml:trace contextRef="#ctx0" brushRef="#br0" timeOffset="30277.5472">30705 720 740,'0'0'12,"0"0"47,0 0-25,0 0-28,0 0 16,0 0-14,2-9-8,1 50-18,-2 18 18,1 6 16,-1 2-11,4-7 5,5-9-7,5-7-2,4-5-1,1-8 5,-4-5-1,-1-9 0,-4-10-3,-1-4 2,3-3 0,1 0 26,7-19 16,-3-7-32,3-6-5,-1-4-7,-3-4 1,2-4 1,-4-6-1,0 1-2,-6-4 1,-1 2-3,-1 7-8,-1 7-15,-2 11-22,1 10-25,-4 6-95,1 7-143</inkml:trace>
  <inkml:trace contextRef="#ctx0" brushRef="#br0" timeOffset="30629.5285">31290 750 232,'0'0'439,"0"0"-373,0 0-66,0 0-31,-30 110 31,10-45 13,3-2 15,2-6 21,5-7-27,2-6-12,2-7-7,0-4-3,3-7 6,0-5 2,2-8-7,-1-5 1,2-7-2,0-1-14,0 0-114,12-4-16,11-14-299</inkml:trace>
  <inkml:trace contextRef="#ctx0" brushRef="#br0" timeOffset="30893.5089">31260 708 643,'0'0'79,"0"0"9,0 0-44,0 0-23,0 0-2,0 0-14,90-79-4,-59 78-1,3 1 0,-1 0-1,0 0 1,-5 0 0,-2 3-1,-3 3 1,-1 3-24,-3 2-75,-4-2-56,-11 0-96</inkml:trace>
  <inkml:trace contextRef="#ctx0" brushRef="#br0" timeOffset="31133.4961">31237 988 112,'0'0'189,"0"0"-92,0 0-19,0 0-1,0 0-13,87 4-21,-61-2-22,-3 1-15,0 2-5,-5-1-1,-4-1 0,-3 3 0,-3 0-25,-4 2-68,-4 0-86,0 3-58</inkml:trace>
  <inkml:trace contextRef="#ctx0" brushRef="#br0" timeOffset="31365.4812">31154 1283 185,'0'0'107,"0"0"25,0 0-21,0 0-14,89 15-13,-56-15-27,3 0-24,0 0-18,2 0-8,-4 0-7,0 0 0,1 0-32,-1 0-92,1 0-125</inkml:trace>
  <inkml:trace contextRef="#ctx0" brushRef="#br0" timeOffset="31957.4493">32061 750 622,'0'0'165,"0"0"-52,0 0-66,0 0-22,0 0-25,0 0-1,-19 41-7,0 4 7,-2 8 2,0-2-1,3-6 0,2-3 0,2-9 0,5-4 0,-1-2 0,4-4 0,1 1 0,2-5-1,3-1 0,0-4-2,0-1 3,14-4 0,11-1 3,8-4 10,6-2 3,4-2-10,-1 0-6,-2 0-3,2-4-29,-3-6-54,-2 0-161</inkml:trace>
  <inkml:trace contextRef="#ctx0" brushRef="#br0" timeOffset="32549.4062">32692 840 568,'0'0'109,"0"0"44,0 0-104,0 0-21,-47-78-22,21 65 1,-3 2-3,-4 8-4,0 3 2,3 0-4,3 6-1,4 11-1,7 4-2,6 2 5,4 7-4,6-1 2,0 2 3,4-1-2,13-2 2,5-2 0,3 0 5,2-1-4,-4-1-1,1 2 1,-5 1-1,-1 1 0,-2 4-1,-4 0 2,0-4-1,-6-4 0,-3-6 0,-1-7-2,-2-5 2,0-3 0,0 0 1,-2-3-1,-17 0 5,-9 0 12,-11 0-15,-8-3-2,-6-6-30,-1 1-84,5-2-68,10-3-149</inkml:trace>
  <inkml:trace contextRef="#ctx0" brushRef="#br0" timeOffset="33035.4182">32943 592 645,'0'0'82,"0"0"26,0 0-88,0 0-11,0 0-2,0 0-6,15-3-1,-6 21 3,4 14 4,-2 11 23,-2 16-4,-6 11-1,-3 5-18,0-2-2,0-5 0,-6-6-5,-1-7 5,-4-3-5,-4-6 1,-6-4 4,-7-3-1,-8-4-3,-9-3 8,-11-2-2,-10-3-4,-13-3 0,-8-4 0,-8-5-3,-2-6-35,-4-8-60,-7-1-230</inkml:trace>
  <inkml:trace contextRef="#ctx0" brushRef="#br0" timeOffset="38574.3952">2566 3386 476,'0'0'107,"0"0"-49,0 0-7,0 0 6,0 0-31,0 0-25,0 0 0,33-2-1,-2 5 12,9 5 11,8-2 1,6-3-5,8-3 5,7 0-14,5 0 1,3-6-5,-3 0-6,-11 2 0,-14 3 0,-16 1 0,-17 0-3,-13 0-6,-3 5-60,-10 7-44,-14 3-48</inkml:trace>
  <inkml:trace contextRef="#ctx0" brushRef="#br0" timeOffset="46847.2506">4714 2792 69,'0'0'377,"0"0"-284,0 0-35,0 0 8,0 0-3,0 0-35,0 0-28,0 29-2,-9 8 2,-4 10 4,-1 9 24,-3 4-1,0 2-16,2-2-4,3-1-6,3-3 0,-1-5-1,5-4 5,-1-7-5,0-5 0,2-4-3,-3-5-27,2-8-67,-1-7-51,3-11-230</inkml:trace>
  <inkml:trace contextRef="#ctx0" brushRef="#br0" timeOffset="47271.2256">4672 2735 137,'0'0'387,"0"0"-353,0 0 1,0 0 2,0 0 10,0 0-14,27 7-32,-6 29 43,6 12-8,0 10-11,0 2-8,-5-1 3,-4-5-7,4-4 0,-5-5-11,2 0-2,-4-1 3,-6-3-1,-3-3 0,-3-7 3,2-2-1,-5-7-2,0-5-1,0-5-2,0-5-8,-5-2-71,-7-5-68,-3 0-193</inkml:trace>
  <inkml:trace contextRef="#ctx0" brushRef="#br0" timeOffset="47479.21">4650 3154 617,'0'0'65,"0"0"-28,0 0-23,0 0-8,0 0-3,0 0-3,105-6 0,-61 6 0,1 0 0,-5 4-82,-4-1-155</inkml:trace>
  <inkml:trace contextRef="#ctx0" brushRef="#br0" timeOffset="47903.184">5241 2812 722,'0'0'78,"0"0"-27,0 0-8,0 0 12,0 0-12,0 0-32,-11-30-11,11 66-18,0 18 16,0 15 2,-3 7 0,-1-5 0,4-2 0,0-1 2,0-8-2,0-7 6,0-13 5,9-12-11,3-3 2,4-9-1,-2-4-1,2-6 1,4-6 0,5 0-1,3-18-1,5-10-24,-2-7-58,-7-4-212</inkml:trace>
  <inkml:trace contextRef="#ctx0" brushRef="#br0" timeOffset="48183.1652">4960 3124 526,'0'0'98,"0"0"-79,0 0 24,118-15 62,-58 10-43,4 0-15,6 0-19,-6-3-17,-7 2-9,-11 3-2,-7 0-1,-6 3-18,-6 0-40,-5 0-40,-10 0-176</inkml:trace>
  <inkml:trace contextRef="#ctx0" brushRef="#br0" timeOffset="49665.6535">7728 2781 120,'0'0'332,"0"0"-262,0 0-29,0 0 0,0 0-25,0 0 35,-33 93-15,27-48 20,0 3-10,5 0-26,1 0-4,0-2-7,1-6-2,11 0-4,5-7-3,3-5 2,4-2-2,3-5 0,0-2 0,0-5 2,3-5 5,1-6 9,8-3 0,4 0 12,8-15-20,-3-6-2,-2-8-5,-6-8-1,-6-7-1,-2-3 1,-2-4-4,-4 2-12,0-4 5,-7 3 0,-7 1 7,-6 3 4,-4 5 2,-2 7 5,0 4 17,-5 8 3,-4 6 2,0 7-8,3 6-5,0 3-1,0 17-15,-3 22-7,-3 15 5,6 11 1,3-2 1,3-3 1,0-5 3,0-6-2,0-2-2,0-5 2,0-4-2,3-9 1,-1-7 0,-1-10-1,1-8 0,-2-2 0,1-2 3,4-2 4,2-25-2,4-10-5,2-10-3,5-1-3,0 4-5,1 8 8,2 6 0,1 7 2,-2 8-1,-2 8-2,-2 7 1,4 0-7,3 12 2,3 13 8,-2 4 0,1 3 0,-4-2 4,-1 0-2,-1-1 0,0-7 0,-1-5-1,0-6 0,3-4 0,0-7 2,6 0 0,1-15 1,5-14 4,-2-7-5,-7 0-1,-3 0-2,-11 2 3,-10 8-3,0 1 0,-1 9 2,-11 5 7,0 8 10,1 3-7,-2 6-12,0 16-4,-2 10-1,12 5 5,3-3 0,0 1-6,6-5 4,13-3 0,0-6 2,3-9 0,6-8 0,5-4 0,0-7-44,-5-14-72,-7-1-347</inkml:trace>
  <inkml:trace contextRef="#ctx0" brushRef="#br0" timeOffset="50121.6253">7464 3014 786,'0'0'75,"0"0"-68,0 0-7,110-18 6,-44 15 25,11 0 0,1 0-4,-2-1-16,-7 2-8,-7 0-1,1-1-4,3 3-2,-4 0-87,-5 0-133</inkml:trace>
  <inkml:trace contextRef="#ctx0" brushRef="#br0" timeOffset="53001.4461">10782 3169 623,'0'0'55,"0"0"-51,0 0-5,0 0 2,0 0 12,0 0 33,49 63 1,-34-59-18,6 0-13,6-4 4,5 0 4,7-5 1,3-11-18,0-6 3,-5-2-8,-2-1 3,-9-4 0,-2-2 2,-6-1-3,-3-6 2,2-2-2,-4-5-4,-1-4 1,-3 2-1,-2-2 5,-5 3-4,-2 0-1,0 4 2,0 3-1,0 3-1,-3 5 1,-6 6-1,1 5 0,1 6 3,-1 4-2,-2 6 0,-2 4-1,1 0-4,-6 9 4,-6 21-2,1 14 0,-2 13 2,3 9 1,2 3 8,11 2-9,4-5 2,4-4-2,0-8-2,6-4 1,10-7 2,2-3-4,3-4 4,1-6-1,-2-3 0,2-6 2,2-4-4,3-8 3,0-8-2,2-1-1,1 0 2,0-10-2,-3-10-8,0-8-5,-5-5 6,-4-2 7,-6-1 1,-1 1 0,-7 5-4,-1 4 6,-3 7-1,0 4 5,0 3-3,-9 4 2,2 3 10,1 4-7,-2 1-7,-1 0-9,2 17 4,2 1 3,2 3 1,3-3 0,0-1-2,0-2 3,0-5 0,8 1-2,1-3 2,1-1 0,1-3 4,-1-1-8,-1 0 2,-3-3-2,2 0-6,-1 0 1,0 0 6,-2 0 0,-2 0-3,-2 0 6,2 0-3,0 0-5,0 0 7,0 6-4,2 0 2,2 2 0,-1-1 3,5-1-1,3-1 4,2-4-3,4-1 1,3 0-1,-2 0 1,-2-4 1,2-7 0,-3-1-2,-2-1 2,-5-1-2,-1-1 3,0 0-1,-2 0 0,4 1 1,-2 4-3,-1 2 0,-3 4 0,-1 2-2,4 2 1,-2 0-5,4 0-2,3 13 8,-3 5-1,0 3 2,-1 0-1,-4 0 5,0-2-1,-5 1-1,1-2 4,1-4-4,0-3 0,0-3 1,4-3-2,-2-2 1,-2-3-2,3 0 0,-2 0 1,2 0-2,3 0 1,-3 0-1,2-2 0,-2-9-1,1-2 2,-1-2 1,-2-5 1,2-2-3,-1-1 0,2 0 0,-2 4-1,-2 4 1,-3 3-1,0 3 0,0 3-7,0 0 8,0 3 1,0-2 7,-2 4 2,2-1-9,0 1 3,0-1-3,0-1 2,0 0-2,0-1 9,0 1-10,0-1 0,0 3 0,0-2 5,0 2-4,0-2 0,0 0-1,0 0 0,0-2 3,0 2-3,0 2 0,0-1 0,0 2-3,0 0 3,0 0 0,0 0 0,0 0-10,2 0 3,1 0-10,6 2 8,2 7 9,3 1-3,4-2 3,3-1 0,3-1-2,4-1 3,3-2-1,4-3 1,-1 0 0,0 0-1,-1 0 3,-3-2-3,-2-5 0,-4 1-1,-5-2 4,-5 1-5,-3-2 4,-3 0-2,-3-2 2,-4 2-1,-1 0 1,0 1-1,0 3 10,0 0 7,-6 2-9,-5 3-9,-6 0-8,-4 2 2,-1 17 4,-2 7-1,0 2 2,9 1-3,6-1 1,6 0 3,3-4-1,0-1 1,9-3-2,7-3 2,4-3 1,4-7 0,3-3 7,3-4-7,1 0 3,-1-4 4,0-11-5,-2-6-2,-1-2 7,-2-2-7,-4-3 2,-3 4 2,-6 5-3,-3 4-2,-6 6 2,-2 1 5,-1 3 23,0 4-17,0 1-9,0 0 0,0 0-2,0 0 1,0 0-3,0 0 1,0 0-3,0 0 2,0 0-3,0 0 0,0 0 3,0 0 1,2 0-1,-1-3 1,2-3 0,5-3 10,-1-6-10,6-4-1,-2-7 7,1-2-6,-2-6 0,-1-5-1,-1-1 1,1-2 1,-8-2 2,-1 1-2,0 4-1,0 6 12,-10 8-11,1 8 5,-2 11 11,-2 6-18,-4 7-10,-6 31 0,-4 19 9,3 13 1,6 5-1,15 1 0,3-3 1,3-7-2,17-6 2,3-7 1,1-8-1,0-4 0,1-8-1,1-8 0,8-5 0,3-11-5,4-9-76,-4 0-49,-6-24-556</inkml:trace>
  <inkml:trace contextRef="#ctx0" brushRef="#br0" timeOffset="54429.4802">14201 2826 566,'0'0'106,"0"0"39,0 0-49,0 0-41,0 0-49,0 0-6,0 0 0,-86 50-1,75-21-1,2 2 4,6-3-2,2-2 0,1-5-3,0-1 3,7-6 0,4-2 1,5-4-1,1-3 1,5-5 4,6 0 4,1 0 1,-4-3-5,-7-7-5,-5-2 1,-7-1 0,-3-5 4,-1-4-3,-2-6 0,0 0-2,-5-4 0,-8 4-3,1 2 2,0 4 0,0 11-4,6 3 5,2 5 0,2 3 8,2 0-8,0 0-4,0 0-4,0 1 0,11 10 2,8-2 6,6-3 0,5-1 0,-3-5-2,5 0-8,-2 0-3,-2-18 0,0-5 10,-4-4 3,-5-4-2,-7-3 4,-4 0 3,-4-1-2,-4-1 23,0 2-1,0 2-12,0 5-3,-1 7-2,-5 7 10,3 7-3,1 4 9,-1 2-19,0 2-5,0 25-15,-3 13 9,-3 15 5,6 6 1,2 4 0,1 3-1,0-2 1,0-1 4,0-5 2,0-6-1,4 0-2,-2 0-3,1 3 3,-3 2-3,0-3 0,0 1 0,0-4 0,0-5 0,0-1 0,0-8 0,0-8 1,0-6-1,0-11 0,0-7 0,0-4-3,0-3-2,6 0 5,1-8 1,2-13 8,4-8-4,0-3-5,-4-2-15,-3-2-3,-1 0 11,-5-2-2,0-1-11,0 3 1,-5 0-3,-4 6 8,-2 3 4,3 3 10,3 3 2,2 3-1,3 2 0,0 3 0,0 2-2,7 2 1,13 0-2,6 2-3,7-2 2,8 1 3,3-1 0,4 2-21,3-4-33,-1 1-85,-6-1-200</inkml:trace>
  <inkml:trace contextRef="#ctx0" brushRef="#br0" timeOffset="58234.4656">16150 2760 266,'0'0'131,"0"0"-39,0 0-19,0 0-21,0 0-28,-87-34-4,65 34-8,-2 0-10,-3 6-1,4 11 5,0 4-6,1 6-2,1 4 2,3 4 0,3-1 4,4-5 10,5-1-12,6-6 3,0-4-4,0-2-1,6-5 0,6-1 6,5-6 12,-2-3 3,4-1 11,6 0-14,5-8 0,1-9-5,1-6-11,-4-4 2,-7 0-1,-3-2 1,-7 3-3,-3 0-1,-3 6 7,-5 5-4,0 7 27,0 5 9,0 3 5,0 0-37,0 5-7,0 16-22,1 6 21,1 2 2,4-3 7,0-4-3,4-2-5,1-7 0,2-1 0,7-2 4,2-6-2,6-4-2,3 0-63,-2 0-148,-8 0-366</inkml:trace>
  <inkml:trace contextRef="#ctx0" brushRef="#br0" timeOffset="59610.6906">17419 2915 587,'0'0'112,"0"0"-112,0 0-4,0 0-6,0 0 10,0 0 1,15 22 28,2-18 20,-1-2-3,5-2-18,1 0-6,3 0-1,6-7-13,0-10-4,5-1-4,-8-3-1,-2-1-12,-10 1 7,-7 1 4,-6 0 2,-3 4 1,0 2 2,0 0 8,0 6 9,0 2-2,-2-1-3,1 6-6,-1-1-6,2 2 2,0 0-5,0 0-3,0 0-9,0 5-5,2 11 17,7 5-3,3 2 3,0 3-2,1-2 2,-1 1 0,0 1 1,-3-2 3,-5-3-2,-4-1-2,0-4-1,-3-2 0,-14-1-3,-7-5 4,0-2 0,0-3 2,5-3-2,3 0 4,5 0-4,3 0-1,5 0 1,3-2 5,0 1 4,0 1-9,0 0-2,0 0-5,14 0 5,8 0 2,5 0 2,4 0-2,4-4-1,1-4 1,-1-1 3,2-4 0,1 0-3,-2-2-4,-4 0 2,-2 0 2,-9-2-5,-7-1 5,-8-1 1,-2 1 0,-4 2 0,0 3 26,0 6 11,0 2 4,0 3-8,0 2-15,0 0-19,0 4-8,0 12-15,0 7 21,0 0 2,0-1 0,0-4-2,0 0-2,10-4 3,4-4 1,5-4-2,8-1-1,7-5-36,4 0-28,-4 0-40,-7-12-352</inkml:trace>
  <inkml:trace contextRef="#ctx0" brushRef="#br0" timeOffset="59808.0265">18079 2648 997,'0'0'9,"0"0"-9,0 0-5,0 0 2,0 0 2,0 0-64,-3-9-105,3 9-271</inkml:trace>
  <inkml:trace contextRef="#ctx0" brushRef="#br0" timeOffset="60271.9966">18521 2502 541,'0'0'32,"0"0"2,0 0 21,33-77 58,-31 73-13,0 2-39,-2 2-36,0 0-24,0 9-1,0 21-21,-4 14 20,-7 12 1,-4 4 2,2-1-1,4-4 2,7-8 4,2-3-7,0-4 1,8-6-2,4-5 1,1-6 0,2-7 0,4-5 7,3-6-6,7-5 2,4 0 3,3-6-6,4-12-11,-3-2-28,-5-4-85,-9-5-177</inkml:trace>
  <inkml:trace contextRef="#ctx0" brushRef="#br0" timeOffset="60527.98">18209 2699 423,'0'0'35,"0"0"-28,0 0-7,0 0 101,0 0 14,118 18-12,-59-18-56,10 0-18,4 0-17,-3-7-7,-7 0-3,-11-2-2,-12 4-55,-11-1-121,-11 1-199</inkml:trace>
  <inkml:trace contextRef="#ctx0" brushRef="#br0" timeOffset="72973.1464">18996 2711 344,'0'0'110,"0"0"-4,0 0-32,0 0-8,0 0-22,0 0-8,0-6-6,0 6-7,0 0-5,0 0-10,0 0-8,0 0-3,0 12-14,-3 8 17,-1 1 0,0 3 1,2-1-2,2-1 1,0-1 0,0-4 1,0-2-1,0-3-1,9-2 1,1-2-2,7-2 4,2-4-2,8-2 1,3 0 3,0 0 2,-3-3-5,-5-8 0,-4-1-1,1-1 2,-5-3-1,-1 1 1,-1-1 3,-4-1 2,-1-1-3,-3 0 1,-2-1 7,-2 2 5,0 0-7,0 7 14,0 1-9,0 5 14,0 0-17,-2 4 4,2 0-11,-1 0-5,-1 0-9,1 15-5,-3 8 13,2 1 1,2 0 0,0-2-1,0-3 0,0-1-1,7-4-2,7-3 4,5-1 0,8-6 0,10-4-2,7 0-40,2-2-52,-3-11-209</inkml:trace>
  <inkml:trace contextRef="#ctx0" brushRef="#br0" timeOffset="74101.8074">19924 2713 324,'0'0'155,"0"0"-67,0 0-30,0 0 7,0 0-39,0 0-9,-86-33-6,61 33 2,-4 9-7,0 12 8,1 4-2,3 6 18,4-3-11,11-1-11,4-3-8,6-4 1,0-2-2,1-3 2,8-3-1,5-4 1,2-5-1,6-3 2,3 0-4,4-9-1,3-11-5,-2-4-1,-2-2-5,-9 2 9,-5 2 5,-7 0 2,-7 8 18,0 3 51,0 4 8,0 4-45,0 1-12,0 2-6,0 0-16,0 0-10,0 8-8,0 8 14,1 4 2,8-4 0,5 1 2,4-3-1,2-3-1,3-2 2,6-4 3,0-4-3,3-1-5,-1 0 5,-3-12-7,-1-6 6,-3-3-1,0-4-4,-8-6 6,0-5 9,-5-3-9,-3-3 1,-1 0 3,-1 0 6,-2 1 2,-1 4-5,-1 4 4,1 4 1,-2 7-4,-1 8 1,0 5-7,0 6 0,0 3 8,0 0-10,0 21-17,0 19-11,-4 16 28,-1 8 2,4-2-2,1-6 2,0-6-4,0-8 2,1-9 0,8-5-2,4-1 0,0-8 2,0-4 0,1-6 0,-4-5 4,3-4-2,-1 0 3,2 0-4,2-10-1,1-6 3,1-5-2,-2-2 1,-4-3 0,0 1-2,-2-1 3,-1 2-2,-1 0-1,-4 6 2,2 2 0,-5 8-2,-1 3 2,0 5 16,0 0-5,0 0-13,0 0-4,0 10-14,0 10 2,0 6 15,0 0 1,3-4 0,4-1 0,-1-3 0,3-3-2,2-3 2,0-3-1,5-6 1,2-3-25,5 0-37,-1 0-78,-7-12-326</inkml:trace>
  <inkml:trace contextRef="#ctx0" brushRef="#br0" timeOffset="74365.7885">20538 2468 470,'0'0'241,"0"0"-191,0 0-19,0 0-28,0 0 2,0 0 1,0-22-6,0 21 0,0-2-14,7 1-77,2-1-89</inkml:trace>
  <inkml:trace contextRef="#ctx0" brushRef="#br0" timeOffset="74651.2119">20105 2558 463,'0'0'36,"0"0"-28,0 0 34,0 0 27,0 0 0,100 4-26,-60-4-9,5 0-19,0 0-10,1 0-1,-1-1-4,1-2-30,-6 0-97,-5-2-69</inkml:trace>
  <inkml:trace contextRef="#ctx0" brushRef="#br0" timeOffset="75891.1357">20912 2573 328,'0'0'241,"0"0"-138,0 0-31,0 0-20,0 0-36,0 0-16,0 0 0,-73-2 0,54 22 0,-2 5 0,3 6 0,-2 0 7,5 1 0,5-5 3,6-3-9,4-3-1,0-4 0,4-1 0,14-4 1,6 0 0,2-4 20,2-4 0,0-2-11,-1-2-2,-2 0 0,-4 0 2,-4-5-3,-1-6-2,-4-5 3,-1 1 1,-3-3-7,-5 0 1,-3-2 3,0 1-6,0-2-5,-9 0-2,-7 1-2,-1 1 3,4 2 6,4 3 2,3 3-2,4 0 3,2 1-2,0 2 0,0 0-1,8 1 0,9 2-6,5-1 4,5 2 0,2 1 1,4 3-1,2 0 2,-1 0-3,-1 10 1,-3 10 1,-7 4-2,-5 5 0,-10-1 0,-5 1 3,-3-4 1,0-2 4,0-4-1,0-4 1,0-2-2,0-5-1,0-3 4,0-2-6,0-3 2,0 0 3,0 0 4,0-1 8,7-16 13,14-5-22,3-6-4,2 0-7,0 4 3,-2 4-1,-5 7 1,-5 5-4,-2 3 3,-2 5-2,1 0-2,2 2 3,4 13-7,2 2 9,-1 2 0,0 0 4,-3-1 1,-2-2-1,-4-1-1,-1 0 0,-1-1-2,-4 1-1,-3-1 1,0 0-2,0 0-17,0-2-13,0-2-36,0-4-116,1-6-234</inkml:trace>
  <inkml:trace contextRef="#ctx0" brushRef="#br0" timeOffset="77942.0582">22537 2629 519,'0'0'125,"0"0"-67,0 0-19,0 0-3,0 0 4,0 0-35,-15-14-5,7 14-1,-4 8-8,-4 6 9,-1 3 2,0 1 0,2-1 0,3-2-1,4 0-2,5 0 0,3-2-2,0 0-2,0-2 5,6 2-3,11-5 3,1 2 0,4-5 6,2 0 7,0-2-2,0-3-8,1 0 6,-1 0-2,-3 0 0,0-8-7,-7-3-1,-1-3 1,-9-2 3,-2-3 4,-2-2-4,0-1 0,-5 1-3,-7 1-4,-1 4 0,2 3 0,1 5 4,1 1-3,3 3-6,3 1 7,0 0-1,3 3 0,0 0 4,0-1-1,0 1 0,0-2-9,0 1-3,8-1 5,6-1 7,1 0-1,5 0-6,1 0 7,6 2 4,2 1-4,1 0 0,-1 0-1,-4 5-1,-3 11 0,-7 0 1,-3 5 1,-6 2 16,-5-2-13,-1-2-2,0-1 6,0-2-6,0-4 0,0-2 1,-3-3 2,0 0-5,3-6 3,0-1 1,0 0-2,0 0 6,0 0 7,0-6 13,11-13-2,6-7-25,5 0 1,2 4-4,-1 4-1,-4 5-3,-3 8 7,-4 3-1,1 2 1,2 0-7,4 9-1,1 8 5,-1 1 3,-3 1 0,0 1 1,-2 1-1,3-2 3,-1-1 0,1-2-3,-1-3-4,-1-2-29,4-4-28,4-5-77,-1-2-218</inkml:trace>
  <inkml:trace contextRef="#ctx0" brushRef="#br0" timeOffset="78847.524">24405 2725 473,'0'0'114,"0"0"-46,0 0 9,0 0 4,0 0-33,-14-81-32,4 68 3,-3 5 2,-4 3 3,-4 5-22,-3 0-2,-4 0-4,1 15 3,3 6-6,0 5 7,4 1-1,3-3 1,4 0 0,4-3-1,6-1 1,3-2-7,0-4 4,3-3 2,10-3 1,6-4 1,8-4-1,6 0 0,9-6 1,3-12-1,-3-3-1,-10-1 1,-8 1 2,-12 3 3,-5 2 0,-7 6 41,0 4 5,0 4-3,0 2-27,0 0-17,0 0-4,0 0-11,0 8-5,0 8 13,0 4 3,0 1 0,6-1-3,7-4-11,4 0-14,7-2-7,9-3-23,7-6-1,4-5-180</inkml:trace>
  <inkml:trace contextRef="#ctx0" brushRef="#br0" timeOffset="80007.4527">25660 2663 314,'0'0'251,"0"0"-132,0 0-24,0 0-22,0 0 1,0 0-33,1-15-16,-2 11-4,-4 1-7,-1-1-12,-2 1-2,-3 2-2,-1-2-4,-6 3 6,-2 0 0,-4 0 1,-2 0 2,-1 4-3,-1 9-9,1-1-1,3 1-11,3-1-8,5-2 8,3 3 4,7-3 5,2 2-8,2 1 11,2 0 1,0-1 3,0 0 2,0-3 1,6 0-5,5-1 2,4-1 3,-2-2 2,7-1-1,1-1 2,3-1-1,4-2 1,0 0-1,2 0 1,0-5 2,-2-7-1,-3-3 8,-3-5 1,-5-2 7,-3-4 11,-2-2-11,-3-4-2,-3-1 25,-2-2-24,1 1-13,2-1 0,-3-1 0,4 0-2,-3 0-2,-4 3 9,1 3 3,-2 6-2,0 4 7,0 7-5,0 5 1,-2 3-12,2 5 2,0 0-4,-1 0 1,-2 5-8,-5 23-19,-3 16 20,-3 12 5,2 4 2,3-2 0,4-2-1,5-9 2,0-3-2,14-8-2,8-6 1,5-4-7,7-7-16,3-4-25,5-6-32,3-9-137,-2 0-273</inkml:trace>
  <inkml:trace contextRef="#ctx0" brushRef="#br0" timeOffset="81455.3607">26268 2631 181,'0'0'282,"0"0"-225,0 0-37,0 0 6,0 0 40,0 0-9,-43-22-28,30 21-9,-4-1 4,-5 2 0,-7 0-9,-2 0-10,1 6-5,-1 6 2,4 5-2,3 1 0,8 3-5,2 0-3,7 0 6,2-1-3,4-2 4,1-2 0,0-4-1,0-1 2,6-4 1,6-4 0,9-3 0,4 0 6,6 0-3,-1-10-2,-2-7-2,-4-1 1,-7-1-1,-1-4 0,-7 2 2,-1-2-2,-5 5 1,-2 5 3,-1 5 32,0 5 0,0 3-7,0 0-19,0 0-10,0 0-6,0 12-21,0 8 15,3 1 10,1 0 2,2-2 0,2-2 0,4-3 0,3-4-1,0-2 0,3-5 1,4-2 2,-1-1 3,1 0-5,2-1-6,-3-12 5,-4 2 0,-1-3 1,-4-1 2,0 1-2,-2 1 3,-2 2 15,-2 4 3,-2 1-19,-1 4 0,0 2-3,-3 0 1,0 3-19,1 9-4,1 5 23,1 0 0,0-2-1,2-1-1,2-1 4,1-1-2,5-2 4,2-2 0,7-4 1,5-2 3,6-2-6,0 0-2,0 0-6,-7-11-14,-5-4 9,-4-3 9,-4-1 2,-4 1 3,0 2 3,-6 7 18,-1 6 13,-2 3 10,0 0-27,0 0-17,0 0-3,0 18-22,0 10 19,-5 6 3,-4 7 0,-3 1 1,-4 3 1,-3 0 1,-4 3 3,-1-3 1,-4 2-6,-1-2 0,3-6 1,0-4-2,4-8 1,-1-9-1,4-9 1,2-4 4,4-5 9,7 0 18,3 0 8,3-10-9,0-9-23,22-9-8,19-9-11,20-5-4,15-1-13,2 2-30,1-1-79,-9 4-371</inkml:trace>
  <inkml:trace contextRef="#ctx0" brushRef="#br0" timeOffset="82579.8119">27803 2612 562,'0'0'124,"0"0"-56,0 0-33,0 0-18,0 0-17,0 0 2,-89 43 9,73-14-1,5 0-3,2-2 1,6-4-5,3-4-3,0-1 1,3-4-1,14-2 0,8-3 22,8-5 15,7-4-4,6 0-16,-1-6-11,-5-12-6,-10-1-6,-10-4-5,-12-1 3,-6-1 1,-2 0-12,-9 4 3,-9 3 11,-6 3 5,0 3 12,5 5 12,1 2-20,9 3 1,3 2-5,6 0-4,0 0-6,0 0 3,0 7 2,4 4 5,12 0 0,4 0 0,6-2 3,0-4-1,0-3-2,-2 0 3,-3-2-1,-2 0 3,-2 0-3,-2-12 1,-4-3 5,-3-2-3,-2-3-3,-6-2 4,0 0-4,0-4 6,-5 1-6,-5 0-2,-2 3 5,2 2-5,2 5 0,3 6 0,2 4 0,3 2 0,0 3-1,0 0-4,17 0 1,10 0-3,9 14 3,4 3 2,5 5 2,-6 3-2,-4 6 6,-8 0-3,-8 2 13,-6 2-2,-6-2-1,-1 0-11,-3-2 4,0 0-3,1-2 2,5-3-1,8 1-2,5-6 6,8-7-6,13-3-3,12-8-16,9-3-35,2-2-135,-5-17-496</inkml:trace>
  <inkml:trace contextRef="#ctx0" brushRef="#br0" timeOffset="83491.7555">29327 2382 370,'0'0'301,"0"0"-188,0 0-113,0 0-6,0 0-14,-6 89 18,3-44 2,3 1 0,0 0 7,0-3 21,4-2-10,5-4 7,4-3-4,0-6 2,0-4-18,2-7 0,1-5-1,4-6 11,7-6 14,5 0-7,8-13-8,-1-14-12,0-2 2,-3-6-4,-6-3 0,-5 1 0,-6-3 0,-5 3 1,-5 4 2,-3 4-1,-5 7 4,-1 8 19,0 8-9,0 5-4,0 1-12,0 4-5,0 21-17,0 10 18,0 4 4,0-1 0,0-2 1,2-4-1,2-5-4,4-3 4,4-6 0,3-3-2,1-6 2,7-6 7,2-3-7,2-2-1,1-19 1,2-5-3,-5-8-9,-2-4-1,-4-2 0,-4-2 11,-2 0-1,-7 1-1,-3 2 4,-1 6-1,3 3-33,2 8-60,0 8-194</inkml:trace>
  <inkml:trace contextRef="#ctx0" brushRef="#br0" timeOffset="83824.6659">30265 2435 716,'0'0'73,"0"0"-58,0 0-15,0 0-27,0 85 27,-5-36 18,0-2 24,-1-4-20,0-4-9,1-5-3,-1-3-4,3-5-3,-2-1 0,3-7-1,2-6-1,0-5-1,0-7-50,0 0-96,15-4-40</inkml:trace>
  <inkml:trace contextRef="#ctx0" brushRef="#br0" timeOffset="84082.1141">30340 2410 614,'0'0'53,"0"0"36,0 0-2,0 0-73,0 0-8,98-86 4,-59 76-9,-3 1-1,-2 5 0,-1 1 0,-3 1 0,-5 2-1,-5 0-2,-3 0-45,-4 3-58,-5 6 5,-5 3-72,-3 2-77</inkml:trace>
  <inkml:trace contextRef="#ctx0" brushRef="#br0" timeOffset="84306.0986">30368 2537 256,'0'0'128,"0"0"-38,0 0 1,0 0-19,0 0-23,0 0 4,97 2-15,-70 2-4,-2 1-28,2 0-6,-2 1 0,-2 2-9,-4-1-142,-10 1-224</inkml:trace>
  <inkml:trace contextRef="#ctx0" brushRef="#br0" timeOffset="84522.0853">30250 2809 469,'0'0'1,"0"0"16,0 0 92,0 0 10,0 0-43,85 14-13,-47-13-40,5-1-7,0 0-11,2 0-5,3 0 0,-2 0-52,-3-3-101,-6-6-143</inkml:trace>
  <inkml:trace contextRef="#ctx0" brushRef="#br0" timeOffset="84938.0595">30987 2379 680,'0'0'29,"0"0"-12,0 0-17,0 0-27,0 0 27,-13 114 0,8-68 16,0-3 10,0-4 0,2-6 13,0-1-16,3-4-19,0-3-4,0-6 0,0-4 0,0-3-2,6-5 1,0-3-76,1-4-65,-1 0-201</inkml:trace>
  <inkml:trace contextRef="#ctx0" brushRef="#br0" timeOffset="85186.0419">31056 2350 491,'0'0'1,"0"0"0,0 0 18,94-62 58,-70 56-8,3 5-34,2 0-20,1 1-8,0 0-5,0 0-2,-5 1 1,-4 8-1,-1 2-15,-10 0-70,-3 1-81,-7-1-72</inkml:trace>
  <inkml:trace contextRef="#ctx0" brushRef="#br0" timeOffset="85402.027">31081 2528 528,'0'0'86,"0"0"-62,0 0-5,0 0 32,0 0 4,90 24-30,-59-18-16,-1 0-8,-6 1-1,-4 1-38,-4 0-87,-6 0-87</inkml:trace>
  <inkml:trace contextRef="#ctx0" brushRef="#br0" timeOffset="85634.0137">30968 2838 194,'0'0'50,"0"0"119,0 0-26,0 0-26,0 0-50,107 16-20,-71-12-8,3-3-22,3 0-12,-2 2-5,-4-1 0,-2-1-4,-5-1-101,-4 0-99</inkml:trace>
  <inkml:trace contextRef="#ctx0" brushRef="#br0" timeOffset="86289.9727">31684 2277 258,'0'0'407,"0"0"-299,0 0-100,0 0-8,0 0-25,0 0 25,-22 111 20,17-66-9,2-2-3,2-1-2,-1-2-2,2-6-1,0-2 5,0-2-7,0-4 1,2-5 0,2-3-2,2-6-4,2-4-89,2-5-72,0-3-178</inkml:trace>
  <inkml:trace contextRef="#ctx0" brushRef="#br0" timeOffset="86687.4671">32124 2361 213,'0'0'35,"0"0"17,0 0-5,0 0-18,0 0 40,-118 46-42,69-26-10,-3-4-14,6-2 10,8 0-12,7-6 2,10 0-6,8-2 2,7-2-3,6 1-17,0 0 2,0 2 14,4 2 5,11 3 5,3 5 3,4 1 38,2 4-12,4 2 11,-2 1-15,4-1-1,-2-2-11,-1-1-17,0 0 2,-3 0-3,-1-3 0,-6 0-1,-2-1-27,-3-5-56,-3-4-184</inkml:trace>
  <inkml:trace contextRef="#ctx0" brushRef="#br0" timeOffset="87591.4122">32808 2553 296,'0'0'113,"0"0"-113,0 0 5,0 0 21,0 0 28,0 0-1,-10 35-20,10-32-9,0 0-15,0 1-2,0 1 3,6 0 2,8-1 2,-2-1 0,4-2 9,-2-1-5,1 0 12,-1-3-6,0-7-2,-1-2-8,-2-3-14,0-2 15,-1 2-14,-4 3 0,-2 5 2,-4 3 3,0 4 40,0 0-16,0 7-30,-9 17-15,-7 7 15,-1 4-5,1-3 5,5-2 0,2-3 3,8-2 1,1-2-4,0-4 0,0-2 0,7-6-24,9-7-42,0-4-105,2 0-444</inkml:trace>
  <inkml:trace contextRef="#ctx0" brushRef="#br0" timeOffset="87775.3997">33013 2365 786,'0'0'3,"0"0"-3,0 0-117,0 0 51,0 0-28,0 0-131</inkml:trace>
  <inkml:trace contextRef="#ctx0" brushRef="#br0" timeOffset="89835.3152">2624 4998 613,'0'0'64,"0"0"-38,0 0-17,0 0 13,0 0-6,0 0-5,46 6 5,-18-6 23,7 0-3,5 0 1,8 0-19,6-9-7,10-5-8,10 0-3,4-1 1,1 1 2,-6 3-6,-10 5-28,-11 6-98,-22 0-107</inkml:trace>
  <inkml:trace contextRef="#ctx0" brushRef="#br0" timeOffset="91587.201">4656 4616 542,'0'0'44,"0"0"-23,0 0 11,0 0 44,0 0-19,0 0-26,0-29-14,0 29-17,0 0-1,0 9-26,0 16 4,0 11 23,0 8 3,-3 6 5,0 3 1,0 1 7,3-2-3,-3 1-7,1-5-4,-1-1-1,-4-5 2,3-6-3,1-8 3,0-5-3,0-6-50,0-8-39,-2-7-66,2-2-152</inkml:trace>
  <inkml:trace contextRef="#ctx0" brushRef="#br0" timeOffset="91971.1768">4741 4392 292,'0'0'115,"0"0"2,0 0-37,0 0-43,0 0-34,0 0-1,15 61-2,0-10 9,4 9 17,2 5 17,0-3-7,4-3-4,-2-4-16,1-2-15,-5-2 24,-2-8-4,-1-5-13,-4-6-6,-2-5-1,-2-5 4,-4-7-5,-1-4-3,-3-6-32,0-5-90,0 0-25,-6-2-125</inkml:trace>
  <inkml:trace contextRef="#ctx0" brushRef="#br0" timeOffset="92179.1686">4692 4931 863,'0'0'10,"0"0"-10,0 0-10,0 0 10,0 0 0,0 0 3,112-8-3,-75 3 0,-1 2-23,-8 0-150,-10 0-203</inkml:trace>
  <inkml:trace contextRef="#ctx0" brushRef="#br0" timeOffset="93335.7259">5417 4471 267,'0'0'325,"0"0"-259,0 0 9,0 0-24,0 0-51,0 0-7,0 75 7,0-21 16,0 3 5,0 4-13,0 0 8,0-4 3,0-2-16,4-4-3,7-6 0,2-6 15,1-4 17,2-8-18,2-6-7,3-5-4,-2-5-1,5-5 0,3-6 3,6 0 2,5-12-7,1-11-17,-1-6-34,-4-6-142,-7-3-286</inkml:trace>
  <inkml:trace contextRef="#ctx0" brushRef="#br0" timeOffset="93599.7099">5190 4797 195,'0'0'224,"0"0"-184,0 0 66,85-1 8,-34-11-52,7 0-19,8 0-27,2 2-8,-2 2-7,-8 3-1,-10 4-51,-12 1-92,-8 0-166</inkml:trace>
  <inkml:trace contextRef="#ctx0" brushRef="#br0" timeOffset="95463.5924">7804 4466 414,'0'0'148,"0"0"-83,0 0-12,0 0-25,0 0-15,0 0-5,-9 36 3,6 2 10,0 9 1,0 5-1,3 4 5,0-1-12,0-3-12,0-5-1,12-2 0,1-6 2,1-6-3,2-4 0,5-8 0,3-6 0,7-9 0,4-6 0,6 0 1,3-6-1,1-14 8,1-5-8,-6-7 0,-4-6-5,-3-2-7,-6-3-21,-5-1 4,-6-2 8,-7-2 10,-4-3 10,-5-2 1,0-1 2,0 4 1,-2 7 12,-5 8 8,-2 11 29,3 10-20,1 9-5,4 5 10,-2 0-14,1 4-23,-2 32-12,1 17 3,0 14 9,3 6 1,0-9 2,0-3-3,0-7 5,1-7-2,4-7-3,-2-5-1,0-9 1,1-5 0,-1-8 0,0-3 0,-1-2 0,-2-5 0,3-3 1,-3 0 3,0 0 2,0 0 3,0 0 8,0 0 10,0-8 1,4-6-25,2-4-3,3-7 0,6-3 0,3-6 0,4 3-2,-1 4-5,-1 7 1,-4 9 1,-4 4 0,-3 6 4,3 1-19,1 0 8,7 6-6,-1 10 10,-1 7 1,3 3 1,-6-1 5,0-1 0,0 1 1,1-4-1,-1-5-1,1-1 3,1-4-1,1-6 0,1-3 0,7-2 1,2 0 1,5-15 1,-2-6 3,-4-5-4,-6 0-1,-8-2-1,-4 0-5,-8 4-1,-1-2 3,0 5-9,-10 3-5,-2 6 6,-1 4 11,1 7 0,0 1 4,0 6-4,0 17-2,1 6 2,6 2 1,5-2 0,0-1 0,5-4 3,12-5-4,2-3-1,4-6 1,5-7 2,5-3-2,-3 0-14,-6-3-209</inkml:trace>
  <inkml:trace contextRef="#ctx0" brushRef="#br0" timeOffset="95969.7898">7508 4734 458,'0'0'159,"0"0"-120,0 0-7,0 0 42,124-14 12,-61 12-37,7-3-26,-4-1-5,-6 1-11,-8 1-6,0 3-1,-3 1-3,0 0-18,-8 0-128,-10 0-237</inkml:trace>
  <inkml:trace contextRef="#ctx0" brushRef="#br0" timeOffset="97045.8684">11426 4602 213,'0'0'367,"0"0"-362,0 0 25,0 0-1,-89-17 6,65 22 5,1 16-1,0 7-1,0 7-18,7 3 6,3 1-14,5-3-12,8-5 1,0 0-1,12-9 0,12-2 1,7-4 3,5-5 5,7-6 6,4-5-5,0 0-10,-2-2-5,-6-9-78,-4-4-164</inkml:trace>
  <inkml:trace contextRef="#ctx0" brushRef="#br0" timeOffset="97717.8298">11936 4560 400,'0'0'185,"0"0"-138,0 0-4,-96 31 8,69-1-5,0 5-10,9 3-11,7-3-7,7-1-16,4-5-1,0-4-1,6-4 0,12-3 0,6-6 3,3-3 12,1-4-9,2-5 4,-2 0-9,0 0 3,-4-15-4,-1-3-3,-5-5-3,-5-1 2,-1-3-1,-8-1 1,-4-1-2,0 0 4,-6 0-7,-10 4 2,-6 3 2,4 4 5,-1 4 5,2 7 12,4 2-8,5 3 2,5 2-11,0 0 0,2 0-4,1 3-3,0 6 5,0 0-6,0-2-2,3-3 9,4 0-8,-1-1-16,0-1-4,0-2-10,-3 1 21,-2-1 3,-1 0 10,0 0 4,0 0 0,2 0-2,1 0-67,3-1-167</inkml:trace>
  <inkml:trace contextRef="#ctx0" brushRef="#br0" timeOffset="98917.7487">12046 4614 624,'0'0'93,"0"0"-84,0 0-6,0 0-3,0 0 1,0 0 0,35 0 33,-9 0 5,2-5-4,0-4-23,4-3-1,-1-1-9,0-2 5,-1-3-6,-3-2 2,-3-2 2,-6-4 3,-2-6 2,-5-2 13,-5-6-5,-3 0-11,-3-1-5,0 4-2,0 0 1,-8 3-2,-5 6 1,-4 2 0,-1 8-1,-1 7-4,1 5-6,2 6 0,-4 3 11,2 25-4,1 13-1,4 15 4,5 9 1,8 10-1,0 3 1,0-4 0,0-5 2,11-9 3,3-4-5,4-4 1,0-7-1,3-6 0,-2-6 0,-1-11 1,-2-5 0,1-5-1,1-9 0,0-3 6,7 0-4,6-21 6,4-8 2,2-7-10,-1 0-2,-5-2 1,-3 4-3,-5 2 3,-7 3-3,-4 3 7,-2-3-3,-5 0 1,3-4 1,-2-5-1,1-2 13,-1-4-6,1 1-6,2 2-2,2 2 2,-4 6 4,-2 2-6,-2 6-3,-3 4 3,0 3 2,0 1 2,-6 4 3,-9 4 1,0 1-8,-7 3-6,-2 5 4,1 0-2,-1 11 3,1 15-1,0 14-2,5 10-3,0 13 6,6 11 1,3 2-1,2-3 1,6-7 0,1-10-3,0-10 2,13-3-1,5-9-2,1-2 4,2-7 0,-3-5 4,3-3-4,0-6 0,0-6 2,3-3 1,-1-2-3,4 0 13,0-15-8,0-8-4,1-7 4,-1-4-3,-3-1-2,-5-1-6,-10 3 2,-6 1 4,-3 5 0,0 3 1,-3 9 2,-6 6 11,1 7 3,0 2-17,-1 2-6,-3 19 3,3 6 1,3 4-1,5 0-2,1-4 4,0 0 0,9-6 0,8-2-2,6-5 3,4-5 2,7-4-2,5-5-2,-2 0-43,-2 0-95,-10 0-221</inkml:trace>
  <inkml:trace contextRef="#ctx0" brushRef="#br0" timeOffset="100089.0215">13361 4603 476,'0'0'121,"0"0"-30,0 0 14,0 0-24,0 0-44,0 0-22,-19-21-5,7 21-10,-4 3-3,-2 15 0,-5 8 0,1 2 3,-1 6-2,4-1 2,3-2 0,10-4-1,6-2-2,0-4 3,1-5-6,16-2 6,4-4 0,7-5-2,2-4 2,7-1 2,-1 0-2,4-6 0,4-10 1,2-4-2,-3-5 2,-3-6-1,-9-2 0,-5-3 0,-5-6 2,-5-5-1,-4-2 2,-6-4-3,-3 0 2,-1 0 23,-2 4 1,0 1-17,0 6-6,0 3-1,0 8 0,0 9-2,0 8 1,0 10-1,0 4 17,-5 1-17,-2 31-7,-2 16-2,-3 17 9,6 9 1,3-1-1,3-4 2,0-10-3,9-12 1,10-8 0,2-9 0,-1-4 2,0-8 4,0-6-6,-1-5 0,4-7 2,2 0 5,2-3-6,-2-12 2,-1-1-1,-5-4 0,-5-4-1,-2 0-1,-5 0 3,-1 3-3,-3 6 0,-3 7 7,0 5-5,0 3 19,0 0-21,0 14-10,0 8 1,2 7 8,2-1 2,5-2-1,-1-4 2,1-3-2,4-2 0,-1-6 0,6-1-2,3-7-6,1-3-69,-1-7-193</inkml:trace>
  <inkml:trace contextRef="#ctx0" brushRef="#br0" timeOffset="100305.0031">13952 4310 397,'0'0'539,"0"0"-539,0 0-17,0 0 15,0 0 2,0 0-1,-3 0-63,3 1-74,0 2-18,0-1-133</inkml:trace>
  <inkml:trace contextRef="#ctx0" brushRef="#br0" timeOffset="100560.9887">13378 4463 632,'0'0'2,"0"0"1,0 0 10,98 13 61,-41-13 21,11 0-32,6 0-25,-4-10-21,-3 3-13,-7 4-3,-10 0-1,-9 3-22,-4 0-84,-13 0-186</inkml:trace>
  <inkml:trace contextRef="#ctx0" brushRef="#br0" timeOffset="101664.9184">14316 4516 681,'0'0'162,"0"0"-76,0 0-49,0 0-33,0 0-4,0 0-14,8 83 14,-4-47 5,1-1 4,0-3-6,3-1-1,4-1 0,1-4 1,2-5-2,0-3 2,-4-8-3,-2-2 0,-3-5-14,2-3-19,2 0-4,2-6-7,4-15 28,-4-7-11,6 0-26,-6-2 16,-5 1 18,-4 2 16,-3 0 3,0 1 10,0 2-3,0 2-6,0 5 4,0 5-2,0 6 23,0 3 2,0 3-28,1 0-4,12 0-10,6 1 12,2 9-1,4-3 3,4 2 3,2-1-3,3-4 0,8 1 0,4-5 0,8 0 0,1 0 0,-4 0 1,-8-5 0,-12-2-1,-11-3 2,-8 3-2,-8-4 10,-4 1 40,0-4-1,-6 2-12,-10 1-16,-5 0 0,0 5 3,-4 6-22,-1 0-2,-2 14 0,3 15 0,2 9 0,5 3-7,11 1 7,5-4 2,2-5-2,8 0 0,14-5 1,8-3-1,6-7 0,7-9 9,5-5-9,-2-4-72,-3 0-168</inkml:trace>
  <inkml:trace contextRef="#ctx0" brushRef="#br0" timeOffset="103208.8247">16335 4835 625,'0'0'39,"0"0"-39,0 0 1,0 0 0,0 0 25,80 45 32,-54-43-5,2-2-8,2 0-18,0 0-9,2-8-5,3-5 0,-4-5-6,1-5-2,-3-5 3,-2-6 0,-3-2-6,-3-5 1,-5-2-3,-4-4 0,-5-5-10,-4-3-2,-3-2 1,0 1 8,0 4 0,0 5 3,0 5 3,0 6-3,0 3 0,0 4-1,0 10 1,0 5 0,0 8 0,0 3 0,0 3-4,-2 0-10,-4 5-19,-5 17 21,-5 13 8,-1 11 4,-2 11 0,4 7 4,0 4-1,6-2 1,2-4 1,1-8-4,5-9 2,1-7-3,0-7-3,4-5 3,11-2 6,4-3-6,5-4 0,5-4 0,4-3 1,2-7 1,1-3 3,-2 0 9,1-1-2,-4-11-7,-3-4 3,-6-1-6,-6 0-1,-10-2 0,-5-2 5,-1-3 2,0 1-6,-7-1 2,-6 3 5,2 4-3,5 7-6,0 4 1,3 4-1,1 2 0,-1 0 0,0 17-23,-4 8 17,4 5 6,1 1 0,2-4 0,0-2-3,5 0 1,8-7 2,2-4 0,5-4 1,2-7 0,6-3-1,6 0-20,7-11-100,4-9-142</inkml:trace>
  <inkml:trace contextRef="#ctx0" brushRef="#br0" timeOffset="104376.7457">17260 4528 315,'0'0'180,"0"0"-102,0 0-1,0 0-9,0 0-65,0 0-3,-3 6-20,12 20 20,3 4 21,-3 1 12,2-2 8,0-3-23,-2-4-12,1-4 0,1-3-2,0 1-1,2-6 1,0-1-2,2-3 2,0-3-3,0-2 6,-3-1-5,-1 0 4,-1 0 1,-3-11 9,-1-6-4,-1-1-7,-1-5-4,0-3 0,-2-2-1,-2-1-10,0 2 0,0 4 3,0 3 6,0 6-2,0 5-1,0 6 8,0 3-3,0 0-1,0 0-10,0 0-9,15 11 7,4 2 11,5 0 2,-1-2-4,2 1 6,3-4-5,4-2 2,2-2 0,4-1 7,0-3-7,-4 0 1,-1 0 0,-3 0-1,-9-3 0,-5-7 2,-6-1-1,-6 1 4,-4-4 3,0 2-1,0 3-1,-12 2 0,-7 2 1,-4 5 14,-5 0-21,-4 14-1,1 9 1,3 8-3,4 2-1,9-2 1,5 0 3,8-3-6,2-2 5,0-3-1,6-4 2,13-2 0,4-9 1,6-2 4,6-6 12,2 0 17,1-6-20,-2-10-11,-4-5 4,2-4 2,-2-7-5,-1-5 0,-1-6-4,0-5-1,-5-8-1,-1-9 2,-6-1 0,-8 0-1,-7 4 1,-3 3 6,-1 7-1,-18 5 12,1 9 8,-2 13 1,4 10 5,4 8-15,0 7-16,-4 3-6,-2 31-3,-5 22-3,4 17 12,7 9-1,10 2 4,2-6-6,6-5 0,18-12 2,5-13 1,3-7 0,3-11-2,2-6 2,-2-9-33,-3-7-25,2-8-53,-4 0-199</inkml:trace>
  <inkml:trace contextRef="#ctx0" brushRef="#br0" timeOffset="105597.5882">19244 4531 527,'0'0'391,"0"0"-362,0 0-17,0 0-11,0 0-1,0 0-2,-58 32-4,44-5 6,4 0 0,4-2 0,5 0-1,1-4 1,0-3-1,0-5-1,7-3 2,11-5 0,7-5 0,2 0 0,7-5-11,-2-12 1,-10 0-11,-5-2-3,-8-2 15,-9-2-1,0 2 4,0 1-1,-8 4 7,-7 4 2,2 1 32,1 5-8,2 3-9,5 2-7,5 1-7,0 0-3,0 0-4,0 0-14,16 0 0,8 0 14,10 0 3,2 0-3,-1-9 0,-4-6 3,-3-9-3,-1-7 3,-4-3 1,-3-7 1,-3-1-1,-7 0 5,-4 1 6,-1 1 8,-2 2-11,0 2-4,-3 7-3,0 9 2,0 10 2,0 7 24,0 3-2,0 0-27,0 24-3,0 21-9,-6 22 11,0 14 2,0 4-1,1 3 4,2-5-3,2-9 16,1-2-2,0-7-9,0-4-5,0-4 7,0-10-7,0-3-1,0-8 0,-3-3 4,-3-6-2,1-6 0,1-6-1,1-6 0,1-6-1,1-2 1,1-1 0,0 0 0,0 0 6,0 0-4,0 0-2,0 0-1,0 0 0,0-8-5,0-6-1,0-4-3,1-5-2,4-3-7,1-5 11,-4-2-33,-2 0 3,0-1 5,0-3 9,-8 2 3,2 1 1,1 4 13,5 9 5,-1 6 1,1 7 12,0 5 14,0 1-8,10 2-18,19 0-5,10 0 3,11 0 2,10 0-48,3 0-157</inkml:trace>
  <inkml:trace contextRef="#ctx0" brushRef="#br0" timeOffset="106941.5073">20912 4382 709,'0'0'75,"0"0"-24,0 0-33,-119-19-14,69 41-4,-2 8 25,5 8 5,9 1-16,10-2-11,10-2-2,6-4-2,9-6 1,3-3-5,5-4 0,17-2 5,8-7 5,10-8-5,6-1-2,1 0-4,0-16-22,-9-5-35,-9-5 0,-8 0 34,-10 3 28,-7 0 1,-2 5 0,-2 4 20,0 6 75,0 2-34,-5 6-20,1 0-31,-1 0-10,1 10-10,-3 6 3,5 2 2,2 0 4,0 0-4,6 0 3,10-4 2,8-4 1,7-3 0,5-4 1,3-3 1,3 0-3,-5-5 1,-3-10 1,-2-6 0,-2-3 3,-4-8-2,-3-6 2,-4-5-1,-2-6 1,-5 0 0,-2-4-3,-1 3 5,-3 1-7,-3-1 0,-3 4-2,0 2 1,0 8 1,-5 9 18,-2 8 4,0 11-4,4 3-6,-3 5-12,-5 20-7,-8 21-3,-8 16 10,2 7 0,5 3 0,5-1 0,9-2-3,6-3 1,0-7 2,20-11-1,8-8 1,3-9-1,7-11-1,1-9 2,3-6-2,3-2-2,4-20-1,1-11 4,1-9-18,-5-10-9,-4-5 5,-8-1 22,-6-1 2,-3-1-2,-6 1 2,-5 3 5,-6 5 12,-7 10 32,-1 13-21,0 11-2,0 11 2,-4 6-13,-6 9-16,-4 29-22,-5 18 21,-2 14 0,3 7 1,7-1-1,7 1 0,4-3 0,0-9-1,7-10-2,14-9 4,3-12 0,9-8 0,7-11-6,10-12-38,8-3-35,5-15-167</inkml:trace>
  <inkml:trace contextRef="#ctx0" brushRef="#br0" timeOffset="108810.0525">22975 4487 324,'0'0'132,"0"0"-93,0 0 1,0 0 12,0 0-23,0 0-9,0 3-7,4-1-2,0 0 0,1-1 3,6 1 18,3-2 13,4 0-9,7 0-8,5-5-17,1-11 5,2-4-10,-3-3-5,-6-1 3,-5-1-3,-4-1-1,-6 2 0,-5-2 0,-2 4 6,-2-1-6,0 4 3,0 2 4,0 5-5,0 5-1,0 4 17,0 3-8,0 0-10,0 0-4,0 13-8,9 11 9,9 6 1,2 4 2,2 0 0,0-1 0,-1-4 1,-2-4 0,-2-4-1,-7-6 0,-2-2 3,-1-3-3,-7-2-2,0-1-8,-3-1-69,-24 2 24,-7-1-6,-6-1-82,-1-1-101</inkml:trace>
  <inkml:trace contextRef="#ctx0" brushRef="#br0" timeOffset="109905.9814">23995 4287 443,'0'0'66,"0"0"29,0 0-29,0 0-39,0 0-16,0 0-7,-96-9 2,69 29 0,0 6 9,5 5 8,2 5-4,3 0-7,6-2-11,7-8 6,4-2-3,0-4-4,9-2-1,11-3 1,9-3 21,5-3 28,7-3-21,6-1-9,1-5-1,1 0-7,-5 0-8,-7 0 0,-7-11-3,-5-2 0,-6-5 1,-4-3 1,0-5 5,-4-5-4,-1-3-3,-3-2 0,-2 1 2,-4 7 1,-1 4 1,0 8-4,0 6 9,0 7 12,-4 3-19,-5 5-2,-1 20-8,-2 13 4,0 4 4,9-1-1,3-6-1,0-7 1,0-6 1,10-4-1,2-4-2,3-5 3,3-4 1,7-5 0,5 0-1,5-2-2,0-13 2,1-3-11,-3-3-7,-3-1-1,-3-4 10,-3-1 8,-2 3-1,-6 3 0,1 3 2,-2 8 1,-1 3-1,0 7 0,1 0-2,-3 12 2,-2 12 0,1 0 0,-7 2 9,-2-2-7,-2-5 3,0 1 0,0-4 3,0-3-2,-2-5 2,1-3-5,1-3 1,0-2-3,0 0 5,0 0 4,0-8 2,0-15-12,9-5-8,8-5-3,5-3-1,3 2 8,2 8-4,1 5 3,-1 8-3,-2 12 5,-4 1-4,-1 11 0,-4 13 2,-4 1 3,-2 2 2,1-3 2,-4-3 5,1-1-5,-1-3-1,0-2 4,2-4-5,8 0-16,5-5-77,5-6-420</inkml:trace>
  <inkml:trace contextRef="#ctx0" brushRef="#br0" timeOffset="111297.8934">25357 4349 377,'0'0'197,"0"0"-167,0 0 78,0 0 6,0 0-50,0 0-18,-8-63-3,-2 62-13,-8 1-22,-4 0-7,-6 4-1,-6 17-2,2 7 1,0 2-4,8 1 3,3-4 0,9-5-1,5-2 3,6-1-2,1-4-2,0 1-2,3-6 0,11-2 6,9-2-1,2-5-12,8-1-7,1 0-1,-7 0 13,-1-10-8,-9-4 9,-5-1 7,-4 1 3,-2 3-2,-3 0 26,-2 2 14,-1 4-7,0 1-22,0 2-10,0 2-2,0 0-5,0 0-1,0 0-6,3 8-2,3 5 14,5 2-3,5 2 2,5-3 1,6-4 2,1-2 0,8-5-1,1-3-1,2 0 4,-2 0-4,2-15-7,-5-5 0,-4-5 1,-4-7 1,-5-4-8,-7-2 2,-11-1-8,-3 1-1,-3 5 0,-18 5 16,1 4 4,-1 8 3,3 6 8,4 4 7,6 4-12,6 2-6,2 0-1,0 0-9,0 0 1,0 6 0,10 5 5,5-1 4,6 1 0,4-2 3,7 0-3,2 0 1,3-1 1,2 0 3,-3 2-4,-7 1-1,-7 5-1,-9 0 0,-5 5 0,-4 3-2,-4 5 3,0-1 0,0 0-2,0-3 2,0-2 8,0-2-6,0-5 2,0-2 1,0-4-3,5-3 2,8-6-1,10-1 3,8 0 8,5-16-8,7-8-6,-3-2-12,-4-2-7,-5-4 6,-7-1 12,-6-5 1,-6 4 0,-4 5 0,-5 8 9,-3 9 28,0 5 14,0 7-17,0 0-34,-2 20-12,-5 11 2,-3 8 10,3-2 1,4-4-1,3-1-2,0-7 2,0-2-3,10-3 3,9-9 0,6-4-58,3-7-74,2-5-396</inkml:trace>
  <inkml:trace contextRef="#ctx0" brushRef="#br0" timeOffset="111481.8862">26332 4121 424,'0'0'474,"0"0"-474,0 0-44,0 0-34,0 0 28,0 0-118,3-5-198</inkml:trace>
  <inkml:trace contextRef="#ctx0" brushRef="#br0" timeOffset="112761.805">26757 4240 60,'0'0'234,"0"0"-189,0 0 1,-81-7 23,55 21-11,1 8 25,1 12-30,0 3-8,5 2-16,5-1 2,5-7-24,4-2 4,5-5-9,0-3 1,1-3-2,14-1 0,4-2 6,5-5 32,6-4-18,3-6 2,4 0-16,-4-1-7,-5-14-2,-5-5-6,-6-3 0,-8-2 6,-4-3-2,-5-4-5,0-6-3,0 2-24,-5 3 22,-2 3 11,1 8 2,3 5 2,0 7 1,-1 6 7,4 4-4,0 0-5,0 0 0,0 0-25,0 0 3,8 8 16,10 2 4,8-2 2,4-1 1,5-4 0,5-1 0,1-2 0,-1 0 4,-2 0-4,-7 0 0,-7-6-1,-7-2 0,-6 4 3,-6 1 3,-2 1 3,-3 2 21,0 0-30,0 0-2,0 17-49,0 8 51,0 6 0,0 0 3,0-4-1,0-1 2,0-4 4,10-5 7,0-3-3,1-6-2,4-1 0,0-3-2,2-4-5,4 0-3,0 0-8,0-3-17,-2-8-4,0-4 6,-3-3 22,-1-3 1,1-1 3,-4-1-3,-3 5 3,-2 3 7,-4 6 36,-3 3-16,0 6 18,0 0-35,0 0-13,0 6-20,0 9 8,-3 5 11,-2 1 1,2 1 0,3-1 1,0-1 0,0-2 0,0-3 3,0-5-2,7-2-1,-3-3 0,-1-4 1,-1-1 6,-2 0-5,0 0 6,0 0 1,1 0 0,1 0-10,1 0-14,3-6-52,3 0-66,0-1-167</inkml:trace>
  <inkml:trace contextRef="#ctx0" brushRef="#br0" timeOffset="113771.2236">27144 4298 450,'0'0'118,"0"0"-87,0 0-7,0 0 33,0 0-22,0 0-34,13-23 2,-7 19-1,-1-1-1,1-1-1,0-1 12,0-1 30,1-4-17,1 2-6,-1-4-11,3-1-5,0 1 5,-1-1-8,-2 2 1,0-1 1,-1 1 1,-3 2-3,0 0 5,-1 1-2,-2 1 6,0 0 13,0 3-6,0 1-5,0 2 4,0 3-8,0 0-2,0 0-4,0 0-1,1 0-1,-1 0-5,4 0 1,3 13-12,3 9 14,4 8 3,2 6 4,0 3-3,-1-1 0,-1 1 5,-1-3-6,-4-3 0,-3-2 1,-3-7 3,0-6-4,-3-3 2,0-5-2,0-1 0,-6-1 0,-6-4 4,-7 1-3,-4-2 1,-5-3 0,-3 2-2,-4-2 0,1 0-8,6 0-31,2 0-57,7 0-95,7 1-354</inkml:trace>
  <inkml:trace contextRef="#ctx0" brushRef="#br0" timeOffset="116743.2874">27812 4588 644,'0'0'44,"0"0"-44,0 0-30,0 0 30,0 0-1,-32 77 1,12-51 0,1 2 1,-5 4-1,0-4-2,0 1-116,5-8-184</inkml:trace>
  <inkml:trace contextRef="#ctx0" brushRef="#br0" timeOffset="118239.1951">27786 4694 191,'0'0'47,"0"0"-15,0 0 17,0 0 27,0 0-16,0 0-26,0 18-34,-5-10-3,-6 5 3,3-1 6,-1-3 11,4-2-1,1 0-15,1-3 0,1-1 3,2-2-3,0 1 3,0-1-2,0-1-1,11 0 55,1 0 6,-1 0-29,-1 0 1,-4-1 0,-5-4 27,-1-2-5,0 1-25,0-2-1,-1 3-30,-8 0-5,-2 2-6,2 1 9,2 2-11,1 0-19,0 0-64,3 0-89,1 0-212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7T09:28:26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5268 8325,'0'-23,"0"-1,0 1,0-1,0 1,0-1,-23 24,-1 0,24 24,-23-24,-1 23,24 1,-23-1,-1 1,1-1,23 1,-24-1,0 1,24 23,-23 0,23-24,0 24,0-23,0 23,0-24,0 25,23-25,-23 1,48-1,-1 24,-24-47,1 24,-1-24,24 0,-23 0,23-24,-24 24,1-23,-1-1,24 1,-47-24,47-24,-23 24,-1 0,-23 0,0 23,0-23,0 24,0-71,0 70,-23-23,-1 24,1-24,-1 23,24 1,-23-1,-1 1,1 23,23-24</inkml:trace>
  <inkml:trace contextRef="#ctx0" brushRef="#br0" timeOffset="2011.1139">3151 8372,'-23'0,"23"24,-24-24,24 23,0 1,0-1,0 1,0-1,-23 24,23-23,0 23,0-24,0 25,0-1,0-24,0 1,0-1,0 1,0-1,0 1,-24-24</inkml:trace>
  <inkml:trace contextRef="#ctx0" brushRef="#br0" timeOffset="2555.9313">3057 8443,'0'-24,"0"48,0-71,0 0,0 0,0 23,24-23,-24 24,23-24,-23 23,0 1,24-1,-1 24,-23-23,24 23,0 0,-1 0,1 0,-1 23,1 1,-1-1,1 1,-24-1,0 24,0-23,0-1,0 24,-24-23,1-1,-1 1,1-1,-1 1,1-24,23 23,23-23,1 0,-1 0,1 0,23 0,0 24,-24-1,-23 1,24-1,-24 1,0-1,-24 24,1-47,23 48,-24-25,1 1,-1-24,-23 23,24-23,-1 24,1-24,-1 0,0 0,24-24,0 1,0-1,0 1,24 23</inkml:trace>
  <inkml:trace contextRef="#ctx0" brushRef="#br0" timeOffset="3324.0191">3528 8560,'0'24,"23"-24,1 0,-1 0,-23-24,24 24,-1 0,1-23,-1-1,-23 48,0-1,-23-23,23 24,0-1,0 1,23-1,1-23,-1 0,1 0,-1-23,25-1,-48 1,23-1,1 24,-24-47,0 24,23-24,1 0,-1 23,-23-23,24 24,-24-24,23 23,-23 1,0-1,0 1,0-1,-23 48,23-1,-24 24,24-23,0 23,-23-24,-1 24,24 0,-23 0,23-23,0 23,0-24,0 24,0-23,23-1,1 1,-24 0,23-24,1 0,-1 0,-23-24,24 0,-1 24,-23-23</inkml:trace>
  <inkml:trace contextRef="#ctx0" brushRef="#br0" timeOffset="3568.031">3763 8396,'23'0,"1"0,0 0,23 23,-24-23,24 0,0 0,-47-23,47 23,-23 0</inkml:trace>
  <inkml:trace contextRef="#ctx0" brushRef="#br0" timeOffset="3757.0529">3716 8255,'-24'0,"48"0,-48 23,24 1</inkml:trace>
  <inkml:trace contextRef="#ctx0" brushRef="#br0" timeOffset="4558.9176">4186 8490,'0'23,"-23"-23,23 24,23-24,1-24,-1 1,1 23,-1 0,-23-24,24 1,-24 46,0 1,0-1,-24-23,24 24,0-1,0 1,24-1,-1 1,1-24,-1 0,1 0,23-24,-47 1,24 23,-1-24,1 1,-1-1,1 24,-24-23,23 23,1 0,-24 23,0 1,0-1,0 1,0-1,0 1,0-1,-24-23,1 24,23-48</inkml:trace>
  <inkml:trace contextRef="#ctx0" brushRef="#br0" timeOffset="4706.0256">4492 8255,'0'0,"0"-24,-23 24,-1 24</inkml:trace>
  <inkml:trace contextRef="#ctx0" brushRef="#br0" timeOffset="5369.0118">6044 7667,'0'0,"24"0,-24 23,0 1,-24-1,24 1,-23 23,-1 0,1 23,-1 1,-23 0,24-1,-24 24,23-23,-23 23,0-24,0 24,0 0,0 1,0-1,0 0,0 0,0-24,0 24,-24-23,48 0,-24 23,23-47,1 0,-1 0,1-24</inkml:trace>
  <inkml:trace contextRef="#ctx0" brushRef="#br0" timeOffset="5727.0287">5903 8396,'-23'23,"23"1,0 23,0-24,0 24,0 0,-24 0,24 1,0-1,0 47,-23-24,23-23,0 0,-24 0,24-23</inkml:trace>
  <inkml:trace contextRef="#ctx0" brushRef="#br0" timeOffset="6714.0094">8561 7690,'0'-23,"-24"23,1 0,-1 0,1 0,-1 0,1 0,-1 0,1 0,-1 0,1 0,-1 0,1 0,23 23,0 1,23-1,-23 24,0 0,0 24,0-1,0 1,0 23,-23-23,23 23,-24 0,0 0,24-24,0 24,-23 1,23-1,-24 0,24-24,0 1,0 23,0-24,24 1,-1-24,-23 0,48-23,-25 23,24-24,24-23,-1 0,1 0,23-23,-24-1,24 1,-23-1,23 1,-23-24,-1 23</inkml:trace>
  <inkml:trace contextRef="#ctx0" brushRef="#br0" timeOffset="7498.0145">9431 7643,'23'0,"-23"24,0-1,-23 1,-1 23,24-24,-47 24,24 0,-24 0,0 0,23 0,-23 1,0-25,0 24,24-23,-24-1,23 1,1-1,-24-23,23 0,0-23,1-1,23-23,0 24,0-24,0 23,23-23,-23 0,24 0,-24 23,24 1,23-1,-47 1,23 23,1 0,-1 0,1 23,-1 1,1-1,-1 24,1 0,-1-23,24 23,-23 0,-1 0,1-23,23 23,-47-24,47 1,-24-1,1 1,-1-1</inkml:trace>
  <inkml:trace contextRef="#ctx0" brushRef="#br0" timeOffset="8080.8287">9125 8631,'0'23,"-23"1,23 0,-24 23,1-24,23 24,-24-23,1 23,23 0,0 0,-24 0,1 0,23-24,0 24,0 0,-24 0,24-23,0-1,0 25,0-25,0 1,-23-24</inkml:trace>
  <inkml:trace contextRef="#ctx0" brushRef="#br0" timeOffset="8633.0242">9008 8749,'0'-24,"0"48,0-71,23-1,1 48,-24-23,23-1,1 1,-1-1,24 24,-47-23,24 23,-1 0,1 0,-1 23,1-23,-24 24,23-1,-23 24,0-23,0 0,-23-1,23 1,-24-1,1 1,-1-1,-23-23,47 24,-23-24,-1 0,24-24,24 24,-1 0,1 0,23 0,0 0,-24 24,1-1,-24 1,0-1,0 1,0-1,0 1,-24-1,1 1,-1-1,1-23,-24 24,23-24,-23 0,24 0,-24 0</inkml:trace>
  <inkml:trace contextRef="#ctx0" brushRef="#br0" timeOffset="9412.0125">9737 7432,'0'0,"0"23,0 1,47-24,0-24,-24 24,24-23,0-1,-23 0,23 1,0-1,0 24,-24-23,1-1,0 24,-1 0,1 24,-24-1,0 1,0-1,0 25,0-1,0 0,0 0,0 23,0-23,0 0,0 24,0-1,23 24,1-23,-1 0,1-1,-1 24,1-23,-1-1,24 1,-23-1,-1 1,1 0,-24-1,23-23,1 24,-24-24,0 0,0 0,0 0,-24-24,1 24,-24-23,23-1,-23 1,0-1,-23-23,23 0</inkml:trace>
  <inkml:trace contextRef="#ctx0" brushRef="#br0" timeOffset="19462.0348">9737 8184,'0'24,"0"-1,0 1,0-1,0 1,0-1,0 1</inkml:trace>
  <inkml:trace contextRef="#ctx0" brushRef="#br0" timeOffset="19973.0189">9713 9031,'0'0,"0"23,0 1,0-1,0 1,-23-1,23 1,0-1,0 24,0-23,0-1,0 25,0-25</inkml:trace>
  <inkml:trace contextRef="#ctx0" brushRef="#br0" timeOffset="21132.0225">12629 7479,'-23'0,"-1"0,1 0,-1 23,1-23,-24 24,0-1,23-23,1 0,-1 0,24 24,-23-24,-1 0,24 23,0 1,0-1,0 1,0 23,0-24,24 24,-24-23,0 46,0-23,0 24,0 0,0-1,-24 1,24-1,0-23,0 24,0 23,0-47,0 23,0 1,0 0,0-1,0 1,0-24,0 0,24 0,-1 0,-23 0,24 0,-1-24,1 1,-24-1,23 1,1-1,-1-23,1 24,46-24,-46 0,23 0,0-24,0 24,0-23,0-1</inkml:trace>
  <inkml:trace contextRef="#ctx0" brushRef="#br0" timeOffset="21942.6866">13523 7667,'0'-24,"0"1,0 46,0 1,0-1,-23 1,-1-1,24 24,0-23,-23-1,-1 1,1-1,-24 48,-1-48,25-23,-24 24,47-1,-47-23,23 0,-23 0,24 0,-1 0,24-23,-23-1,-1 24,24-23,0-1,0-23,0 24,0-24,24 47,-1-24,1 24,-1-23,1 23,-1 23,1-23,-24 24,47-1,-47 1,23-1,1 1,-1 23,1-24,0 1,-1-1,1 1</inkml:trace>
  <inkml:trace contextRef="#ctx0" brushRef="#br0" timeOffset="22375.2713">13570 7878,'24'0,"-1"0,1 0,-24 24,0-1,0 1,0-1,0 1,0-1,0 1,0 0,-24-24,1 0,23 23,-24-23,24 24,24-24,-1 0,1 0,-1-24,24 24,-23-23,23 23,-24 0,24 0,-23 0,23 0,-24 0</inkml:trace>
  <inkml:trace contextRef="#ctx0" brushRef="#br0" timeOffset="22857.0108">13406 8584,'0'23,"0"1,0-1,-24 1,1 23,23 0,0 0,-24 0,0 0,1 0,23-23,0 23,-24-24,24 1,0 23,0-24,0 1,-23-1,23 1</inkml:trace>
  <inkml:trace contextRef="#ctx0" brushRef="#br0" timeOffset="23349.036">13288 8819,'0'-23,"23"-1,1 1,-24-1,24 1,-1-1,1 0,23 1,-24 23,1-24,-1 24,1 0,-1 0,-23 24,0-1,0 1,-23 0,-1-1,1 1,-1-24,24 23,-23 1,-1-24,1 0,46 0,1 0,-1 23,1-23,-1 24,1-1,-24 1,0-1,0 1,-24-1,24 1,-23-1,-1-23,1 0,-24 24,0-24,23 0</inkml:trace>
  <inkml:trace contextRef="#ctx0" brushRef="#br0" timeOffset="23778.0376">13664 8890,'24'-24,"-1"24,-23-23,24 23,-1 0,-23 23,0 1,0-1,0 1,-23-1,23 1,0-1,-24 1,1-1,23 1,0-1,0 1,23-24,1-24,-1 1,24 23,0-47</inkml:trace>
  <inkml:trace contextRef="#ctx0" brushRef="#br0" timeOffset="24468.0579">14534 7432,'-23'-24,"23"0,23 24,-23-23,47 23,-47-24,48 24,-25 0,24 0,-23 0,-1 0,24 0,0 24,-23-1,-1 25,-23-25,24 1,-24 23,0-24,0 24,0 0,0 0,0 0,0 24,0-24,0 23,0 1,0 0,23-1,24 24,-47-23,47-1,-47 1,47-1,-47 24,24-23,-1 0,1-1,-24 24,0-47,0 0,-24 24,1-24,-1 0,24-24,-47 1,24-1,-24 1,0-24,0 0,-24 0,24 0,24-24</inkml:trace>
  <inkml:trace contextRef="#ctx0" brushRef="#br0" timeOffset="25227.1804">17004 7549,'0'0,"-24"0,24-23,-23-1,-1 24,1 0,-24 0,0 0,0 0,23 24,1-1,-1-23,1 0,23 24,0-1,23 1,-23-1,0 1,0-1,24 24,-1 0,-23 0,0 24,0-1,0 1,0 0,0 23,0-24,0 24,-23-23,23 23,-24-24,24 25,0-25,-23 1,23-1,0 1,0-1,0-23,0 0,23 0,-23-23,47-1,-47 1,47-1,0-23,0 0,0 0,0-23,24-1</inkml:trace>
  <inkml:trace contextRef="#ctx0" brushRef="#br0" timeOffset="25657.0214">17968 7620,'-23'0,"23"23,-24-23,1 24,-1-24,1 23,-48 24,47-23,-23-1,0 1,24-24,-24 0,0 23</inkml:trace>
  <inkml:trace contextRef="#ctx0" brushRef="#br0" timeOffset="25838.0349">17427 7784,'-23'-23,"23"-1,0 1,23-1,1 24,-1 0,1 0,-1 24,24-24,-23 23,23 1,0-1,-24 1,1-1,-1 1,1-1</inkml:trace>
  <inkml:trace contextRef="#ctx0" brushRef="#br0" timeOffset="26368.0388">17992 7831,'23'24,"1"-24,-1 23,1-23,-24 24,-24-24,24 23,-23-23,46 24,1-24,-24 23,23-23,1 24,-24-1,0 1,0 0,0-1,-24-23,1 24,23-1,-24-23,1 0,-1 24,1-24,-1 0</inkml:trace>
  <inkml:trace contextRef="#ctx0" brushRef="#br0" timeOffset="26912.8692">17639 8890,'0'-24,"0"48,0-71,0 23,0 1,0-1,0 48,0-1,0 1,-24 23,24-24,-23 24,23 0,0 0,-24 0,24 0,-23 0,23 0,0 0,-24 1,24-25,0 24,0-23,0-1,-23 1,23-1,23-46</inkml:trace>
  <inkml:trace contextRef="#ctx0" brushRef="#br0" timeOffset="27383.0381">17568 9054,'24'-47,"-24"24,0-24,0 0,23 23,-23-23,24 24,-24-24,23 47,1-47,-1 23,1 0,-1 24,1 0,0 0,-1 0,1 0,-1 24,-23 0,24-1,-24 1,0-1,-24 1,24-1,-23 1,-1-1,1 1,-1-1,0-23,24 24,-23-24,-1 0,24 23,24-23,-1 0,-23 24,48-24,-48 23,47-23,-24 24,1-1,-1 1,-23-1,0 1,0-1,0 1,0-1,-23 1,-1-1,-23 1,0-24,23 23,-23 1,0-24,24 0</inkml:trace>
  <inkml:trace contextRef="#ctx0" brushRef="#br0" timeOffset="27986.0335">18039 9148,'0'-23,"23"23,-23-24,24 24,-24-23,23 23,1 0,-1 0,1 0,-24 23,23 1,-23-1,0 1,0-1,0 1,-23-1,-1 1,1-1,46-23,1 24,-1-24,1 0,-1 24,1-24,-1 23,1 1,-24-1,0 1,-24-24,24 23,-47 1,24-1,-1-23,-23 24,0-1,24-23,-24 0</inkml:trace>
  <inkml:trace contextRef="#ctx0" brushRef="#br0" timeOffset="28723.6761">18768 7408,'0'0,"0"-24,0 1,47-1,0 1,0 23,-24-24,24 24,0 0,1 0,-1-23,-24 23,48 0,-48 0,1 0,23 0,-24 0,1 0,-24 23,-24 1,24 23,-23 24,23-48,-24 48,24-24,0 0,0 23,0 1,24-1,-24 1,23 23,1-23,-1 23,24-24,-23 24,-1 0,1 0,23 0,-47-23,23 23,1 0,-24-23,0 23,-24 0,1-24,-1 24,-23-23,0 23,0-23,-23-1,23-23,0 0</inkml:trace>
  <inkml:trace contextRef="#ctx0" brushRef="#br0" timeOffset="29536.8334">21755 7549,'0'0,"-24"0,1-23,-1-1,1 24,-1 0,1-23,-1 23,0-24,1 24,-24 0,23 0,-23 0,0 0,0 0,24 0,-24 24,23-24,1 23,-1-23,1 24,-1-1,24 1,-23 23,23-24,23-23,-23 24,24-1,-1 1,24 46,-23-46,-24 23,0 0,0 23,0 1,0 23,0-23,-24 23,-23 94,0-94,47 24,-47-24,24 23,-1-23,1 0,-1 24,1-24,23 0,0 0,0-23,23-1,1-23,-1 0,24 0,0-23,24-24,-24 23,23-23,1-23,23-1</inkml:trace>
  <inkml:trace contextRef="#ctx0" brushRef="#br0" timeOffset="30227.8343">22884 7502,'23'-23,"-46"46,23 1,-24-1,0 24,1 0,-24 0,0 0,0 24,0-24,23 0,-23 0,0-24,24 24,-1-23,1 0,-1-24,1 23,-1-23,-23-23,24-25,-1 25,24-1,0-23,0 24,0-24,0 23,0 1,0-1,24 1,-1-1,24 24,-23 0,23 0,-24 24,1-1,46 1,-46-1,-1 24,24-23,0 23,-23-24,-1 24,1 1,-1-25,1 1,-1-1,1-23,0 0</inkml:trace>
  <inkml:trace contextRef="#ctx0" brushRef="#br0" timeOffset="30434.9349">23142 7831,'0'24,"0"-1,-23-23,23 47,0-23,-24 23,24 0,0-23,0 23,0 0,-23 0,23-24,0 24</inkml:trace>
  <inkml:trace contextRef="#ctx0" brushRef="#br0" timeOffset="30958.0008">22554 8960,'24'0,"-24"24,0-1,-24 24,24-23,0 23,-23 0,-1 0,1-24,23 48,0-47,-24 46,1-46,23 46,0-46,-24 23,1-24,23 24,0-23,0-1,-24-23,48-23,-24-24,0 23</inkml:trace>
  <inkml:trace contextRef="#ctx0" brushRef="#br0" timeOffset="31371.0418">22437 9078,'0'-24,"23"-23,1 24,-24-24,23 23,1 1,-1 23,1-24,-1 1,1 23,-1 0,1 0,23 0,0 0,-47 23,23 1,-23-1,0 1,-23 23,-1-24,1 1,-1-1,1 1,46-24,1 0,-24 23,23 1,1-24,-24 23,0 1,0 23,0-24,-24 1,1-1,23 1,-47 0,23-1,1-23,-1 24,1-24,-1 0</inkml:trace>
  <inkml:trace contextRef="#ctx0" brushRef="#br0" timeOffset="31594.8588">22978 9219,'0'23,"0"-46,0 70,0 0,0-23,-24-1,24 1,-23 23,23-24,0 1,-24 23,1-24,23 1,0-1</inkml:trace>
  <inkml:trace contextRef="#ctx0" brushRef="#br0" timeOffset="32273.4495">23566 7455,'-24'0,"48"0,-71 0,70 0,1 0,-1 0,1 0,23 0,0 0,-24-23,48 23,23-24,-24 0,-23 24,0 0,0 0,-23 0,0 0,-1 0,-23 24,0 0,-23-1,23 1,0 23,-24 0,0 0,24 0,-23 0,-1 23,24 1,0-1,-23 1,23 23,0-23,0 23,0 0,23-24,-23 24,0 0,24 1,-24-1,0 0,0 0,0-24,0 24,-24-23,24-1,-23 25,-24-25,0 1,0-1,0 1,-24-48,24 48,-23-48,-1 1,1-1,-1 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35:15.3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4053 1894 327,'0'0'70,"0"0"-37,0 0 46,0 0 16,0 0-14,0 0 14,14-19-24,-14 14-28,1 2-19,-1-2-6,0 1-6,2-4-1,-2-1-6,0-1 5,0-1-3,0-3-4,0 3 0,0-1 1,-2-1-1,-5 3-2,-5-1 0,3 0-1,-3 1-4,-6 2 2,4 1 2,-5 1-3,-3 3-5,1 3 8,-6 0-8,0 0-5,0 0 2,-4 8 2,3 5 3,-1 3-2,3 3 5,3 4 1,5 2 1,6 5-1,5 5 1,7 6-5,0-1 5,4 4 1,19-1-1,5-3 0,8-1 1,7-3 0,2 0 0,1 0 2,-1-1-2,-4 3 1,-3-1-1,-10 5 0,-4 2 0,-9 0 1,-9-4-1,-6-2 0,-6-4 0,-16-3-2,-8-9 1,-6-4 1,0-6-7,-3-6 4,-1-6-15,0 0 0,-4-3-47,-2-12 37,3 0-43,0-2-34,10-2-125</inkml:trace>
  <inkml:trace contextRef="#ctx0" brushRef="#br0" timeOffset="1839.8806">4386 2479 306,'0'0'52,"0"0"-50,0 0-2,0 0 17,0 0 22,0 0 46,67-1-19,-52-8-33,4-2-13,-4-2-11,0 0 1,-3-5 8,-1-1-5,0 0-8,-3-1-5,1 1 6,-3 1-6,-3 1 4,-3 5-4,0 3 1,0 5 7,0 2 28,0 2 6,0 0-42,0 0 0,-2 16-18,-3 4 18,3 6 3,2-1-3,0 4 4,0-4-4,0 1 0,2-5-1,6-2-1,1-4 2,0-4 0,0-2-4,-3-3 8,3-3-4,-3-1 0,0-2 0,0 0 0,-2 0 3,4 0-1,1 0 4,3 0 1,0-11 4,0-4 2,3-3-11,-2-6 6,2-4 12,0-1 5,0 2-19,-2 6-1,2 6-5,-3 4-1,-3 6 1,3 5 0,0 0-2,3 0-2,-2 13 4,-2 2 3,-1 3-3,-4-2 9,-1 1-7,-2-2 0,-3-3 1,0 0-1,0-1 0,0-3 6,0 0-2,0-2 3,-5-3-6,2 0-3,2-2 2,1-1 0,0 0 6,0 0 4,0-1-1,0-16 28,0-5-37,4-5-2,5 0 1,6 2 0,-1 6-2,0 7 2,-2 4-3,3 5 0,0 3-5,3 0 4,-3 5 2,6 10 0,-9 2-1,4-1 0,-5 1 0,-4 1 1,2-2 1,-6-1 0,-3-1 0,0-4 3,0 0-5,0-6 4,0-1-2,0-3 1,0 0 3,0 0 4,0 0 3,0-10-3,0-11-5,3-5-3,3-3 0,5 2-3,3 4 1,0 7 0,4 3 1,-2 5-1,2 5-6,1 3 7,-4 0-6,0 9 4,2 7-2,-3 4 2,-3 0 2,0-1 1,-1 1 0,-1-2 0,1-3 1,-1 0-1,0-3 0,0-3 3,3-3-2,0-4 1,5-2-1,3 0 2,6-14 3,-3-7-3,-1-2 0,-3-2 0,-3-2-3,-4 1-3,-3 0 2,-4 3-1,-1 3 0,-4 5 1,0 6 2,0 6 10,0 3 30,0 0-17,0 0-24,0 16-12,0 7 11,0 3 1,0-1 0,0-1 0,0-1-2,3-4 2,6-4 1,2-1-1,3-3-2,3-8 1,7-3-18,1 0-60,0-16-167</inkml:trace>
  <inkml:trace contextRef="#ctx0" brushRef="#br0" timeOffset="2031.8685">5484 2059 835,'0'0'85,"0"0"-85,0 0-28,0 0 18,0 0-15,0 0-68,-31-16-58,20 25-28</inkml:trace>
  <inkml:trace contextRef="#ctx0" brushRef="#br0" timeOffset="2295.852">4680 2099 423,'0'0'480,"0"0"-478,0 0-2,0 0-8,0 0 3,0 0-147,3-2-228</inkml:trace>
  <inkml:trace contextRef="#ctx0" brushRef="#br0" timeOffset="3295.9806">5586 2475 518,'0'0'63,"0"0"-63,0 0 0,0 0 7,0 0 33,0 0 21,89-11-21,-62 3-6,-2-2-12,2 0-14,3-4-5,4-2-1,-1-2 5,3-4-4,-3 0 3,-5-2 5,-4-1 11,-5-6-3,-7-2 9,-3-5-15,-4-1-11,-4-6 4,-1 0-5,0 0 0,0 0 2,-6 6-3,-3 4 0,0 3 2,-1 4 3,4 4 9,-2 1 2,-1 7-14,1 3 3,0 6 0,2 6 10,0 1-15,-1 0-2,-5 8-1,-2 24-3,-2 15 6,1 13 0,3 11-3,6 4 4,6-4-1,0-6 1,0-13 0,3-9-1,16-7 0,4-7-2,5-4 2,1-4 1,2-3-1,2-5-1,1 0-19,3-6-15,2-4-55,-3-3-97,-5 0-189</inkml:trace>
  <inkml:trace contextRef="#ctx0" brushRef="#br0" timeOffset="4961.0829">6476 2216 567,'0'0'108,"0"0"-108,0 0 0,0 0 85,0 0-6,0 0-35,-31-47-14,19 44-5,-3 3-11,-3 0-6,-3 0-8,-1 8 0,1 10 1,0 3 1,9 2-2,2 1 0,7-2 0,3-3-3,0-1 0,0-5-3,7 0 6,5-2 0,2-5-1,2-3 1,-1-3 4,7 0-4,0-7-8,-2-10 8,-1-5-8,-5-4 6,1-1-1,-6 3 3,-5 4 0,-1 5 0,-3 6 2,0 6 5,0 1 17,0 2-6,0 0-18,0 14-20,0 7 20,3 3 0,3-1-1,0-3 1,6-6-1,1-2 1,1-3-1,4-4 0,4-3 2,-1-2 0,4 0 1,2-3-2,-3-11 0,-1-3-3,-4-1 0,-7-4 2,-2-2-3,-8-2 4,-2 0 0,0 1 0,-5 1 0,-7 4-1,-1 2 1,0 8 0,2 2 11,2 3-6,6 2-1,1 3-2,2-1 5,0 1-6,0 0-1,0 0-3,0 0-2,0 0 1,0 0-5,5 0-1,10 0 10,4 0 0,2 0 0,5 0 0,-1 1 1,0 7 0,-1 3-1,-2 2-4,-5 4 3,-1 6-1,-5 0-2,-4 5 2,-2-1 2,2-3 1,-1-2-1,2-4-1,1-3 1,1-4 0,2-4 0,0-4 0,1-3 1,4 0 3,4-4 7,1-13 6,3-6-9,1-3-6,1-6 1,-2-4-3,-1-6-6,-2-8-1,-1-4-4,-3-3 11,-4 1-1,-4 4 1,-6 2 0,-4 0 0,0 5 2,-1 4 3,-11 7 14,0 8 1,1 9-8,0 7 1,5 7-3,0 3-9,-2 2-1,-4 27-17,0 15 17,-2 13-2,3 5 2,8 0 0,3 0-2,0-2 2,0-5 0,14-2 0,-1-9 0,2-8 2,0-8-1,-2-5-1,2-8 0,-6-6-1,3-3 1,1-6-3,1 0 3,5 0-1,3-17-1,1-6-7,2-4-10,2-2-2,-3 2-2,-4 1 14,-4 5-3,-7 3 12,-3 6 1,-2 4-1,-1 4 1,-3 4 1,0 0-2,0 1 0,2 17-11,-1 6 11,4 3 0,-1-4 1,2-4-1,3-4 1,-2-5 3,1-4-4,3-3 3,2-3-1,2 0 6,4-14-5,2-8-2,-6-5-1,1 0-3,-8 4 3,-4 9 0,-2 7 2,-2 7 68,0 0-34,0 0-36,1 15-9,2 14-2,2 11 11,-5 9 9,0 3-5,0 5 4,0 2 1,-9 0 10,-5 1-6,-2-1-7,2-7-3,-5-5-2,0-11 2,7-12 0,3-12-1,3-9 3,0-3 4,2-6 8,-1-18-14,5-11-3,0-5-1,19-4-9,8-1-7,7 1-14,2 4-6,0 5-14,2 5-46,-4 4-114,0 4-338</inkml:trace>
  <inkml:trace contextRef="#ctx0" brushRef="#br0" timeOffset="5257.0617">8178 2231 796,'0'0'190,"0"0"-174,0 0-6,0 0-10,0 0-6,0 0-5,5 39 11,-5-11 0,-9 1 2,-9 2-1,-6-3-1,-6 1-47,-4-8-83,-2-6-338</inkml:trace>
  <inkml:trace contextRef="#ctx0" brushRef="#br0" timeOffset="7152.9424">9126 2045 857,'0'0'74,"0"0"-72,0 0-2,0 0-4,0 0-7,0 0 2,-2 28 8,11-20 1,6-2 0,3-2 1,3-4 7,6 0 0,4-3 7,7-13-6,3-10-1,-2-3-4,0-2-3,-6-5 4,-6 0-3,-5-3-2,-3-3 1,-2-7 0,-1-2 0,-7-3 0,-1-2-1,-5 2 5,-2 1-3,-1 4 0,0 5-2,0 8 3,0 10 2,0 13 26,-1 9 4,-1 4-9,-1 4-26,-3 26-9,1 18 2,-2 17 7,1 11 0,5 7 1,1 3 5,0 0 2,0 4-2,0 0 10,0 1 6,0-5-11,0-6-2,3-5-5,5-3-2,0-4-2,0-4 0,1-2 0,-1-5 0,0-6 1,-2-9-1,0-10 0,1-12 1,-2-12 0,-1-6 0,2-2-1,7-16 6,10-17 13,7-17-19,6-9-27,-5-3-3,-9-4-12,-10 1-2,-12 2-4,0 3 8,-19 6-1,-11 7 19,-6 10 22,-4 6 23,4 8 3,5 6-7,8 6-2,7 4-4,10 4-5,6 1 4,0 2-12,0 0-2,0 0-11,14 0 5,11 0 8,6-1 2,4-7 4,2-5-2,6-2-4,2-5 4,4-4 4,-1-3-6,1-1-1,-3-2-1,-9 7 4,-7 2-4,-10 4 3,-7 6-3,-7 5 2,-4 5 1,-2 1 4,0 0-2,0 0-5,0 0-6,0 11 1,-11 5 5,-2 7 4,1-1-3,3 2-1,2 0 0,5-1 0,2-2-1,0-1 2,0-6-2,5 0 2,3-5-1,3-3 1,-2-1-1,7-4 2,-1-1 2,0 0-3,3-7-1,-3-11 0,-3-5-5,-5-3 0,-1-1-5,-4 2 2,-2 2 6,0 7-8,0 4 9,-3 3-3,-9 1-2,6 5 5,0 2 0,1 1 0,2 0 0,3 5-5,0 9-6,0 0 9,3-4-2,12-1 5,3-3 0,3-3 3,-1-3 1,3 0 6,3-1 0,-4-15-1,1 0 4,-4-5-11,-4-2 0,-2-2 0,-4-1-2,-4-1-2,-4 0 1,-1 1-1,0 4-3,-4 2 0,-7 7 5,-2 2 8,4 4 4,1 4-11,2 3-1,1 0 0,5 0 0,0 0-1,0 0-10,0 10 3,5 2 8,10 0 0,6 3-1,4-1 3,3-1 1,-3 4-3,6 1 0,-4 6 3,0 4-1,-3 3 8,-6 3 6,-2 1-6,-2 1 3,-3-1-5,0-1-1,-2-3-2,6-8-2,-2-3-3,3-8 1,3-4 1,3-7-2,6-1-21,4 0-20,3-15-73,1-11-448</inkml:trace>
  <inkml:trace contextRef="#ctx0" brushRef="#br0" timeOffset="9072.821">11826 1823 321,'0'0'180,"0"0"-170,0 0 14,0 0-18,-97-4 46,76 13-22,5 9 7,0 6-25,5 6 4,5 3 0,2 0-5,4-1-2,0-5-6,0-1-1,13-4 5,5-4-4,6-4 19,6-7 3,9-5 16,2-2-17,1-5-12,-3-13 2,-4-6 0,-9-3-5,-5-2-7,-8 2 5,-5 2-1,-8-4-6,0 5 3,-2 0-2,-13 4-2,-1 5 2,-2 4 1,0 1-2,2 6 0,5 1 0,4 1 0,4 2 5,3 0-5,0 0-2,0 0-3,0 0 2,13 0-5,7 0 8,8 0 1,5 0 2,8 0-2,0 0-1,2-4 4,0-5-3,-2 0-1,-4-3 0,-7 3 0,-3-2 2,-8 4-2,-8 0 4,-5 3-3,-2 4 3,-4 0 0,0 0 12,0 0-16,0 17-13,0 6 5,0 5 8,0 0 5,3 1-3,3-2 5,3-3-2,0-3-3,7-2 5,-1-5-4,3-3-1,3-5 1,3-6 2,7 0-3,3-12 0,-1-9-4,-2-2-7,-8-1 4,-4 0-6,-8 0 11,-4 1 2,-5 2-1,-2 5 1,0 2 15,0 7 25,0 4-12,0 3-1,0 0-22,0 0-7,0 8-19,0 12 15,0 6 4,0-1 1,7 1-1,4-2-1,3 0 1,2-4 0,3-3-1,-1-7 2,6-2-1,-2-5 3,3-3-3,-5 0 1,4-13-2,-2-6-3,-1-5-3,-6-3-1,1-2 3,-7-3-1,-4 1-7,-5-2-4,0 1 1,-2 2 6,-11 4-1,-7 5-1,3 6 12,1 3 1,0 6 5,6 3-3,4 2-3,1 1-6,5 0 2,0 0-4,0 0-6,0 0 11,6 1 1,9-1 4,6 0-6,4 0 10,4 0-8,2 0 2,0 0 0,4 0 3,-4 8-2,0 5-1,-5 5 1,-8 6-2,-2 2 2,-7 4 1,-4 0 10,-5 0-4,0 0 6,0-4 0,0-2-6,3-4-3,5-5-3,6-5-2,2-4 1,10-4 3,8-2 0,6-3-4,5-15-20,3-3-67,-8-4-313</inkml:trace>
  <inkml:trace contextRef="#ctx0" brushRef="#br0" timeOffset="10152.7536">15038 1418 577,'0'0'45,"0"0"-11,0 0-9,0 0 32,0 0-30,0 0-6,-94-45-4,65 45-15,-7 15-2,-3 9 4,-4 8-1,2 4-3,4 5 2,7 3-3,9-1 4,9-1-6,8-1 2,4-4 1,4-3-3,23-6 2,11-3 1,9-6 4,4-6-3,3-5 0,-2-7 13,-3-1 3,-1 0-2,-6-7-4,-3-11 6,-4-5-9,-4-5 11,-3-6-8,-8-2 8,-6-4 3,-11 0 3,-3-2-22,-3 0 18,-18 0-10,-4 2-11,-7 5 0,1 5-5,0 7-15,2 11-29,4 10-56,0 2-169</inkml:trace>
  <inkml:trace contextRef="#ctx0" brushRef="#br0" timeOffset="10488.7306">14835 1683 592,'0'0'38,"0"0"-36,0 0-2,93 39 2,-66-16 0,-2 4 29,2 2-10,-2-2-3,-1-1-7,-2-3-10,0 0 0,1-1 3,1-4-1,-2-2-3,1-2-18,-1-9-88,-2-2-122</inkml:trace>
  <inkml:trace contextRef="#ctx0" brushRef="#br0" timeOffset="11456.6703">15504 1617 627,'0'0'69,"0"0"27,0 0-28,0 0-23,0 0-17,0 0-25,-15-5-3,7 28-6,0 9 5,2 4 0,4-3 1,2-2 0,0-2 1,2-6-1,11-2 0,-1-3 0,6-4 0,1-6 0,7-3 1,3-5 0,4 0-1,2-2 0,-3-14 4,0-5-3,-5-5-1,-5-4 1,-7 0-1,-3-2 3,-11 3 5,-1 0-7,0 0 7,0 5-2,0 4 2,0 7-7,0 5-1,0 7 6,0 1-4,0 0-2,0 15-10,5 14-8,1 7 18,-2 1 0,3-2 0,1-2 1,3-6-3,8-1 0,9-8-29,13-3-45,8-6 23,5-9-181</inkml:trace>
  <inkml:trace contextRef="#ctx0" brushRef="#br0" timeOffset="13784.6525">16389 1643 621,'0'0'94,"0"0"-9,0 0-32,-80-26-29,55 26 2,0 0-5,-2 9-12,0 9-3,2 6 1,5 0-4,5-1-3,8 0-2,5-1 0,2-2 2,0-4 0,0-2 0,11-4 0,4-2 0,-2-3-5,5-2 1,2-3-1,0 0 4,1-2 1,-3-9 1,-1-4-1,-5-1 0,-1-4 2,-5 1 2,2 1 0,-4 1-4,3 2 0,0 3 0,-3 3 2,1 3 3,-4 3 4,1 3-9,1 0-1,1 0-13,6 13 7,1 4 7,1 0 0,1-1 1,2-1 0,2-4-1,1-4 1,3-4-1,2-1 0,1-2 0,-4 0-2,-4 0-7,-7 0 6,-3-7 1,3-1 0,-2-2 2,2 0 0,1 1 0,1 1 1,0 4-1,-4 3-1,2 1-2,-3 0 2,0 0-10,2 13 6,-1 3 1,-4 2 4,-2 2 0,-1 0 3,0-2 15,0-3-4,0-2 1,-1-5-5,-2-2-6,0-3-4,3-3 2,0 0 3,0 0-1,0 0 6,0 0-1,0 0 6,0 0 13,0-6-3,0-8-21,0-4-4,0-5-4,16-2-2,8-5-7,3 0 2,4 6 3,-2 4-15,-4 10 21,-1 4-10,-2 6 2,-1 0 6,-3 1-5,-3 14 2,-3 7 2,-3 1-2,-2 1 5,-2 0 1,-1-1 1,2-3 4,0-4 1,1-4 0,0-4 2,0-3-7,2-4 1,4-1 6,3 0-1,4-3 2,4-13 0,0-4-5,5-6-2,-3-2 0,0-6-1,-3 0 0,-3-2-4,-4-3 3,-3-2 1,-5-1 0,-3-2 2,-2 2 1,-2 2 15,-1 2-1,0 9-1,0 8 0,0 9-2,0 7 5,0 5-9,0 0-10,-3 11-6,-1 19-5,-5 15 11,1 8 0,2 2 0,3 3 0,3-3 0,0-3-2,0-7 2,9-5 0,5-6 0,-4-9 1,2-7 0,0-4-1,-4-8-1,-1-3 1,5-3 0,1 0 1,10-6 8,1-12 4,3-6-8,1-7-2,-3-1 3,-1-6-4,-2 0-2,-5 5-5,-4 5 4,-4 6 1,-6 10 1,-1 10 5,-2 2-4,0 0-2,0 0-7,0 18-14,0 7 19,0 7 2,0-1 0,0-1 0,0-1 0,4-3 0,4-7 0,2-2 1,1-7-1,5-1-1,5-4 1,9-5 1,6 0 4,4-1-5,-3-15-6,0-2-9,-7-3-1,-3-4 2,-9-1 7,-6 2 4,-8 3 3,-4 3 0,0 7 4,0 5 6,0 3-1,0 3-1,0 0-8,-3 12-16,-1 9 13,-2 5 1,3-2 2,3 0 0,0-4-5,0-4 5,0-4 0,3-6 0,4-3-2,4-3 2,5 0-6,1-3 0,1-10-2,0-4-4,1-1 0,2-1 7,1-1 1,5 3 0,0 2 2,-2 5 1,-4 5-2,-4 3 2,-3 2 0,-2 0-9,2 4-1,-2 11 4,0 3 7,1 1 9,-4 2 0,0-3-3,0 0 3,-3-2-2,0-3 3,-2-1-9,-2-2-1,0-3 2,-2-1 2,0-5-2,0 1-1,1-2 1,1 0 2,-1 0 9,3-3 9,2-10 20,3-7-41,0 0-1,3 2 0,-1 3 2,-1 1 1,6 3-3,1 3 0,-1 2-6,-2 4 4,-2 2-1,-6 0-1,-2 0 0,1 5 2,-1 9-5,0 1 7,1-1-1,-4 0 3,1 0-4,-1-3 2,1-1 0,-2-2 0,0-1 2,0-3-2,0-1 3,0-1-3,0-2 0,0 0 3,0 0-2,3 0 5,-2 0 2,6-14 0,6-7-8,5-6-11,6 0 0,1 0-4,0 4-6,-4 7 19,0 4-1,-3 6-4,-5 6 1,1 0 0,-2 0-4,-2 13 8,3 4-4,0 4 6,0-1 0,0-1 1,1-2-1,1-4 0,0-2 0,3-6 0,-2 0 0,3-5 0,2 0-3,-1 0-57,-4-5-94,-4-5-275</inkml:trace>
  <inkml:trace contextRef="#ctx0" brushRef="#br0" timeOffset="14360.6189">16996 1515 794,'0'0'25,"0"0"2,0 0-19,0 0 63,0 0-49,0 0-22,91-24 0,-35 21 19,10-2-3,6 0-2,2 1-5,-2-2-7,-6 0-2,-5 0 0,-5 0-1,-2 2-25,-11-3-58,-7-1-175</inkml:trace>
  <inkml:trace contextRef="#ctx0" brushRef="#br0" timeOffset="19752.6995">23654 1686 344,'0'0'333,"0"0"-185,0 0-74,0 0-22,0 0-24,0 0-28,2 36-8,-2-10 8,-6 4 0,-3 0 0,-3 0 0,-3 0 0,-6 0-45,-4-1-3,-2-3-68,3-9-229</inkml:trace>
  <inkml:trace contextRef="#ctx0" brushRef="#br0" timeOffset="21944.5632">24592 1644 715,'0'0'16,"0"0"-16,0 0-2,0 0 2,0 0 3,0 0 6,28 57 23,-11-51 3,3-4-13,4-2 12,6 0-6,8 0-17,3-10-2,1-8-4,-1-5-2,-4-3 5,-5-2-7,-7-4 3,-5-3-4,-4-4 0,-7-2-11,-3-2 4,-4-4-2,-2 0 9,0 1 0,0 2 0,-6 7 0,0 5 2,1 8-1,0 8 2,2 3 9,2 9 10,1 2-8,0 2-14,-4 2-7,1 23-11,-3 16 10,0 13 7,1 6 2,4 4-1,1-6 2,0-4 9,7-5 7,11-9-9,0-3-8,4-8 4,2-4-5,4-7 5,4-8-2,7-4-2,6-6 6,5 0-6,4-16 10,-6-10-6,-4-5-5,-3-5-2,-8-3-6,-7-2-3,-3 2 9,-8-2 2,-6 3 1,-4 5 2,-5 4 1,0 8 12,0 8 12,0 7-3,0 4-10,0 2-15,0 6-2,0 23-18,-7 14 11,0 10 9,-1 3 0,4-3 1,-2-4 2,-2-7 4,4-6-2,-1-4 2,2-8-7,2-6 1,-1-7-1,2-6 1,0-5 2,0 0-1,0 0 4,0-13-4,8-9-2,7-7-21,-2 1 4,1 1 5,-1-1 2,1 4 8,3 3 2,7 5-22,0 3-1,3 10-19,-2 3 29,-4 5 11,-3 18-19,0 4 14,1 3-1,-4-2 8,-1-4-1,-1-1 2,-2-5 3,2-4-2,2-5 4,1-5-4,4-4 5,4 0-1,3 0-2,2-10 0,3-5-4,-6-2 0,-5-2-6,-6-1-2,-6-4 3,-7 1-5,-2 2 0,0 3-8,-6 5 13,-6 2 2,-3 5 3,3 6 0,1 0-1,-2 9 0,6 15-10,-1 5 7,5 1 4,3-1 4,0-3 0,0-3 3,6-6 3,5-4 1,-1-4 0,5-5-3,4-4-5,4 0 12,7 0 28,4-13-34,-1-5 0,-2-3-9,-5-3-5,-7-3 3,-6-1-3,-5-3-12,-8 0-2,0 1-9,-6 3 3,-6 2 17,3 6 8,3 6 0,2 3 0,1 6 4,1 2 0,2 2-4,0 0-3,2 0-3,14 0-11,2 2 15,4 5 1,2 2 0,0 0 0,3 2 1,-2 1-3,2 1 3,-2 1 12,-4 1-6,-6 2-4,-2 1-2,-7 3 0,-2 3-1,-3 1 1,-1 1 3,0-3 7,0-5-2,0-3 1,0-5-1,0-2-3,6-5-4,4-3 8,7 0 1,4 0 40,5-12-30,4-6-12,-1-5-8,-5-4-11,0-1 2,-4-4 5,-3 2 1,-4 1 2,-7 8-1,-4 6 4,-2 9 9,0 6 30,0 0-41,-12 18-3,-5 10 1,4 6-3,3-2 2,7-3-1,3-1 1,0-7 1,11-6 1,4-6-36,5-6-15,-1-3-67,0-2-294</inkml:trace>
  <inkml:trace contextRef="#ctx0" brushRef="#br0" timeOffset="22392.5337">24864 1299 545,'0'0'127,"0"0"-106,0 0-20,121 0 50,-51 0 6,5 0-16,4-2-13,-5-4-19,-3-1-7,-6 1-2,4 2-36,-4-1-169,0-1-433</inkml:trace>
  <inkml:trace contextRef="#ctx0" brushRef="#br0" timeOffset="23878.6656">27811 1457 305,'0'0'59,"0"0"46,0 0-21,0 0-17,0 0-14,0 0-7,-94-54-20,61 59-13,0 15 8,0 6-5,5 5 6,4 0-17,8-1 0,4-3-5,9-3 0,3-4 1,0-2-2,0-3-2,11-3 3,5-4 2,4-5 17,5-3 9,6 0-8,6-11-8,-1-7-9,-3-1-1,-7-1 1,-6 1-3,-5 2 2,-8 5 1,-2 3 4,-4 6-7,-1 2 17,0 1 25,0 0-42,0 0-3,0 5-21,0 12 9,0 0 15,0-1 5,4-3-5,6 0 0,2-3 0,5-2 0,5-7 0,7-1-6,6 0-4,3-6-13,1-9-11,-4-3-6,-6-1-21,-8-2 29,-9-5 27,-9-1 5,-3-2-5,0 0 5,-9 4 10,-5 1 11,0 4 27,3 2-14,0 5-6,5 0-27,1 8 8,3 0 5,2 4-12,0 1-2,0 0-6,0 0-12,5 0-3,13 9 19,6 1 2,7 1 0,9 0 1,4-1-1,2-1 3,-1-2-3,-6 2 2,-6 0 2,-10 2-4,-7 2 0,-5 4-4,-5 4 4,-3 5-3,-3 1 1,0 0 0,0 0 2,0-2 14,0-2 3,0-4-6,0-3-6,0-4 0,13-3-4,7-6 7,8-3 0,12 0 10,7-8-7,3-11-11,-2-7-8,-5-3-14,-7-2 9,-8-3 6,-12-1 5,-8 3 0,-8 7 2,0 6 32,0 9 28,-4 8-17,-3 2-25,-6 15-18,-1 16-10,0 6 10,7-1-5,5-1 1,2-2 2,5-6-7,13-4-21,4-7-30,3-8-42,1-7-155</inkml:trace>
  <inkml:trace contextRef="#ctx0" brushRef="#br0" timeOffset="25657.647">29669 1173 582,'0'0'84,"0"0"-1,0 0 12,0 0-59,0 0-10,0 0 4,11-84 1,4 70-18,5 4-10,-1 0-2,0 6-1,2 3-1,-1 1 0,4 0 0,1 21-3,0 10-1,-7 13-1,-4 7 2,-13 7 1,-1-1 0,-15-2-4,-17-4-1,-9-5-16,-1-7-2,-4-5 25,7-5 1,8-7-4,7-5 4,13-7 2,8-3-2,3-4-11,3 0 5,24-2 6,14-1 38,12 0-5,7 0-22,0 0-1,-3-3-10,-5 0 0,-6-1-55,-7-3-141</inkml:trace>
  <inkml:trace contextRef="#ctx0" brushRef="#br0" timeOffset="26537.5965">30604 1626 617,'0'0'50,"0"0"-47,0 0-3,0 0 2,0 0 10,0 0-2,7 7 33,7-5 38,4-2-27,2 0-10,2 0-23,6 0-11,2-12 1,4-4 4,-1-5-7,-2-5-5,-1-4-1,-3-5 1,-5-3 0,0-5-3,-7-5-8,-3 0-9,-6-2 2,-3 2 14,-3 3-5,0 2 1,0 6 5,-9 5 0,-1 2 0,-1 3 1,-2 5 11,3 5-1,1 7 0,-3 10-4,-3 2-7,-9 28-4,-9 15-7,-6 14 11,2 6 0,4 3 1,6-2-1,6-6-4,8-6 1,6-6 3,4-6 0,3-8 0,0-7 0,16-6 2,4-5-1,5-6-1,6-5 5,4-3 4,3-2-5,-2 0-2,-3 0 4,-3-10-6,-2-4 0,-1-1-5,-3-3-2,-2-2-4,0 1 3,-6 0 2,-6 3 4,-7 3 1,-3 2 2,0 4 6,0 0 9,-8 3 6,-2 2-12,-1 2-10,-3 2-8,0 14 5,-1 5-3,3 5 6,3 0 0,5-1 0,4-2 0,0-2 0,0-5-2,13-2 1,14-5-2,7-4 2,10-5-25,5 0-57,-6 0-148</inkml:trace>
  <inkml:trace contextRef="#ctx0" brushRef="#br0" timeOffset="28305.8147">31332 1394 489,'0'0'134,"0"0"-57,0 0-23,0 0 12,0 0-16,0 0-27,-1-3-23,-3 11 0,0 11-3,-1 5 3,1 4 12,1 0-6,1 0-2,2-3 1,0-3-4,0-2 1,2-5 3,5-3-3,1-4-1,4-3 3,-2-3 3,5-2-6,3 0-2,0-3-2,-2-10-6,-5-4-5,-1-4-6,-5-2-2,-2-2-6,-2-1-3,2 2 4,-1 3 17,1 3 8,1 6 4,0 3-4,-1 3 2,4 3 0,0 1 0,4 2-4,5 0-3,3 0-7,4 5 14,4 4-2,-1 1 2,3 0 0,-2-2 0,-1 0 0,0-3 0,-7-2 0,1-3-16,-5 0-33,-4 0 24,-5-2 22,-4-7 3,-2 0 3,0-2 19,-3 1-16,-6-1 0,-4 1-6,-1 2-11,-1 4-3,-1 4 11,-2 0 3,-4 7-3,2 13 2,-2 4-1,3 0 2,5 0 0,6-2 1,5-2 9,3-2 1,0-3-1,0-2 9,6-5 3,10 0 11,7-2 11,6-4-14,5-2-26,0 0 0,1-5-4,-2-10-10,-1-6-3,2-6 4,-1-6-6,3-5 1,-3-2-19,-2-4 17,-2-1 15,-6-2 1,-5-3 34,-1 5-1,-4 3 3,-4 4-24,0 11-8,-6 9 4,0 11 6,-3 5 14,0 2-28,-3 8-9,-21 25-11,-7 18 20,-8 14 0,2 4 0,1-3 8,10-7 5,7-6 11,9-8-6,4-8-14,6-5-2,0-6 3,0-10-3,10-6 1,4-3-1,7-7 5,5 0 4,7 0-4,2-14-7,-6-4-1,1-4-16,-3-4 13,-4 2-8,-1 1 7,-4 5 5,-6 5 3,-5 5-3,-4 5 2,1 3-2,-1 3-5,4 18-11,-1 10 16,0-2 1,-2 2 1,0-3 6,-2-4-3,-2-1 2,0-5-5,0-5 1,-6-2-3,-17-4-26,-15-4-79,-11-3-207</inkml:trace>
  <inkml:trace contextRef="#ctx0" brushRef="#br0" timeOffset="28953.7694">30762 1478 372,'0'0'124,"0"0"-64,0 0-49,0 0 32,0 0 2,0 0-1,-57 34-21,38-20-13,-2-1-4,-1 2-3,-2-2 2,-1-1-5,-1 2 0,-3-2 1,1 0 0,-2 1-1,-1 1 1,-2-2-2,2-1 1,-1-2-32,1-2-50,3-4-122,3 0-59</inkml:trace>
  <inkml:trace contextRef="#ctx0" brushRef="#br0" timeOffset="32001.5781">2867 4265 561,'0'0'66,"0"0"-18,0 0 1,0 0 2,0 0-18,0 0-15,0 0-18,-9 6-7,9 19 1,0 14 6,0 10 3,3 3 0,0 4-2,2-4 0,1-3-1,1-7 0,-1-7-3,0-4-76,0-1-56,-6 0-74</inkml:trace>
  <inkml:trace contextRef="#ctx0" brushRef="#br0" timeOffset="32529.5427">2557 4281 500,'0'0'102,"0"0"-82,0 0-15,0 0-3,0 0 29,-21 108 1,21-43 3,0 3-14,3 0-1,12-9-11,4-9-5,1-6-2,2-3-1,2-3-1,0-6 0,4-2-1,4-11 1,6-9-31,4-8-35,7-2-57,2-10-214</inkml:trace>
  <inkml:trace contextRef="#ctx0" brushRef="#br0" timeOffset="32833.5235">3256 4089 702,'0'0'2,"0"0"-2,0 0 0,0 0-4,0 0 4,57 87 57,-39-23-12,-2 7-22,-5 3-15,-5 3-4,-6-2 1,0-3-5,0-7 5,0-8-5,-6-4-10,-5-6-101,-5-5-135</inkml:trace>
  <inkml:trace contextRef="#ctx0" brushRef="#br0" timeOffset="50138.7662">20551 1220 513,'0'0'89,"0"0"-28,0 0-3,0 0 32,0 0-44,0 0-7,-21-71-20,11 65-9,-2 0-4,-4 4 2,-7 2-6,-7 0-2,-10 8 0,-3 10-3,-6 7 3,2 4 1,4 7 2,7 4-3,6 2-5,9 3 4,6-2 1,12-2-1,3-4-6,0-2 6,11-6 1,5-2 0,6-6 1,1-3-1,6-6 0,3-3 0,5-4 2,1-5-2,-1 0-21,-4 0-116,-5-8-353</inkml:trace>
  <inkml:trace contextRef="#ctx0" brushRef="#br0" timeOffset="53544.8528">20690 1492 447,'0'0'56,"0"0"1,0 0-7,0 0 24,0 0-33,0 0-3,-12-39 5,5 36-7,0 0-19,-2 3-17,-5 0-6,-1 0 4,-6 0-1,-3 13 3,3 4 0,-1 1 0,1 2-1,3-1-2,3 1 2,6-2-3,3-2 4,4 0 0,2-5-2,0 0-6,0-2 8,0-1 2,12-2 0,6-2-2,2-2 3,5-2 0,2 0 5,-2 0-4,-2-2-2,-1-5-1,-6-2-1,-2-2 0,-5-1-2,-2-3 0,-2-3-6,-4 0-14,1-1 2,-2-3-9,0 1 8,0 2-13,0 1 8,0 1 14,0 2 11,0 3 1,0 2 0,7 0 0,2 3-4,6-1 4,0 4 0,3 2-2,0 2 0,-2 0-3,2 12-1,-1 12 6,-3 7 1,-2 1 13,-2 0 14,-3 0-2,-4-5 4,-3-2-9,0-5 2,0-2-8,0-4 0,0-5-12,0-3 5,0-5-3,0-1-4,0 0 6,0 0 10,0 0 7,0-3 21,0-12-16,0-6-29,0 0-4,0 0 1,9 2 3,1 2 0,4 2-1,1 2-1,2 5 2,4-2-3,0 6 2,2 3-3,-3 1 1,-1 0 0,-3 7-4,-4 9 6,-2 1-2,-2 1-5,-4-1 6,-4-2-2,0-3 4,0-3-1,0-2-3,0-2 4,0-2 2,0-1-1,0-2 1,0 0 2,0 0 9,0-5 8,0-10-14,0-8-7,0-2-5,11 1-4,5 3-2,2 4 0,-2 7 5,-1 2 0,0 7 5,-3 1-1,1 0-3,-1 5-3,1 11 7,-2 2-6,-2 0 7,0 0 2,2 0-1,-2-1 3,1-1-4,6-1 1,1-3 0,1-1 4,1-5-4,-2-2 2,5-4-2,0 0 2,1 0-2,-1-9 1,-3-6 3,-3 0-5,-5-5 1,-3-1 0,-1-4 4,-2-2-4,1-5 3,1-1-4,-2-3 0,1 0 2,0-1 0,0 6 4,1 2-5,-4 8 14,0 5 4,-3 8-13,0 4 15,0 4-2,0 0-7,0 0-12,0 14-10,0 24-3,0 17 13,-3 11 1,-2 0 8,0-1-7,0-7 4,1-2 2,-1-6 3,4-5-8,-1-6 5,1-4 0,-1-5-7,2-6-1,0-6 1,0-8 1,0-3 0,0-4-1,0-3-1,0 0 0,0 0-4,0-14 4,0-3-8,0-5-12,0-3 4,0-3 12,3 0 2,3-4 2,3-3-3,3-2 3,-2-3 0,3 1 3,0 2-2,0 2 0,2 5-1,-1 3 3,2 6-1,-2 6-2,0 3 0,-3 5-1,-4 3-1,-2 4 0,0 0 1,3 0-5,1 15-1,2 11 6,0 2-5,-3 1 5,-3-2 1,-5-6 0,0-3-7,0-2 5,-3-5-1,-13 0-16,-7-4-22,-7-2-12,-3-5-113,0 0-154</inkml:trace>
  <inkml:trace contextRef="#ctx0" brushRef="#br0" timeOffset="54880.7692">21925 1453 110,'0'0'489,"0"0"-421,0 0 9,0 0-19,0 0-27,0 0-31,0-4-7,0 25-10,0 4 16,-3 4-1,2-2 2,-1-2 0,2 0 0,0-6 2,2-1 0,8-5 1,1-2-4,2-5 3,1-1 1,3-4 0,4-1 2,0 0-1,1-6-3,-1-9-1,-3-3-1,-3-2 1,-6 1 0,-1 1 1,-4 0 0,0 4 7,-2 2 6,-2 4 21,0 1-6,0 4 16,0 2-17,0 1-17,0 0-11,0 1-10,0 14-7,0 5 16,0 2 1,0-1 1,1-3 0,5 0-2,2-4 0,3 0 0,2-5 1,0-3 1,5-2 1,3-4-2,-1 0 0,3 0 2,1 0-2,-1-12 0,1-4 0,-4-4 0,3-2 0,-5-1 1,-4-1-1,-1-2 4,-6 1-4,0-1 1,-1-1 3,-3 2-2,2-3 0,-2 3 1,-2-2-3,1 1 2,-1-1 3,-1 3-5,2 0 2,-2 0-2,0 3 2,0 1 2,0 2-3,0 4 14,0 4-6,0 4 4,0 3 1,0 3-7,0 0-7,0 0 0,0 21-14,-9 21-3,-3 17 17,-1 8 1,2 1 2,8-5-3,3-7 0,0-8-1,6-9 2,6-4 2,4-8-2,-1-5-1,5-6 0,0-7-4,3-6-47,1-3-36,0-2-130,-8-17-405</inkml:trace>
  <inkml:trace contextRef="#ctx0" brushRef="#br0" timeOffset="55136.7506">22229 1390 760,'0'0'34,"0"0"-34,0 0-19,0 0 19,0 0 30,105 9 11,-53-9-18,5 0-10,1 0-9,-6 0-1,-3-2-3,-8-2-32,-8 1-58,-10-3-110,-8 0-283</inkml:trace>
  <inkml:trace contextRef="#ctx0" brushRef="#br0" timeOffset="56288.6775">22840 1583 362,'0'0'170,"0"0"-67,0 0-15,0 0-17,0 0-4,0 0-28,-88-41-20,70 41-19,1 13-1,-2 8-7,0 5 5,7-2 3,3-1-1,4-4 0,5-2 1,0-2-2,0-2 0,0-4 2,12-3 0,7-4 5,6-2-5,4 0-6,1-8-10,-3-5-25,-5-4 2,-8 2 8,-4 0 27,-5 4 4,-5 3 15,0 3 64,0 4-3,0 1-31,0 0-26,0 0-16,0 0-2,0 0-2,0 0-3,1 0-13,4 0 10,2 6 7,5 2 0,-3 2-3,5-3 8,0-1-5,1-1 1,0-2 0,2-3-2,0 0-3,0 0-12,2-3 9,-1-9-6,0-5 3,1-4 9,1-4 1,-4-7-1,0-3 2,0-3 2,-2-1-3,-3 0 8,-2 2 20,-4-1 1,-1 0-20,0 3 10,2 1-17,0 4-2,0 3 4,-1 3 1,-1 3-5,-1 6 1,-1 7 0,-2 4 1,0 4 8,0 0-8,0 0-2,0 9-10,0 21-2,-12 14 12,0 9 0,-3 5 1,4-1-1,4-3 0,4-4 0,3-6 0,0-7 0,0-5 1,0-6-1,4-7-1,4-7 0,0-3-1,2-4 2,-1-5 0,6 0 4,3 0-4,1-12 0,-4-3-1,1-5 1,-5 1 2,-4-2 3,2 1-5,-4 4 1,-1 3 4,-1 7-5,-1 5 0,-2 1 1,0 0-1,0 0-4,0 16-13,0 7 17,0 2-1,0 1 1,0-3 0,0-2 5,9-3-5,2-5 3,1-3-3,6-6 0,0-4-6,5 0-43,-3-6-74,-1-14-299</inkml:trace>
  <inkml:trace contextRef="#ctx0" brushRef="#br0" timeOffset="56512.6635">23432 1305 237,'0'0'486,"0"0"-447,0 0-25,0 0 48,0 0-4,0 0-38,0 0-17,-5-7-3,5 7-1,0 0-2,0 0-33,0 0-110,-7 0-104</inkml:trace>
  <inkml:trace contextRef="#ctx0" brushRef="#br0" timeOffset="56776.6459">22943 1400 667,'0'0'91,"0"0"-89,0 0 1,0 0 6,0 0 50,0 0-8,68 0-24,-29 0-11,7 0-14,5 0-2,0 0-1,-1-1-13,-3-1-70,-7-1-94,-7-1-50,-10-2-143</inkml:trace>
  <inkml:trace contextRef="#ctx0" brushRef="#br0" timeOffset="57662.177">23621 1456 581,'0'0'65,"0"0"15,0 0-68,0 0 59,0 0-16,0 0-16,0-25-24,0 25-15,-1 0-8,-10 4-2,-5 14 8,-3 4 1,2 6 2,5-3-1,2 1 0,7-4-2,3-4 2,0-3 0,0-4-3,0-3 3,3-6 3,3 0-2,4-2 0,2 0 7,6 0 16,2-10-19,-3-5-5,-1-2-4,-5-3-10,-2-1-2,-3-2 5,-3-2-5,0 1-1,-3 1 14,0 5 3,0 8 0,3 4 23,-1 3-17,-1 3-6,4 0-3,2 0-8,4 6 4,0 9 7,0 0-2,0 3-2,-3 0-1,0 0 5,-4-3-1,1 0 1,-2-3 0,-3-1 2,0-2-2,0-2 2,0-2 0,0-2 1,0-1-2,0-2 0,0 0-1,0 0 9,0 0 4,5-7 1,8-9-14,3-2-27,5-3 20,1 1 7,1 4-1,-4 2 1,-1 7-3,-4 4 1,-4 3-1,-4 3-12,-3 18-10,-3 6 16,0 2 9,0 0 19,0-3 3,-2-3-6,-1-2-6,3-5-2,0-2-5,0-2 0,3-5 1,14-2-4,7-5-96,1 0-193</inkml:trace>
  <inkml:trace contextRef="#ctx0" brushRef="#br0" timeOffset="61457.5649">4984 4040 567,'0'0'152,"0"0"-74,0 0-39,0 0 7,0 0-26,0 0-20,0 0-9,-9 76 9,-1-20 3,-1 4-3,1 4 9,-2 1-3,3 0-6,1-4 0,-6-2 4,0-8-4,-2-9-3,4-10 0,2-8-12,7-9-16,-2-6-48,5-8-42,0-1-51,0-5-176</inkml:trace>
  <inkml:trace contextRef="#ctx0" brushRef="#br0" timeOffset="61785.5451">4962 4095 449,'0'0'58,"0"0"18,42-83-9,-29 65-23,-4 4 16,3 5 8,-5 3-37,-2 5-11,1 1-10,3 5-7,9 26 4,2 14 13,2 10-4,-2 9 2,-2-2-5,-1-2 4,-4-6-1,-1-3-1,2-4-11,-4-6-2,-3-7-2,-2-7 4,-4-6-2,1-4-2,-2-7-29,0-5-33,0-5-104,-5 0-158</inkml:trace>
  <inkml:trace contextRef="#ctx0" brushRef="#br0" timeOffset="61982.6632">4986 4345 727,'0'0'92,"0"0"-91,0 0-1,0 0-1,0 0 0,104-55 1,-64 46 1,1 3-1,-4 3-3,-7 3-139,-6 0-481</inkml:trace>
  <inkml:trace contextRef="#ctx0" brushRef="#br0" timeOffset="62654.6203">5596 4572 588,'0'0'85,"0"0"-85,0 0-9,0 0 9,0 0 46,0 0-17,28 27 4,-13-24 7,3-3-19,3 0 14,6-3-5,4-17-9,4-8-11,0-10-2,-2-3-8,-3-1-7,-11 0 2,-7 1-2,-4 0-3,-8 0 3,0-1 7,-8-1-2,-5 1 2,-1 2 3,3 0-2,0 6 2,3 4 0,4 5 9,-2 11-12,5 6 14,1 5 11,-2 3-14,2 0-11,0 17-19,0 16 8,0 15 11,10 9 0,-2 6 9,4 1 4,3-3-3,3-6-3,4-8-3,2-3 1,1-8-2,-2-7-2,-1-8 0,2-6-1,0-7 1,0-8 5,7 0-6,5-16-23,-2-8-28,-4-2-81,-9-2-155</inkml:trace>
  <inkml:trace contextRef="#ctx0" brushRef="#br0" timeOffset="62966.8817">5526 4278 277,'0'0'431,"0"0"-420,104-16-1,-53 7 59,4-4-17,8 0-29,3-2 10,2 0-28,-7 1-4,-4 4-2,-9 1-14,-11 4-135,-9 1-72</inkml:trace>
  <inkml:trace contextRef="#ctx0" brushRef="#br0" timeOffset="64578.226">7377 4382 509,'0'0'149,"0"0"-149,0 0 2,0 0-2,0 0 34,0 0-4,33 68 0,-21-57 9,0-6-23,4-2 2,1-3 0,7 0 2,1 0 14,6-15-20,1-6-7,-1-3-7,-1-4-2,-5-1-6,-1-3 1,-6-1 6,-2 1-7,-5-2 5,-5-2-6,-6-2-1,0-2 2,0-3-4,0 3 7,0 1 5,0 2-1,-3 5-1,1 6 2,-1 8 0,2 6 0,-1 7 6,2 4 17,-1 1 3,-2 0-26,0 10-1,-3 20-14,-4 17 15,2 12 9,2 4 8,6 0-5,0-4-1,1-7-6,16-6-4,7-5-1,3-9 0,1-1 4,5-8-4,1-7 3,2-11-2,7-5-1,-1-4-6,3-18-13,-2-7-10,-4-1-3,-11-5 19,-9 2 3,-8-5 10,-5-2 0,-4-2 0,-2-3 0,0-1 0,0 4 0,-8 3 6,2 3-6,0 9 0,3 9 3,-1 9-2,4 7 24,0 2-9,0 15-16,0 19-14,0 9 14,7 7 0,-3 3 7,-2-4 4,-2-2 4,0-6-5,0-7-3,0-4-5,0-6-2,3-4 3,-3-8-3,0-5 1,0-4 0,0-3 0,0 0-2,0-6 1,3-16-4,5-10-43,3-4 19,3 0 19,2 2-16,-1 5 15,1 5 10,3 7 2,1 5-2,1 9 0,3 3-1,0 0-2,0 16 1,0 7-8,0 5 10,1-2 3,-1-3 4,1-4 2,-1-4-4,0-1-3,1-7 17,2-3-10,0-4 0,1 0 3,2-11-2,0-11-8,-3-6 3,-9-1-2,-2-2 0,-10 1-2,-6 4 7,0 5-6,-1 6 2,-7 8 14,-2 5-16,1 2-2,-3 16-6,0 13 6,3 11-3,6-3 3,3-1 0,3-4 1,16-6-1,1-7 0,7-5 1,3-7-1,2-5 5,4-2-5,1-5-26,-7-13-181</inkml:trace>
  <inkml:trace contextRef="#ctx0" brushRef="#br0" timeOffset="65074.1906">7471 4138 621,'0'0'152,"0"0"-131,0 0-18,0 0 8,0 0 18,0 0-6,122-36 7,-75 27-8,5 0-7,-1 2-9,6 1-3,2-2-3,2 2 0,2 0-44,-6 3-164,-5-2-306</inkml:trace>
  <inkml:trace contextRef="#ctx0" brushRef="#br0" timeOffset="67370.0477">9839 4285 617,'0'0'194,"0"0"-192,0 0-2,0 0-19,0 0 5,0 0 14,24 23 13,-5-17 12,3 0 10,1-4-11,4-2-5,4 0-7,4 0 0,-1-8-6,7-5-1,-5-3-1,-1-4-1,-7-5-1,0-3-2,-7-5 0,-4-5-4,-7-3-8,-1-2-2,-6 0 7,-3-2 6,0 0-4,0 2 4,-2-2 1,-2-1 0,1 0 0,3-1-2,0 2 1,0 5 1,0 6 0,-3 10-1,-1 8 0,-1 8 1,-1 5 0,-3 3-9,-1 0-8,-4 16 15,-3 15 2,-3 11 0,-4 11 0,3 5 2,3 3 2,5-3-3,9-2 2,4-5 4,0 0-7,13-6 1,8-1-1,6-5 3,-2-6-1,2-6 1,-2-6 7,-1-5 0,3-9-1,1-4-2,5-3-2,3 0 3,4-12 2,-1-9-6,0-3-3,-3-5-1,1-3-2,-10 0-9,-6-3-2,-10 2-15,-11 3 1,0 4 18,-13 6-8,-12 9 8,5 6 7,-2 5-3,0 0 1,5 18 4,4 9-2,2 5 2,10-1 0,1-2-2,0-2 0,3-4 2,9-5 4,7-1-3,0-7-1,3-1 0,1-6 4,6-3 3,-4 0-3,0 0-1,-2-11 1,-2-2-3,-2-2-2,-2-3 1,2-3 0,-1 1 0,0 3 0,-3 5 1,-2 3 29,-1 2 1,0 2-25,0 2-6,0 3-2,6 0 2,2 0 0,2 8-2,1 7-2,0 3 4,-3 1 4,-3 1-2,-1-3 4,-5-1 4,-1-2-7,1-2 2,-4-4-4,-1-4 1,0 0 1,0-1 3,3-3 1,-3 0-7,6 0 0,0-3-13,-3-10-4,0-4-3,-2-4 0,-2-3 6,-2-1 3,-2-1-4,-1 2 7,0 4 0,0 4 5,-4 2 3,-5 5 6,4 5 0,2 1-3,3 3 0,0 0-3,0 0-7,0 0-6,12 4 8,3 5 4,3 2 0,0 0 1,4-3 0,4 2 0,-1-5 0,2-2-2,0-1 4,0-2-2,-5 0 2,3 0-2,-5 0 2,4 0-2,-2-6 0,-4-3 3,0 0-3,-6-2 1,-3 2 1,-6 0 8,-3 0-1,0 2 21,0-1-9,-5 1-19,-8 1-2,-4 1-4,-5 5 4,0 0 0,-2 0-3,4 15 0,6 6 3,5 3-7,4 2 6,5-1-7,0 1 7,0-3 1,15-5-2,4-2 4,2-4-2,2-3 0,4-4 8,1-2-6,2-3 7,-2 0 2,3-8 1,5-10 1,6-3 8,-2-6-11,1-5-5,-4-2 0,-2-7 13,-2-4 0,-4-5-11,-7-4-7,-4-1 4,-9-3 7,-9 3-5,0 3 25,-6 7-2,-12 8 3,3 10-17,-4 10-5,7 8-10,-3 9-4,-3 11-7,-4 29-6,-5 22 3,7 14 12,6 6 2,9-4 0,5-10 0,2-8-2,17-10 0,2-9 2,6-9-1,-2-6-18,-6-6-21,-2-8-30,-5-9-113,-5-3-436</inkml:trace>
  <inkml:trace contextRef="#ctx0" brushRef="#br0" timeOffset="68414.116">13242 3593 410,'0'0'68,"0"0"-1,0 0 5,-89-55-17,63 55 31,-2 0-38,4 18-26,-3 19-20,0 11 11,6 5-8,9 0 0,6-5 1,6-4-2,0-7-3,20-2 3,11-5 0,11-3-3,3-8 7,5-5-7,0-9 5,3-5 14,1 0 9,-3-20-15,1-5-5,-13-6-3,-11 0-1,-12-5 6,-14-2-3,-2-4-7,-3-3 0,-18 0 1,-3 0-2,2 6-11,1 7-24,2 11-24,4 13-39,-2 8-153</inkml:trace>
  <inkml:trace contextRef="#ctx0" brushRef="#br0" timeOffset="68734.0961">13715 3500 816,'0'0'35,"0"0"-22,0 0 3,0 0-16,0 0-26,7 102 26,4-41 38,-2-3-17,-1-8-9,-1-5-6,-3-6-5,1-6 0,-2-5 4,0-6-4,0-7 0,0-7-1,-2-5-16,5-3-104,-2-8-89</inkml:trace>
  <inkml:trace contextRef="#ctx0" brushRef="#br0" timeOffset="68950.6817">13755 3468 800,'0'0'57,"0"0"-45,0 0-1,12-91-11,9 76 6,6 4 0,6 2-1,2 5-4,6 4-1,-2 0 0,-2 7 0,-6 10-6,-8 5-70,-12 4-82,-11-4-123</inkml:trace>
  <inkml:trace contextRef="#ctx0" brushRef="#br0" timeOffset="69143.683">13739 3688 288,'0'0'6,"0"0"52,0 0 40,0 0 18,0 0-32,107 21-13,-68-21-42,4 0-14,2-6-11,-3 1-4,-6 3-82,-8-1-143</inkml:trace>
  <inkml:trace contextRef="#ctx0" brushRef="#br0" timeOffset="69879.6388">14980 3485 632,'0'0'227,"0"0"-128,0 0-56,0 0-43,0 0 0,0 0-10,-1 98 10,-5-50 1,0-3-1,-2-6 6,0-4-2,0-5-3,0-1-1,-1-6 1,1-1 1,-1-6-1,1-5-1,5-4 0,0-5-2,3-2-9,0 0-14,0-9 14,3-12-20,6-7-24,3-6 30,4-5 5,0-6 10,0-3 10,-4-2 0,-1 0 2,-1 2 45,0 3 15,0 6-8,2 7-12,3 8-23,-1 9-8,3 9-11,2 6-1,1 5-6,4 28-1,-1 12 5,-4 12 0,-7 5 1,-5-4 2,-5-2 0,-2-8 2,0-7-2,0-8 0,0-6 0,0-4 0,0-6-30,0-9-45,-7-5-69,-2-3-171</inkml:trace>
  <inkml:trace contextRef="#ctx0" brushRef="#br0" timeOffset="70055.6243">14995 3747 861,'0'0'25,"0"0"-25,0 0-17,0 0 17,83-14-5,-44 11 5,2 0 0,2 1 0,-3-2 0,-2 1-135,-9-3-160</inkml:trace>
  <inkml:trace contextRef="#ctx0" brushRef="#br0" timeOffset="70759.5782">16666 3396 701,'0'0'13,"0"0"35,0 0 30,0 0-15,0 0-36,0 0 0,-72-54-27,41 86-1,-3 11-4,-1 10 4,4 4 1,10-1 7,11-6-5,7-2 0,3-8-2,10-4 0,14-4 0,9-8 9,7-6-2,9-8 0,5-10 4,7 0-2,2-19-3,1-8-2,-6-7-1,-8-2-3,-16-5-2,-13-3 0,-15 0-1,-6 0-6,-9-2-6,-21 2-2,-9 1 12,-6-2 2,1 5-20,-1 6-75,3 13-132</inkml:trace>
  <inkml:trace contextRef="#ctx0" brushRef="#br0" timeOffset="71031.561">16587 3548 627,'0'0'16,"0"0"-4,0 0 49,91 56-24,-60-27 24,0 4-16,-3-2-24,-1 2-10,-1-1-3,1-1-1,-3-3-6,0-3-1,-6-4-9,3-6-84,-3-7-87,5-8-202</inkml:trace>
  <inkml:trace contextRef="#ctx0" brushRef="#br0" timeOffset="71495.5337">17257 3327 663,'0'0'83,"0"0"-83,-15 83-2,9-34 0,3 1 0,3-2 1,0-1 0,10-6-1,11-7 2,0-5 11,6-8 7,3-7 17,6-10 13,5-4-5,6 0-7,2-21-21,0-9 1,-3-7-11,-10-3-1,-9-2-3,-10 0 2,-7 0-2,-9 3-1,-1 2-44,0 7-91,-3 9-118</inkml:trace>
  <inkml:trace contextRef="#ctx0" brushRef="#br0" timeOffset="72039.4976">17928 3323 875,'0'0'28,"0"0"-28,0 0-44,0 87 39,0-36 4,-7 5 1,-2-3 3,-3-3-2,0-6 10,0-8-6,2-7-5,2-7 6,2-6-5,4-11-1,2-2 1,0-3-1,0-3-7,0-16-5,8-11-50,6-8 37,2-7 18,1-8 6,0 1 1,-3-3 0,1 6 25,-5 1 40,2 4 5,-2 7-22,-1 7-16,3 9-11,-6 13-21,3 8 0,6 0-7,3 29 0,3 14 1,1 9 2,-8 4 4,-5-1 6,-2-4 1,-4-6 2,1-3-2,0-6-7,-1-6 0,0-4 0,-2-8 0,-1-5-8,0-5-57,-7-7-102,-13-1-245</inkml:trace>
  <inkml:trace contextRef="#ctx0" brushRef="#br0" timeOffset="72207.4877">17952 3571 897,'0'0'115,"0"0"-115,0 0-33,0 0 25,0 0 7,109 0 1,-61 0-2,4-3-37,-4-4-107,-7 0-310</inkml:trace>
  <inkml:trace contextRef="#ctx0" brushRef="#br0" timeOffset="73103.4316">18344 3250 745,'0'0'151,"0"0"-137,0 0-14,0 0-16,0 0 12,32 115 4,-25-67 2,1 0 9,-4-5-2,-1 0-8,-3-6-1,0-2 5,0-5-5,0-6 0,0-7 2,0-7 2,0-5-4,0-5-23,0 0-33,0-7 49,0-15-81,0-9-14,0-7 93,0-3 7,6-4 2,0-1 5,2 0 11,1-2 5,4 3-3,-1 3-7,3 7 10,-8 9 23,-1 12 10,-1 5-28,-4 9-15,5 0-11,5 15-9,4 18-7,5 11 5,1 5 11,-3 4 3,0-7 9,-1-3-5,0-7 0,3-4 2,-1-2-1,4-8 4,0-5 1,-1-7-4,-2-4-8,1-6 7,-3 0-6,4-11 11,1-14 30,-4-7-33,-1-4 3,-6-5-10,-3-1 0,-8-4-2,-1-1 6,0-3 16,-8 2-23,-6 2-3,2 5-39,2 11-52,1 12-128,3 10-301</inkml:trace>
  <inkml:trace contextRef="#ctx0" brushRef="#br0" timeOffset="73519.4041">19070 3250 723,'0'0'113,"0"0"-67,0 0-22,0 0-18,0 0 3,116 0 7,-58-7 11,9-3-10,8 5-9,-4-1-1,-8 1-7,-12 2-12,-11 0-44,-12 2-34,-14-2-167</inkml:trace>
  <inkml:trace contextRef="#ctx0" brushRef="#br0" timeOffset="73751.3894">19344 3267 558,'0'0'0,"0"0"9,0 0 12,-12 107 53,10-68-21,2 2 5,0 1-26,0 0 1,0-2-14,0-2-2,0-3-11,0-4-3,0-4 5,0-3-8,4-9-41,6-7-185</inkml:trace>
  <inkml:trace contextRef="#ctx0" brushRef="#br0" timeOffset="74415.3495">19892 3222 701,'0'0'91,"0"0"-36,0 0-55,0 0-25,0 0 20,-20 103 5,14-54 1,2-4 8,4-2 3,0-1-3,0-4-1,10-5-3,8-4-4,3-8 8,3-6-7,6-6 4,4-7 7,8-2 32,1-6-21,5-17-13,-5-8-3,-5-4-8,-10-4-3,-9 0-6,-10-2 7,-9 0 2,0-3-9,0-1-30,-10 2-22,-2 4-106,6 7-224</inkml:trace>
  <inkml:trace contextRef="#ctx0" brushRef="#br0" timeOffset="75261.9794">20594 3288 852,'0'0'75,"0"0"-75,0 0-2,0 0-14,0 89 10,-1-44 6,-2 6 0,-3-3 3,0-3 3,-2-2 7,-1-9-5,1-8-4,3-7-3,2-5 0,3-7 2,0-4-3,0-3 0,0 0 0,0-5 0,5-15-4,8-11-2,-1-3 2,0-5 3,0-3 1,-2-3 0,2-2 0,3-1 8,3-2-8,3 5 0,-2 4 1,-1 11-2,-4 14 2,-5 9-2,4 7-5,0 13-1,1 13 3,-2 11-5,-3 0 0,-3 3 9,-4-6 2,-2-2-2,0-8 0,0-6 0,0-8 1,0-3 4,0-6-5,0-1 1,0 0 8,7-3 3,5-15 6,8-9-18,7-10-12,5-4 11,0-4-1,-2 1 0,-2 8 2,-9 10 2,-6 9 21,-7 11-17,-2 6-6,6 8-8,3 18-7,5 10 14,0 5 2,-3-1 6,-2 1 1,-4-2-1,-1-2-1,-3 1 2,-2-2-3,-1-3-4,-1-1 4,1-5-1,2-6-4,2-4 0,2-5-54,5-6-44,-1-6-111</inkml:trace>
  <inkml:trace contextRef="#ctx0" brushRef="#br0" timeOffset="76005.9077">22737 3277 597,'0'0'140,"0"0"-50,0 0-64,0 0 18,1-96-19,-11 78 4,-4 6-8,-4 1-2,-4 5-5,-6 6-14,-8 0 0,0 23-1,0 9-1,8 5-3,7 4-3,12 1-6,9 1 8,0 1-3,25-3 5,10 0 0,7-2 3,5-3 1,-2-5 0,-3-1 0,-13-6 0,-10-4 0,-10-3 0,-8-5-2,-1-2-2,-7 1 0,-23-5 4,-9-4 25,-9-2-11,3 0-9,4-1-5,4-14-33,4-1-41,8-5-112,9-2-287</inkml:trace>
  <inkml:trace contextRef="#ctx0" brushRef="#br0" timeOffset="76461.8864">23477 3191 593,'0'0'111,"0"0"4,0 0-32,0 0-18,0 0-42,0 0-23,-3 49-16,-8-4 16,-3 6 4,-3-3 4,1-1-1,-1-2 4,-1-3-10,-1-1 0,-2-4 0,-4-2 4,-2-5-4,3-4-1,1-8-15,0-5-61,6-8-119,7-5-264</inkml:trace>
  <inkml:trace contextRef="#ctx0" brushRef="#br0" timeOffset="76701.8644">23122 3131 839,'0'0'7,"0"0"-7,0 0-9,0 0-1,0 0 0,76 118 6,-54-75 4,-3-2 0,-3-5 0,-2-1 0,-2-5-55,2-6-62,1-7-263</inkml:trace>
  <inkml:trace contextRef="#ctx0" brushRef="#br0" timeOffset="77461.8161">24048 3125 560,'0'0'71,"0"0"-16,0 0-17,-92-73 10,56 60-19,-3 9 9,5 4-15,0 0-6,2 22-17,5 13-9,8 9 3,4 4 5,9-1-1,6-2 1,2-3-4,21 0 4,7-1 1,3-1 1,3-2-1,-3 0 1,-2-5 3,-4-3-3,-8-6 0,-8-3 0,-5-5 0,-6-3 0,0-4-1,0-3 3,-17-3-2,-7-2 3,-6-1 12,-7 0-16,-4 0-5,-3 0-18,0-7-34,2-1-110,7-2-246</inkml:trace>
  <inkml:trace contextRef="#ctx0" brushRef="#br0" timeOffset="77829.7927">24342 3137 819,'0'0'102,"0"0"-81,0 0-20,0 0 7,0 0-5,0 0 3,117 11-5,-55-8 4,2-2-1,-8-1-4,-15 2 0,-7-2-12,-11 0-38,-7 0-90,-10 0-194</inkml:trace>
  <inkml:trace contextRef="#ctx0" brushRef="#br0" timeOffset="78069.0259">24587 3147 588,'0'0'60,"0"0"-59,0 0-1,-21 99 17,12-56 53,2 1-30,-1 3 23,-3-4-10,3-1-20,0-4-7,1-3-19,2-2-7,2-6 4,3-6-3,0-6-1,0-3-34,5-6-62,13-6-99,6 0-163</inkml:trace>
  <inkml:trace contextRef="#ctx0" brushRef="#br0" timeOffset="78347.4243">24994 3115 956,'0'0'40,"0"0"-40,0 0-14,0 0 2,0 0-8,0 107 20,0-55-1,0-1 3,0-4-1,-12-6 0,2-5-1,-2-3 3,3-3-3,4-6 0,1-6-3,2-6-54,2-7-122,0-5-77</inkml:trace>
  <inkml:trace contextRef="#ctx0" brushRef="#br0" timeOffset="78579.4101">25058 2997 715,'0'0'114,"0"0"-64,0 0-39,0 0-4,0 0-2,108-67-4,-74 67-1,-1 0 0,1 0 2,0 7-4,-1 5 1,0 1 0,-2 4-28,-4-2-114,-10 2-90</inkml:trace>
  <inkml:trace contextRef="#ctx0" brushRef="#br0" timeOffset="78803.3948">25027 3313 302,'0'0'48,"0"0"24,0 0-27,0 0 15,0 0 20,0 0-2,101 46-22,-62-42-25,3 0-25,-6 1-6,-7 3-15,-7-2-138,-12 1-275</inkml:trace>
  <inkml:trace contextRef="#ctx0" brushRef="#br0" timeOffset="79011.3824">24881 3598 692,'0'0'0,"0"0"-23,0 0 23,0 0 1,0 0 93,0 0 24,109 25-63,-57-25-28,1 0-18,0 0-2,-2 0-7,-5-6 0,-4-1-48,-8-2-67,-7-1-190</inkml:trace>
  <inkml:trace contextRef="#ctx0" brushRef="#br0" timeOffset="79987.3231">25497 3056 582,'0'0'118,"0"0"-81,0 0-37,0 0-27,12 105 27,-9-47 23,-3-1 16,1-3 0,-1-7-16,5-5 0,-2-3-11,0-4-7,-2-7-2,-1-6-3,2-9 2,-2-8-1,0-3 7,0-2-8,1 0 3,2-6-6,0-13-13,0-8-32,0-1 8,0-3 25,-1-1 15,2-2 3,-3-4 2,2-4 2,2-2 17,4-4-14,6 0-10,1 4 1,4 7 2,-2 9-1,-2 10 7,-4 10 5,0 3-7,-2 5-7,1 0 0,7 6-1,2 17-1,-1 10-9,-2 7 7,-5 2-1,-6-2 0,-1-9-2,-4-5 5,-1-10 2,0-4 0,0-4 0,0-5 0,0-3 0,2 0 10,4 0 3,4-7 20,6-11-25,4-9-3,4-4-5,4-6-2,4-1 2,-3 0 5,0 8-4,-6 10 2,-7 9 4,-5 11-7,-5 0-3,0 21-16,0 19 4,-1 13 15,-5 1 3,0-1 10,0-8-4,0-4-4,0-5 1,0-5-5,-2-2 1,1-3-1,1-5-1,0-3-2,0-6-79,0-8-135</inkml:trace>
  <inkml:trace contextRef="#ctx0" brushRef="#br0" timeOffset="84308.0782">26687 3584 478,'0'0'143,"0"0"-108,0 0-32,0 0-2,0 0 17,0 0 26,0 0 15,-7 70-40,-2-54-10,-2 1-1,-3-1-7,-4 1 10,-3-1-11,-4-1-8,-2-1-83,0-4-53,6-2-211</inkml:trace>
  <inkml:trace contextRef="#ctx0" brushRef="#br0" timeOffset="87083.9059">6936 5919 281,'0'0'364,"0"0"-303,0 0 14,0 0-30,0 0-17,0 0-23,19-9-5,11 9 0,6 0 0,9 0 3,7 1 1,9 1-1,8-2-2,8 0 2,4-2-2,1-5 2,-5-1-3,-8 4-56,-23 2-183</inkml:trace>
  <inkml:trace contextRef="#ctx0" brushRef="#br0" timeOffset="87635.868">8219 5583 622,'0'0'103,"0"0"-1,0 0-54,0 0-25,0 0-23,0 0-6,-3 70 6,16-24 25,-1 2-6,-3-1-9,3-2 6,-6 0-7,3 0-7,-3 2-2,-2-1 1,-1-2-1,0-6 0,-1-6-11,1-8-43,6-11-132,-2-9-243</inkml:trace>
  <inkml:trace contextRef="#ctx0" brushRef="#br0" timeOffset="88059.8447">8322 5839 697,'0'0'40,"0"0"-40,0 0 1,0 0-2,0 0 1,83-36 0,-50 36 15,1 0 24,1 0-27,-1-2-7,-4-1-2,1-1 0,-1-4-3,-3-4 5,-2-4-5,-4-5-1,-9-3-7,-4-4 8,-8 2 3,0-2 0,0 4 32,-2 4 21,-7 7-9,6 6-3,0 4-13,3 3-3,0 0-26,0 23-2,0 20-17,0 9 17,0 7 1,0 1 0,0-5-1,0-5 2,6-4 2,5-4-8,0-4 4,3-5-13,5-9-81,2-10-96,2-13-322</inkml:trace>
  <inkml:trace contextRef="#ctx0" brushRef="#br0" timeOffset="89069.1537">8998 5940 130,'0'0'533,"0"0"-533,0 0-3,0 0 2,0 0 1,0 0 27,86 8 37,-67-8-6,-1 0-30,2 0-11,-2 0-8,1-2-7,-3-6 3,-4-2-3,-3-1-1,-4-2-1,-5-2-3,0-2-4,-3 1 1,-12 0-4,-4 5 10,-4 3 0,7 3 2,-4 5 1,5 0 1,4 6-4,0 14-1,5 7-2,4 1 0,2 6 3,0-2 3,0-3 8,2 1-1,9-8-5,-1-3 0,0-5 1,4-4-3,2-5-1,5-5 3,5 0 25,2-2-5,6-14-17,-2-2-6,-7-3-2,-3-3-7,-7-2-2,-3-1 2,-3-3 3,-6-1-4,-1-1-5,-2 2 10,0 1 3,0 3 0,0 5 0,0 4-4,-2 6 2,-7 2-3,3 4 3,0 2 2,0 3-7,3 0 6,0 0 0,2 0-14,1 5 11,0 4-6,0 1 10,0-1-5,10 0 5,5 0 1,4-2-1,4-3-2,7 0 2,3-1 1,-2 2 4,0 0-5,-4 0 1,-5 5-1,-4 4 0,-9 3-3,-4 6 3,-5-1 0,0 2 10,0-1 14,0-2 0,0-2-15,0 0-7,7-3-1,5-4 5,0-4 1,7-5-3,4-3 7,7 0 17,8-9-6,4-14-13,5-5-9,0-4 0,-5-3-10,-12-2-24,-8 1 19,-13 1 12,-9 6 3,0 8 5,-1 6 48,-11 6-20,-3 6 2,4 3-20,-4 11-15,1 17-4,1 9 4,3 0 0,9-1-5,1-3 2,0-3 2,16-4-1,5-7 1,3-2-25,6-9-56,0-5-94,-2-3-458</inkml:trace>
  <inkml:trace contextRef="#ctx0" brushRef="#br0" timeOffset="89557.1239">10586 5945 937,'0'0'57,"0"0"-57,0 0-13,0 0 9,0 0 4,0 0 0,-4 87 0,-3-65-23,-4 3-53,-7-4-149</inkml:trace>
  <inkml:trace contextRef="#ctx0" brushRef="#br0" timeOffset="90957.0353">11475 5874 615,'0'0'1,"0"0"-1,0 0 2,0 0 0,0 0 15,0 0 36,53 36 14,-28-36-7,-1 0-24,7-8-12,-1-7-8,0-4-8,6-7-2,-5-4-5,-1-5 0,-6-2 5,-9-8-6,-2-4-2,-8-2 1,-5 0 0,0 3 0,0 7 1,0 8 1,-8 4 0,-2 6 0,4 6 4,0 8 1,3 6 11,-2 3 17,0 3-34,-1 23-16,-5 11 11,6 14 4,-1 8 2,5 3-1,1-2 0,0-3 0,1-9-4,16-7 6,5-8-3,5-6 1,6-6 0,3-7 0,3-10-1,5-4 2,3-4 2,0-19 1,-2-7-4,-3-7-2,-6-7-8,-5-4 4,-4-8-2,-6 0-3,-3 0-2,-6 4 2,-5 5 10,-3 8-2,-4 9 3,0 10 0,0 8 6,0 10 10,0 2 8,-8 5-24,-1 26-9,-2 14 8,-2 12 1,7 4 7,1 3 4,5-4-2,0-8-3,0-6 0,0-12-5,0-5-1,0-8 1,0-9-1,0-4 1,2-7 0,1-1-2,0 0-1,3-18 1,3-9-11,0-5-19,-2 1 11,1-1 9,3 7 11,-1 3 0,3 8 0,-1 6-3,0 5-2,4 3 2,2 4-10,6 14 9,0 3 2,0 2 2,1-2 5,-2-3-5,3-3 4,3-3 5,-1-6-9,3-4 9,1-2-8,-2-3-1,-4-15 5,-3-3 3,-10-3-5,-5-2 1,-8-3 1,0 3-4,0 4 2,-14 7 26,-2 9 7,1 6-18,-1 3-17,-1 23-1,1 7-3,7 3 3,7-2-4,2-2 2,3-5 0,18-4 0,7-8 2,8-6 1,0-6-1,4-3-16,-5-1-122,-10-17-513</inkml:trace>
  <inkml:trace contextRef="#ctx0" brushRef="#br0" timeOffset="91389.0083">11398 5547 621,'0'0'177,"0"0"-150,0 0-27,88-21 23,-39 20 13,5 1 7,9 0-22,7 0 1,-2 0-18,1 0 2,-2-2-6,-1 1-17,-2-6-83,-7 0-235</inkml:trace>
  <inkml:trace contextRef="#ctx0" brushRef="#br0" timeOffset="93709.7421">14061 5272 574,'0'0'110,"0"0"22,0 0-48,0 0-21,0 0-39,0 0-24,0 31-5,0 7 5,0 3 19,0-1-7,-3 0-6,3-4-3,0-1 0,0 3-2,0 0-1,3-2 0,0-4 0,-2-4-10,2-10-48,2-7-60,1-11-143</inkml:trace>
  <inkml:trace contextRef="#ctx0" brushRef="#br0" timeOffset="94045.7125">14082 5248 597,'0'0'40,"0"0"-14,0-85 25,0 63 53,10 5-29,4 2-42,4 3-22,4 3-8,4 4-3,3 5 0,4 0-2,2 14 2,-4 13-1,-4 6 1,-8 4 5,-10 0-2,-9-2-3,0-1 0,-12-4-4,-15-4 0,-3-7-3,-1-2-1,0-3-4,2-7-23,6-2-79,4-5-88,6 0-189</inkml:trace>
  <inkml:trace contextRef="#ctx0" brushRef="#br0" timeOffset="94413.6889">14591 5270 548,'0'0'80,"0"0"37,0 0-7,0 0-43,0 0-63,0 0-3,-3 63-1,3-16 1,0 1 10,0-3-3,1-4-1,2 1-4,-1-4-3,-1-4 2,1-5-2,-1-9 0,-1-7-2,0-8-33,0-5-50,2 0-58,1-20 42,0-10-398</inkml:trace>
  <inkml:trace contextRef="#ctx0" brushRef="#br0" timeOffset="94789.6693">14609 5321 480,'0'0'113,"-6"-83"-28,6 44 5,0 4 3,4 4-44,12 5-14,4 7-21,5 6-3,1 6-9,1 7-2,-2 0-4,-1 11-3,-8 14 4,-7 9-4,-9 5-14,0 3-3,-21-2-3,-9-3-5,-1-9 18,4-5-21,6-10 31,8-6 1,7-7 3,0 0 19,6 0 33,0 0-25,0-2 0,0 1 7,0 1-26,0 0-8,9 8-12,9 11 11,7 2-5,5 6 6,1 1 0,2 3 1,2 0 4,-4 2-5,-1-3-3,-3-1 0,-5-7-27,-2-5-73,-3-10-81,-1-7-289</inkml:trace>
  <inkml:trace contextRef="#ctx0" brushRef="#br0" timeOffset="95201.7846">15298 5267 777,'0'0'42,"0"0"-25,0 0-17,-87-13-1,64 28-3,2 16-1,1 5-2,4 6 5,4 2 2,3-3 11,6-2 14,3-4-13,0-3-5,16-4-5,10-8 4,3-9 3,7-9 15,2-2 4,-1-9-5,-1-15-13,-8-4 0,-8-3-2,-6-2-2,-9-2 1,-5 0-2,0 1-1,-6 1-8,-10 3 4,-4 6-17,2 6-34,-1 6-54,1 4-262</inkml:trace>
  <inkml:trace contextRef="#ctx0" brushRef="#br0" timeOffset="95553.7657">15636 5225 878,'0'0'19,"0"0"-10,0 0-3,0 0 14,0 0-20,0 0-16,-14 63 13,14-16 3,0 0 2,0-4-2,0-4 2,0-2-1,0-3 3,0-5-4,0-4 4,0-5-3,0-8-1,0-8-20,0-4-106,4 0-130,5-19-77</inkml:trace>
  <inkml:trace contextRef="#ctx0" brushRef="#br0" timeOffset="96009.7361">15636 5333 107,'0'0'578,"0"0"-471,-19-99-38,19 67-29,0 5 0,6 5-15,10 5-5,1 5-9,8 5-11,2 2 0,3 5-5,-2 0 5,-1 12-1,-5 7 0,-6 7-8,-7 3 0,-9 3 8,0 0-12,-17 2-4,-10-4-2,-1-6 2,4-7 6,9-7 7,2-4 4,7-4 0,4-2 2,2 0 43,0 0-7,0-3-17,6-7-16,9 5-5,3 2-6,6 3 5,0 0-1,1 10 1,-1 11-3,0 5-2,-2 1 4,-4 3 0,-7-2-1,-5-1 0,-6-1 6,0-3 0,-10-4 11,-12 1 9,-5-5-11,-4-2-6,1-5-6,-3-5-6,4-3-16,5 0-34,6-12-162</inkml:trace>
  <inkml:trace contextRef="#ctx0" brushRef="#br0" timeOffset="96809.6826">16221 5217 848,'0'0'62,"0"0"-12,0 0-32,0 0 8,0 0-26,0 0-7,0 55-1,0-9 8,-3 3 1,-5-2 0,0-4 0,0-4 1,1-3-1,0-4 1,-1-4-2,2-5-2,2-5 1,-1-11-6,5-5-44,0-2-45,0-7 1,5-16 32,8-10-33,6-5 28,0-4 20,-2 0 37,1-3 11,-3-2 17,1 0 77,0-1-7,-2 3 42,1 1-53,2 4-20,-4 6 4,-1 9-26,0 8-18,-4 9-10,-5 6-6,3 2 0,7 15-4,2 19 2,6 16 2,-5 11 2,-4 1 6,-6 0-5,-3-5 4,0-8-3,-1-9-2,-1-5-1,1-5 0,-2-7-1,1-7 0,-1-8-25,3-5 0,-3-3-70,0 0-102,0-17-94</inkml:trace>
  <inkml:trace contextRef="#ctx0" brushRef="#br0" timeOffset="96977.6764">16263 5375 350,'0'0'475,"0"0"-475,0 0-33,0 0-3,0 0 35,90-3 1,-40 3 1,4 0-1,-2-2-26,-7-1-276</inkml:trace>
  <inkml:trace contextRef="#ctx0" brushRef="#br0" timeOffset="97257.6548">16757 5162 727,'0'0'102,"0"0"-94,0 0-8,0 0-12,0 0-3,0 0 15,8 113 21,-7-70 4,-1-2 10,0-5-21,0-1-12,0-7 0,-1-2-1,-1-6-1,2-9 2,-1-3-2,1-8-6,0 0-58,0-6-30,-2-13-204</inkml:trace>
  <inkml:trace contextRef="#ctx0" brushRef="#br0" timeOffset="97697.6272">16732 5183 588,'0'0'146,"0"0"-24,-2-107-71,2 80-33,10 4-10,9 8-6,3 6-2,6 9 0,5 0-2,1 12 1,-1 15-3,-6 8 0,-8 4 0,-10-1 4,-9-2-2,0-5 2,-7-2-2,-17-6-16,0-5-10,-1-8-2,5-7 21,7-3 2,7 0 7,3 0 4,3-5 7,0 0-2,0 0 0,0 2 7,6 2-15,13 1-1,4 0-8,2 12 6,4 7-1,-6 4-5,0 3 2,-7-1 6,-3 0 0,-6 1 13,-6-3 0,-1-2 6,0-3-10,-9-1 20,-12-3-5,-7 0 4,-8-2-8,-4-2-14,-2 0-6,8-3-29,5-2-50,9-4-52,9-1-149</inkml:trace>
  <inkml:trace contextRef="#ctx0" brushRef="#br0" timeOffset="97921.6114">17199 5558 995,'0'0'3,"0"0"1,0 0-4,0 0 0,0 0 0,0 0-28,4 0-95,-4 0-190</inkml:trace>
  <inkml:trace contextRef="#ctx0" brushRef="#br0" timeOffset="98471.9047">18076 5036 834,'0'0'71,"0"0"-57,0 0-9,0 0 7,0 0 2,0 0-1,56 0-10,-12 0-3,3-2 1,-2-1-1,-3-2-3,-6 2-50,-6-2-122,-11-5-219</inkml:trace>
  <inkml:trace contextRef="#ctx0" brushRef="#br0" timeOffset="98695.889">18307 4993 466,'0'0'119,"0"0"-114,0 0-5,-24 85 68,14-48 6,2 4-5,4 1-18,1-3-25,3 1-10,0-2-13,0-2 8,0-4-8,0-5-1,0-3-2,1-5-4,1-5-75,-2-6-150,0-7-196</inkml:trace>
  <inkml:trace contextRef="#ctx0" brushRef="#br0" timeOffset="98871.8763">18173 5469 616,'0'0'287,"0"0"-263,0 0-24,0 0-3,0 0 3,0 0 3,109 0 29,-61 0-19,4 0-5,-3-3-3,3-3-1,-4-1-4,-8 0-52,-8-2-116,-13 0-349</inkml:trace>
  <inkml:trace contextRef="#ctx0" brushRef="#br0" timeOffset="99781.3437">19114 4975 618,'0'0'76,"0"0"-3,0 0-55,0 0 15,-91-34 1,69 31-4,0 1-20,2 2-6,1 0-4,0 5 0,0 10-2,2 4-1,3 7-5,4 2 6,7 4 1,3-2-2,0-1-2,15-1 4,7-1 2,5 0-2,3-1 3,1 0-2,1-3 0,-3 3-1,-3-1 1,-4-2 1,-7-2-1,-5-4 0,-7-3 2,-3-3 0,0-1 1,-24-3-1,-8 1 2,-9-5 8,-3-3-9,0 0 1,7 0-4,1-14-34,9-2-74,8-5-166</inkml:trace>
  <inkml:trace contextRef="#ctx0" brushRef="#br0" timeOffset="100605.2911">20508 4983 642,'0'0'107,"0"0"-28,0 0-46,0 0-33,0 0-13,0 0 13,-27 120 20,21-73-2,1-5-8,4-1 1,1-5-6,0-7-2,0 2-3,0-6 3,0-2 1,0-4-8,-6-5 2,5-8-128,-1-6-190</inkml:trace>
  <inkml:trace contextRef="#ctx0" brushRef="#br0" timeOffset="101125.2662">20520 4991 586,'0'0'48,"0"0"-11,7-79 22,5 58 30,0 3-20,3 4-45,3 5-11,1 3-11,4 6 1,3 0-3,-1 5-1,0 17 0,-3 9-12,-5 6 13,-7 7 0,-9-2 0,-1-2 1,-7-3-1,-18-6-10,-5-4 0,-6-7-2,3-6-10,3-7 14,5-4 6,9-3 4,7 0 1,4 0 3,5-8 1,0-2 7,14 1-10,9 3-4,6 4-7,2 2 6,0 2 0,-2 14-3,-4 6 1,-5 2 2,-6 0 1,-3-1 1,-5-1 0,-4-4 4,-2-2-5,0-1 1,-16-2 3,-9-3 16,-6-1 5,-5-3-20,-1-3-5,2-3-27,8 0-61,5 0-24,10-7-79</inkml:trace>
  <inkml:trace contextRef="#ctx0" brushRef="#br0" timeOffset="101493.2344">21047 4938 482,'0'0'336,"0"0"-252,0 0-59,0 0-16,0 0-6,0 0-2,55-15-1,-18 12 0,1 1 0,-5 0 0,-7 2 0,-5 0-1,-5-1-46,-1-1-65,-2-1-74,-4-1-156</inkml:trace>
  <inkml:trace contextRef="#ctx0" brushRef="#br0" timeOffset="101901.2101">21115 4913 148,'0'0'210,"0"0"-102,0 0 16,0 0-43,0 0-27,0 0-35,-2 3-19,1 20-26,-3 13 26,1 9 18,0 0 50,1-1-12,1-6-37,1-4-10,-2 0-5,1-5 0,-1 0 1,-2-4 3,1-3-2,-1-6-5,3-5 0,-2-5-1,3-2 0,0-4-48,0 0-80,0 0-46,8 0-36</inkml:trace>
  <inkml:trace contextRef="#ctx0" brushRef="#br0" timeOffset="102162.6593">21067 5213 238,'0'0'444,"0"0"-376,0 0-68,0 0-3,0 0 2,110-18 1,-72 17 16,-2-1 1,-3 2-8,-7 0-8,-6 0-1,-7 0-39,-8 0-137,-5 0-259</inkml:trace>
  <inkml:trace contextRef="#ctx0" brushRef="#br0" timeOffset="102538.6358">21078 5421 360,'0'0'169,"0"0"-124,0 0 20,0 0 21,0 0-40,0 0-8,77-2 0,-41-1-8,3 0-15,1 0-10,-3 2 0,-4-2-5,-6 1-3,-2 1-63,-6-2-104,-5-2-187</inkml:trace>
  <inkml:trace contextRef="#ctx0" brushRef="#br0" timeOffset="103154.5974">21580 4912 332,'0'0'399,"0"0"-312,0 0-77,0 0-10,0 0 1,0 0 15,99-12 9,-68 12-9,4 0-6,2 0-9,3 0-1,-4 0-28,-6 0-162,-11 0-264</inkml:trace>
  <inkml:trace contextRef="#ctx0" brushRef="#br0" timeOffset="103387.6057">21751 4910 280,'0'0'198,"0"0"-171,0 0 40,-5 92 24,5-58-7,0-2-29,0 2-24,0-4-11,3 1-17,5 0 1,0-2 0,0 0-2,-3-2-2,-1-6-16,-1-4-160,-1-6-148</inkml:trace>
  <inkml:trace contextRef="#ctx0" brushRef="#br0" timeOffset="103563.5913">21694 5329 873,'0'0'56,"0"0"-29,0 0-5,0 0 3,0 0-12,0 0-12,90-22 3,-37 17-4,5 0 0,2 2-1,0-1-46,-7-4-63,-5-4-240</inkml:trace>
  <inkml:trace contextRef="#ctx0" brushRef="#br0" timeOffset="104171.5527">22249 4894 762,'0'0'68,"0"0"-46,0 0-22,0 0-2,0 0-35,0 0 37,-7 101 11,3-57 15,0-5-10,-1-2 4,2-2-8,0-4-9,2-5-3,1-5 4,0-8-3,0-3 0,0-4-1,0-6-4,0 0-40,0 0 23,6-19 19,0-4-42,2-8 7,-1 0 20,0-5 17,-1-2 2,-3 0 30,2-1 31,-4 3-10,2 1-32,3 9-20,3 6 1,-4 9-1,1 8-1,1 3-5,6 11-10,4 20 4,5 10 11,-1 6 6,-1-1-1,-1-2-1,2-8-3,0-6 4,3-6-5,-4-6 0,-1-5 0,-5-6 4,-2-3-4,2-4 9,-1 0 12,2-1 15,0-12-18,1-5 1,-2-5-13,-4-3 0,1-1 3,-5-3-5,-3-2 1,-2-1 3,-1-3-8,0 3-15,0 5-47,0 5-20,0 8-119</inkml:trace>
  <inkml:trace contextRef="#ctx0" brushRef="#br0" timeOffset="104991.2897">23117 4891 141,'0'0'439,"0"0"-330,0 0-5,0 0-61,-85-71-32,57 69-8,-4 2-2,0 7-1,-3 18-3,1 13-5,1 8 4,-1 8 4,8-1 4,6-1-2,5-6 9,9-7-11,6-4 1,0-7 1,0-3 1,16-6 0,5-6 0,8-6 1,3-7 1,2 0 1,1-5-6,-7-11-3,-10-4-10,-6-3-1,-9 1 7,-3-1-5,0 2 12,0 3 0,-7 4 24,1 6 9,1 0 14,5 5-35,0 3-10,0 0-2,3 0-13,19 5-11,8 11 24,3 5 0,0 0 4,-6 4-4,-7-3-4,-3 2-1,-8-2 1,-2 1-1,-7-3 4,0-2 1,0-2-1,-10-2 1,-2 0 0,0-4-41,2-2-130,7-7-293</inkml:trace>
  <inkml:trace contextRef="#ctx0" brushRef="#br0" timeOffset="105599.2493">24915 4730 677,'0'0'176,"0"0"-148,0 0-28,0 0-21,0 0 9,0 113 12,-5-67 31,-4-4-17,-1-3-1,1-1-7,-3-3-5,-3-3 3,2-5-4,0-4-7,5-6-50,6-6-102,2-10-212</inkml:trace>
  <inkml:trace contextRef="#ctx0" brushRef="#br0" timeOffset="105967.2307">24772 4655 688,'0'0'9,"0"0"-6,116-35-3,-71 35 0,-3 0 0,-2 6 39,-3 20 14,0 11-7,-4 11-15,-6 9-7,-9 1-9,-6-1-10,-11-7-5,-1-7 7,-5-5-6,-15-7 0,-10-5 5,-9-3 1,-5-7 1,-10-2-2,0-5-5,-2-4-1,0-1-5,6-4-21,6 0-34,12 0-83,8 0-101</inkml:trace>
  <inkml:trace contextRef="#ctx0" brushRef="#br0" timeOffset="111289.2383">25510 4775 407,'0'0'183,"0"0"-106,0 0-32,0 0-4,0 0-36,0 0-1,0 0-4,-13 110 11,7-64 11,-1 0 13,4-7-29,-2-3 4,4-7-6,1-4-4,0-2 3,0-5 5,0-5-8,0-4-13,0-4-74,0-5-88,4 0-104</inkml:trace>
  <inkml:trace contextRef="#ctx0" brushRef="#br0" timeOffset="111545.2221">25531 4771 480,'0'0'99,"0"0"-43,0 0-20,66-77 26,-42 63 5,4 1-29,5 1-14,1 2-17,2 4-5,-5 2-2,-2 3-1,-4 1 1,-6 0-53,-7 1-85,-7 11-36,-5 0-84</inkml:trace>
  <inkml:trace contextRef="#ctx0" brushRef="#br0" timeOffset="111761.2089">25516 4921 387,'0'0'148,"0"0"-74,0 0-13,0 0-1,0 0-22,0 0-23,60 0-4,-33 0-10,-3 3 2,-4 3-3,-4 5 0,-3 0-67,-7 3-123</inkml:trace>
  <inkml:trace contextRef="#ctx0" brushRef="#br0" timeOffset="111961.1955">25491 5141 450,'0'0'51,"0"0"36,0 0-3,0 0-6,109 0-32,-66-6-12,2 0-22,1-2-12,-3 2-5,-5-2-137,-7-2-138</inkml:trace>
  <inkml:trace contextRef="#ctx0" brushRef="#br0" timeOffset="112289.1806">26100 4617 674,'0'0'111,"0"0"-110,0 0 7,0 0-8,88 0 0,-39 0 20,1 0-8,1 0-2,-3 0-10,-8 0 0,-5 3-72,-10 0-140,-13-3-230</inkml:trace>
  <inkml:trace contextRef="#ctx0" brushRef="#br0" timeOffset="112521.1636">26350 4655 485,'0'0'98,"0"0"-44,-25 90-5,20-49 18,2 1-26,1-3-15,2-3-10,0-3-10,0-2-6,0-2 3,0-2 0,0-3-3,0-1 0,0-7-65,4-2-95,8-7-146</inkml:trace>
  <inkml:trace contextRef="#ctx0" brushRef="#br0" timeOffset="112801.1464">26823 4694 892,'0'0'53,"0"0"-17,0 0-30,0 0-6,0 0-18,0 0 3,-6 103 12,3-54 3,-1-4 2,-2-5-1,1-1 1,-1-2 0,-1-5-2,2-3 0,-2-3 0,6-6-23,1-9-65,0-6-156,0-5-196</inkml:trace>
  <inkml:trace contextRef="#ctx0" brushRef="#br0" timeOffset="113025.1287">26828 4668 798,'0'0'58,"0"0"-40,0 0-8,31-93 34,-3 78-33,10 2-5,8 5-3,2 5-3,-1 0-1,-8 3 1,-7 0 0,-9 0-4,-6 6-46,-4 6-113,-8 0-124</inkml:trace>
  <inkml:trace contextRef="#ctx0" brushRef="#br0" timeOffset="113241.1163">26767 4849 447,'0'0'7,"0"0"-7,0 0 95,0 0 7,92 46-9,-49-41-33,2-3-18,0-1-24,-5 2-17,-9 0-1,-11 1-110,-11 1-163</inkml:trace>
  <inkml:trace contextRef="#ctx0" brushRef="#br0" timeOffset="113457.1196">26792 5142 337,'0'0'84,"0"0"-71,0 0 109,0 0-9,0 0-41,116 8-16,-72-8-15,0 0-29,-2 0-11,-3-3-1,-2-3-30,2-5-102,-3-2-50</inkml:trace>
  <inkml:trace contextRef="#ctx0" brushRef="#br0" timeOffset="113737.0849">27416 4655 432,'0'0'295,"0"0"-254,0 0 25,0 0-29,0 0 5,0 0-42,-5-20-1,10 56 1,1 12 5,-2 5 23,-4-5-13,0-3-3,0-5-11,0-4 3,0-5-4,-4-2 0,1-4 4,-2-8-4,4-5-35,1-6-41,0-6-71,0 0-130</inkml:trace>
  <inkml:trace contextRef="#ctx0" brushRef="#br0" timeOffset="114160.5743">27447 4706 48,'0'0'624,"0"0"-532,19-110-35,-4 79-23,6 5 1,-2 5-3,2 5-9,3 8-15,0 4-7,1 4-1,-2 0-3,1 15 1,-4 13-7,-7 4 6,-10 9-3,-3 5 4,-20-1 0,-17-2 2,-12-4-3,-2-7-3,3-8-10,10-9 15,13-9 1,12-3 2,9-3 0,4 0 11,0 0 6,0 0 2,0 0-6,0 2-15,10 7-11,14 5 6,7 4 5,5 3 4,3 0-2,0 0 1,1 1-3,0 0 2,-1 1-2,-3-3-7,-3-2-48,-8-3-54,-7-3-77,-6-5-107</inkml:trace>
  <inkml:trace contextRef="#ctx0" brushRef="#br0" timeOffset="114800.5316">28097 4579 529,'0'0'185,"0"0"-26,0 0-85,0 0-20,0 0-50,0 0-4,0 37-14,0 6 14,-4 5 2,-2 0 1,1-4 2,2-2-1,0-7-1,3-4-2,0-4 0,0-5-1,0-5 0,0-4-2,0-6-23,0-4-27,0-1-22,0-2-51,5 0 24,2-10-9,1-9-100</inkml:trace>
  <inkml:trace contextRef="#ctx0" brushRef="#br0" timeOffset="115280.5065">28120 4820 43,'0'0'202,"9"-77"-73,-4 38 3,4 3-27,1 5-39,3 2-14,-1 6 15,2 5-7,0 5-38,0 2-10,0 5-3,-1 6-1,-2 0-8,1 0 0,6 7-2,-1 16-2,2 9 4,-2 8 6,-4 4 2,-6-2 1,-2-2-5,-2-9-4,-3-5 9,0-7-9,0-6 2,1-5 0,-1-3 0,2-5-2,-2 0 5,1 0 1,1 0 13,5-6-6,2-12 20,5-8-32,7-5-1,-1-3 4,2-2-3,3 1-1,0 6 1,2 4-1,-5 9-1,-5 7-2,-3 6-1,-1 3-2,-1 4-1,2 22 3,-2 8-7,2 7 11,-8 2 0,-2-4 1,-1-3-1,0-5 1,2-2 0,2-4 2,0-2-3,1-4 0,0-3-36,5-8-41,3-3-79,7-5-149</inkml:trace>
  <inkml:trace contextRef="#ctx0" brushRef="#br0" timeOffset="115568.4837">29095 4618 802,'0'0'63,"0"0"-27,0 0-19,0 0 4,0 0-2,0 0-19,35-19 1,-12 19-2,2 3 1,0 4 0,2 1 1,0-2 0,-1-2-1,4 0-2,-2-4-27,-1 0-37,-4 0-83,-7 0-70</inkml:trace>
  <inkml:trace contextRef="#ctx0" brushRef="#br0" timeOffset="115832.4716">29338 4597 155,'0'0'93,"0"0"1,0 0-1,0 0 11,0 0-9,0 0-18,-1 0-28,-5 2-33,0 19-16,-3 11 0,2 8 9,-3 5-6,2-1 13,0-3-4,1-4-12,0-5 10,1-5-8,0-3 3,1-3-5,0-4 2,1-2-2,4-5-38,0-2-130,0-7-76</inkml:trace>
  <inkml:trace contextRef="#ctx0" brushRef="#br0" timeOffset="116024.455">29152 4998 547,'0'0'9,"0"0"4,0 0-7,0 0 63,79 10-33,-46-9 7,2-1-14,1 0-19,2 0-8,4 0-2,1 0-70,-3-10-149</inkml:trace>
  <inkml:trace contextRef="#ctx0" brushRef="#br0" timeOffset="116680.4153">29722 4587 771,'0'0'0,"0"0"-11,0 0-2,0 0-1,0 0-22,0 0 36,-3 115 17,-3-67 2,-4-8-12,2-4 16,1-4-13,-1-5-7,4-5-1,-2-3 1,5-7 0,-3-5-1,3-3-1,1-4-1,0 0 0,0 0 0,0-5 0,0-12-14,3-5-10,6-6 14,1-3-4,4-3 1,1-2 7,0 0 4,-1 2 2,3 1 2,-1 4-1,-1 8-1,-2 4 0,-5 8 9,1 7 21,-2 2-30,1 0 0,1 11-17,-3 18 3,-1 9 11,-1 5 3,-3 4 0,1-3 19,1-4-2,1-3 0,1-5-6,2-4 2,2-6-4,-1-5-2,-1-5 0,1-5-1,0-4-2,3-1 10,1-2 24,4 0 5,2-5 3,3-11-14,1-8-13,1-7-9,-5-2 1,1-7-11,-5-3 0,-3-1 4,-2-2-4,-1 6-2,-3 7-5,-1 7-25,0 11-3,-1 6-35,0 9-86,-3 0-281</inkml:trace>
  <inkml:trace contextRef="#ctx0" brushRef="#br0" timeOffset="117000.392">30346 4701 778,'0'0'70,"0"0"-13,0 0-47,0 0-8,0 0-2,0 0-12,0 77 8,0-32 4,-3-4 6,-2-3-2,1-6-4,2-4 5,2-6-4,0-4-1,0-2-1,0-6-12,0-4-95,0-4-66,0-2-172</inkml:trace>
  <inkml:trace contextRef="#ctx0" brushRef="#br0" timeOffset="117248.3764">30406 4671 826,'0'0'93,"0"0"-75,0 0-12,0 0 1,71-89 2,-53 79-6,4 2-2,0 2-1,1 2-2,4 1 0,1 3 2,1 0-21,-4 0-24,0 0-30,3 1-31,-2 7-37,1-3-51,-6 4-181</inkml:trace>
  <inkml:trace contextRef="#ctx0" brushRef="#br0" timeOffset="117496.3611">30468 4836 157,'0'0'98,"0"0"-15,0 0 1,0 0 38,0 0-13,0 0-1,27 26-29,-3-23-30,10 0-28,5-1-16,7-1-3,1 2-2,-6 0-23,-8 0-69,-13 3-55,-13-1-98</inkml:trace>
  <inkml:trace contextRef="#ctx0" brushRef="#br0" timeOffset="117704.3504">30387 5118 238,'0'0'89,"0"0"7,0 0 1,0 0 54,0 0 3,0 0-83,108 12-42,-69-12-22,-1 0-3,-2 0-4,-3 0 0,-5 0-21,2-8-76,-5-3-163</inkml:trace>
  <inkml:trace contextRef="#ctx0" brushRef="#br0" timeOffset="118216.3161">31078 4551 868,'0'0'70,"0"0"-70,0 0-9,0 0-2,-12 99 11,9-47 4,2 3-4,-3-5 2,4-5-2,0-6-2,0-4 0,0-7 4,0-4-4,0-6-2,0-5-34,0-6-64,0-7-199</inkml:trace>
  <inkml:trace contextRef="#ctx0" brushRef="#br0" timeOffset="118584.2934">30914 4549 796,'0'0'5,"0"0"-5,0 0-26,115-87 26,-66 79-2,6 8 0,5 0 0,-5 0 1,-8 14 0,-10 5-2,-9 10-3,-4 7 6,-5 12 0,-5 11 0,-6 6 0,-5 0 4,-3-5-1,0-6 3,0-8 7,-5-5-3,-6-8 8,-1-6 4,-1-6-10,-1-6 4,-2-5-1,-3-7 10,-8-3 5,-6 0 2,-5 0-32,-4-10-5,1-1-54,1-5-110,10 0-192</inkml:trace>
  <inkml:trace contextRef="#ctx0" brushRef="#br0" timeOffset="121416.1196">2748 7520 697,'0'0'158,"0"0"-153,0 0-5,0 0-8,0 0 8,0 0 0,0 0 2,25 44-2,-14-38 2,0-2 2,3-2 5,5-2-5,5 0 16,-1-3-7,2-12-3,0-3-6,-1-3-2,-6-6 0,-3-2-1,0-4 1,-5-3 1,-2-3-3,-2-5 1,-3 0 3,-3 2-4,0 0 0,0 5 1,-3-1-1,-6 3-3,-3 2 3,3 5 0,3 4 0,1 7 0,2 8 0,0 6 0,-1 3-1,4 0-10,-3 24 6,3 20-4,0 17 9,0 18 0,0 8 2,0 2 4,6-2-4,6-11 16,9-9-14,3-11 0,3-8-4,1-4 2,3-11-1,2-6-1,3-10 2,-2-9-1,2-8 3,-3 0-1,-2-18 0,0-7-3,-5-9-1,-7 0-1,-7 0-3,-3-3 3,-9 1 2,0 3-3,-9 1-6,-12 5-4,-4 6 1,7 3 7,-1 8 3,1 2 2,10 4 0,2 4 4,5 0 3,1 0-7,0 0 0,1-2-6,16 1 1,11-5 2,4-2 3,-1 1 0,-3-3 0,-7 6-5,-3 0 5,-6 4-1,-3 0-1,4 0-2,2 5 3,0 11-6,-3 3 6,0 1-5,-2 1 3,-2-2 3,-1-1 0,2-1 1,3-5 5,0-3-6,3-3 2,5-5 1,3-1-3,1 0 10,3-11-4,-3-11 10,-5-3-8,-4-2-7,-3 1 5,-6 7 2,-3 5 10,-3 8 14,0 4 10,0 2-21,0 0-21,0 22-2,0 9-10,0 14 12,0 4 0,0 5 3,-6 3-2,-4 2 2,-5 2 4,1 2-6,1-3-1,-5-4 2,3-9 0,3-14-1,3-15-1,3-9-2,2-9-3,4-7 5,0-22 4,4-13-4,20-9-3,15-8 3,6-4-4,10 0 1,1 2-33,1 9-44,-6 6-178</inkml:trace>
  <inkml:trace contextRef="#ctx0" brushRef="#br0" timeOffset="121982.9872">5371 7102 582,'0'0'212,"0"0"-185,0 0-27,0 0-20,0 83 20,-2-33 23,2-1-10,0-4 13,0-2-7,0-4-17,7-3 0,-1-2 1,-1-2 4,-2-5-7,-3-6-39,3-10-129,0-9-340</inkml:trace>
  <inkml:trace contextRef="#ctx0" brushRef="#br0" timeOffset="122486.3074">5280 7220 754,'0'0'2,"0"-85"-2,7 46 0,5 6 12,7 4 63,1 7-20,8 5-36,5 7-19,3 10 5,4 0-2,-4 16-3,-3 17 1,-8 8 10,-11 6-10,-14 2 4,0 2-5,-26-4-7,-8-3-7,3-10-2,-2-8-11,9-11-12,6-7 11,3-8 1,6 0 27,3-3 20,3-14-7,3 2 6,0-2-19,3 7-2,14 5-4,5 4 2,5 1-8,7 6 7,2 14-2,5 2 7,-5 2 3,-3 2 4,-6-1-1,-3 1 7,-9-1-4,-9 1-8,-6-1 6,-8-1 0,-20-1 10,-8-2-7,-4-4-1,-5-7-7,3-4-2,6-6-18,5 0-22,6-1-45,4-18-164</inkml:trace>
  <inkml:trace contextRef="#ctx0" brushRef="#br0" timeOffset="123054.2733">6158 7093 428,'0'0'114,"0"0"-22,0 0 26,0 0-6,0 0-63,0 0-29,-50-7-16,36 11-4,-5 17-7,2 11 7,-5 11 0,3 10-3,2 6 2,1-2 1,4-4 5,4-11-1,8-8-2,0-8-1,12-8-2,9-5 1,7-6 0,4-7 25,5 0 3,5-11-6,1-13-10,-4-3-1,-6-6-3,-8-2 11,-7-4-7,-6-5-5,-6-1-1,-6 0-6,0 0 0,-16 3-5,-10 4-12,-4 5-39,-8 7-42,-6 9-143</inkml:trace>
  <inkml:trace contextRef="#ctx0" brushRef="#br0" timeOffset="123709.7885">6570 7096 170,'0'0'520,"0"0"-493,0 0-27,0 0-16,0 0 16,0 101 36,0-57-1,2-1-2,-1 2-10,2-4-4,-3-5-1,1-2-15,-1-2-1,0-3 1,0-5-1,0-6 2,-1-8-4,-2-2 0,3-5-31,0-3-99,0 0-22,0-11 20</inkml:trace>
  <inkml:trace contextRef="#ctx0" brushRef="#br0" timeOffset="124133.7612">6561 7144 615,'0'0'117,"-12"-77"4,12 40-65,0 2-2,0 2-28,18 7-10,6 8-16,3 10-2,3 8 2,1 7-1,2 22-6,-2 13 3,-6 3 3,-9 3 0,-10-3-1,-6 0 0,-8-4 0,-16-5-11,-7-4 2,1-9-2,0-7 0,6-9 7,5-7 6,7 0 2,2 0 1,5-7 2,2-2 4,3 4 20,0 3-2,0 1-12,5 1-15,15 0 0,9 1-3,2 16 1,5 3-2,-3 2 0,-5 4 1,2 0 3,-5-1 2,-1 1-1,-3-2-1,1-3-14,2-4-18,-3-6-81,0-3-166</inkml:trace>
  <inkml:trace contextRef="#ctx0" brushRef="#br0" timeOffset="124797.7224">7146 7014 498,'0'0'13,"0"0"-2,0 0 33,0 0-9,0 0-34,0 0 31,16 121 34,-16-71 15,0-2-26,0-1-28,0-5-13,0-5 9,0-8-6,0-8-14,0-6-1,0-6 1,0-3-2,0-6-1,0 0 2,0 0 7,0-2 13,0-14-13,-1-8-8,-2-9-2,3-7-3,0-6-6,0-4 6,0-1 2,0 1-5,0 4 6,0 5 1,0 11 3,3 12-3,-3 9 0,1 7 6,2 2-6,8 15-6,5 19-1,10 9 2,2 4 5,0 1 0,1-4 0,-1-4 0,2-2 2,-3-9-2,-4-7 2,-3-4-1,-4-5-1,-4-6 0,-4-1 3,-4-5-3,-1-1 0,-3 0 4,0 0 5,0 0 14,2-13 46,-1-11-55,4-8-12,-2-7 0,0-4 5,0-7-7,-2 2 0,1 5 0,1 7-24,-2 9-15,2 8-48,0 5-172</inkml:trace>
  <inkml:trace contextRef="#ctx0" brushRef="#br0" timeOffset="125669.6661">8754 6960 637,'0'0'56,"0"0"0,0 0 15,0 0-49,0 0-22,0 0 0,0 101 0,0-51 14,0 1 0,0-1 2,0-3-9,0-1-6,0-2 1,-7-5-1,-2-6 4,0-7-4,5-8 1,1-8-2,3-6-32,0-4-134,0 0-23,1-13-8</inkml:trace>
  <inkml:trace contextRef="#ctx0" brushRef="#br0" timeOffset="126117.6383">8675 6967 809,'0'0'48,"0"0"-25,0-109-23,17 81 0,2 5 1,6 6 0,5 8 23,1 6-14,2 3-6,-1 14-2,-6 17-2,-4 10-6,-9 5 3,-12-2 0,-1 0-7,-16-3-21,-14-4-53,-6-5-28,-1-8-26,4-9 9,5-6 75,7-7 54,9-2 55,7 0 84,5 0 5,0 0-33,0 0-52,11 0-44,11 0-15,8 0-1,3 0-4,3 6 1,-2 10 4,-1 4 0,-3 4 7,-3 4-2,-2 2-5,-3 1 1,-4-1 1,0-3-2,-6-3-5,0-4-45,0-4-27,-1-6-26,0-5-101</inkml:trace>
  <inkml:trace contextRef="#ctx0" brushRef="#br0" timeOffset="127317.5613">9405 6944 575,'0'0'87,"0"0"-1,0 0-31,0 0-11,0 0-26,0 0-18,-14 30-11,10 13 11,-2 9 5,6 2-3,0 2 5,0-5-2,3-3 0,13-7-4,8-8-1,3-6 1,3-6 2,0-7-2,-1-9-1,1-5 0,0 0 0,1-4 10,1-15 26,-2-9-10,-4-5-12,-7-6 3,-5-3 0,-8-2-9,-4 1-2,-2 1 1,0 0-2,-2-2 0,-7 1-5,1 4-11,0 8-34,5 8-28,0 10-89,1 10-233</inkml:trace>
  <inkml:trace contextRef="#ctx0" brushRef="#br0" timeOffset="127813.5284">10014 6903 824,'0'0'42,"0"0"-40,0 0-2,0 0-4,0 0-8,4 90 12,6-38 31,-2-1-13,-2-4-1,-3-5-7,0-3-3,0-4-5,0-6 0,1-4-2,-2-6 0,-1-7 0,1-6 1,-1-2-1,1-4 0,-2 0 0,0 0 7,0 0 6,0 0 0,0 0 18,0 0-19,1-4-12,1 1 5,1 2 12,4-1-13,8-1-3,9 2-1,3 1-1,4 0 0,-1 0-3,0 0-15,0 0-13,-3 0-2,-5 1-24,-7 4-125,0-5-158</inkml:trace>
  <inkml:trace contextRef="#ctx0" brushRef="#br0" timeOffset="128125.509">10545 6836 193,'0'0'624,"0"0"-624,0 0-24,0 0 3,0 0 21,7 120 32,-1-73-3,-3-5 0,-3-3-12,3-3-7,-3-3-7,0-1 2,0-2-1,0-7 1,0-5-4,0-7-1,0-4-4,0-7-59,0 0-102,0-11-31</inkml:trace>
  <inkml:trace contextRef="#ctx0" brushRef="#br0" timeOffset="128342.1642">10615 6819 710,'0'0'121,"0"0"-71,6-77-40,9 59-4,4 8 3,12 0-4,2 3 0,2 3-4,-1 0 0,-3 4-1,-1 0-2,-6 0-34,-2 5-87,-7 7-48,-6 3-122</inkml:trace>
  <inkml:trace contextRef="#ctx0" brushRef="#br0" timeOffset="128558.1493">10692 7049 195,'0'0'316,"0"0"-316,0 0 0,0 0 21,0 0 20,0 0 24,71 18-6,-46-18-45,-1 3-8,-7 0-6,-3 2-1,-5 0-29,-3 0-114,-6 4-128</inkml:trace>
  <inkml:trace contextRef="#ctx0" brushRef="#br0" timeOffset="128790.1333">10649 7322 744,'0'0'131,"0"0"-131,0 0-10,0 0 10,0 0 26,0 0 34,89 6-20,-54-6-22,-1 0-5,-1 0-7,-5-5-1,-4 1-4,-4 1 2,-4 0-2,1 1-1,-3 2-25,-2 0-41,0-1-38,-3 1-104,-4-4-208</inkml:trace>
  <inkml:trace contextRef="#ctx0" brushRef="#br0" timeOffset="137678.9459">11956 7119 283,'0'0'345,"0"0"-343,0 0-2,0 0 0,0 0 0,0 0 29,0 0 37,67-4-27,-46-3-17,-2-4-3,-5 1-6,1-2-1,-5-3 12,1-3-15,0-3-4,-3-4-3,0 1 0,-2-1-2,-2 2 1,-4 5 0,0 8-1,0 2 0,0 4-1,-7 4-4,-4 0 1,2 12 1,-3 15-3,-1 10 5,1 4-2,4-2 3,5-3 9,3-5 8,0-6-14,11-2-2,7-7-1,4-5 3,3-4 2,7-7-5,0 0-5,1 0-86,-6-13-171</inkml:trace>
  <inkml:trace contextRef="#ctx0" brushRef="#br0" timeOffset="137902.9307">12090 6753 827,'0'0'0,"0"0"-31,0 0-44,0 0 54,0 0-158,0 0-106</inkml:trace>
  <inkml:trace contextRef="#ctx0" brushRef="#br0" timeOffset="138366.9013">12507 7151 518,'0'0'56,"0"0"-43,0 0-13,0 0 57,0 0 32,0 0 7,68 0-44,-55-3-28,-2-2-9,2-1-4,4-2-5,2-2-4,2-4-1,3 0-1,-3-1 0,-6-4-8,0-1-14,-11-3-10,-4 0 0,0 0-22,-7 4 12,-8 2 40,-3 5 2,-3 4 32,0 7-14,0 1-2,0 6-13,2 18 0,4 7 6,3 7 4,6 1 5,6-2 6,0-4-10,15-6-6,6-5-3,7-2 6,2-7-4,3-2-3,6-6 3,-2-5-7,0 0-14,-4-10-201</inkml:trace>
  <inkml:trace contextRef="#ctx0" brushRef="#br0" timeOffset="138574.8933">13020 7067 949,'0'0'37,"0"0"-37,0 0-1,0 0-1,0 0 0,0 0-7,0 12 9,0-7 0,0 1-79,0-3-149</inkml:trace>
  <inkml:trace contextRef="#ctx0" brushRef="#br0" timeOffset="139726.8154">12366 7302 248,'0'0'407,"0"0"-360,0 0-11,0 0 54,0 0-2,0 0-44,0 0-20,0 0-6,0 0-5,0 0-10,0 0-3,0 0-10,0 1-60,-4 2-93,1 2-249</inkml:trace>
  <inkml:trace contextRef="#ctx0" brushRef="#br0" timeOffset="141175.0801">5034 8580 362,'0'0'127,"0"0"-58,0 0 4,0 0-16,0 0-28,0 0-24,0 42 35,0-4 22,2 6-12,0 1-11,-1-3-16,1-3-5,2-3-10,2-4-7,0-3 5,-1 2-4,2 0-1,-4 1 0,0 0 3,-1-7-2,-1-2-2,2-7-16,0-2-69,0-8-147,-1-6-207</inkml:trace>
  <inkml:trace contextRef="#ctx0" brushRef="#br0" timeOffset="141639.0462">5038 8485 486,'0'0'89,"0"0"-48,0 0 25,0 0 23,24-90-14,-14 75-43,-1 1-9,2 1-14,2 1 1,5 1-2,4 4-3,5 4-2,3 3-1,0 0 5,1 21 1,-4 5 2,-3 6-1,-8 5-1,-5-1-5,-11 2 1,0-1-4,-5-1 2,-16-4 0,-10-2 2,-6-6-4,1-6-5,0-3-16,5-6-27,1-3-43,8-3-52,2-1-71,7-2-259</inkml:trace>
  <inkml:trace contextRef="#ctx0" brushRef="#br0" timeOffset="142622.9878">5521 9071 463,'0'0'16,"0"0"-10,0 0-6,0 0 73,0 0-13,0 0-12,15 24-4,-7-21-1,1-2-4,2 1-18,3-2 5,4 0 5,3 0 11,1-5-8,-1-7-20,3-4-7,-3-2-1,-3-7-1,-2 0-1,-3-5-3,-5 0 6,-5-2-7,-3 1 1,0-1-1,-6 2-4,-6 3-1,-4 3 4,-2 6-1,0 2 1,0 8 1,1 1-6,3 3 6,3 4-2,2-2 0,2 2-3,2 0 4,2 0-8,3 5-1,0 6 6,0-1 3,8-1-2,7 0 1,5-3 2,6-1 0,4-4 4,7-1-4,-1 0 0,1 0 3,-1 0-3,0 0 0,-3 0-1,-8 0 1,0 0 0,-7 0 0,-1 2 1,-3 8-1,-3 5-1,-2 5 1,3 1 1,-5 3-1,-2 0 3,2 0 8,-2-2-1,5 0 10,-1-4-10,2-2-8,0-2 4,0-4-5,5-2 1,1-5 3,7-3-5,4 0-1,8-4-30,0-10-22,-8-1-71,-3 0-197</inkml:trace>
  <inkml:trace contextRef="#ctx0" brushRef="#br0" timeOffset="144566.4143">6455 8765 245,'0'0'404,"0"0"-376,0 0 22,0 0 20,0 0-47,0 0-17,-31 35 6,19-12 23,3 2-2,1 1-17,1-1-11,4-2 13,3-4-14,0-2 0,0-5 0,3-3-4,1-2 0,1-2 0,-2-3 1,0-2-1,3 0 2,3 0-1,6-8 5,0-9-6,3-4-16,-5-1-22,-3-2-31,-8-2-79,-2 0 8,0 1 54,-6 4 86,-7 1 2,2 5 92,-2 1 2,5 6-39,2 2-11,3 1 1,2 5-8,1 0-13,0 0-26,0 0-6,0 0-11,9 1 7,7 6 10,2-1-1,0-1 2,2 0 1,-1-3 0,0-2-4,-2 0 4,0 0 0,0-3-1,-1-9 9,-2-6-1,4-3-4,-5-10 0,-1-2-1,0-7 2,-4-3-3,-1 0-3,-3-1 3,-2 7-2,-2 5 1,0 5 10,0 6 7,-3 9 11,0 6-10,-1 3 4,2 3-15,2 0-9,0 13-10,0 17-1,0 15 10,0 10 0,0 3 1,0 2 1,3-1 2,3-6 9,-2-5-12,2-4 7,0-6-5,-1-7 0,5-5-2,-4-5 0,0-3 0,0-6 0,-1-3 0,0-3 1,-2-5-1,0-1 0,-1 0 2,1 0-2,6 0 1,4-13-2,2-9 0,0-4-15,-4-5-34,-5 2 25,-5-2-6,1 6-16,-2 5 5,0 5 29,0 8 13,0 0 2,0 4 31,0 3-6,0 0 2,0 0-29,0 0-7,10 0-3,11-1 10,7-1 0,1 0 0,-1-3 0,2 0 1,-2 1-1,2-2 0,-2-1 0,-4 0-1,-1 3 2,-7 1-2,-7 2 2,-3-1-3,-3 1 3,0-1-1,0 2 1,-3 0 7,0 0 6,0 0 37,0 0-13,0 0-35,-15 5-3,-2 11-1,-2 7-1,0 3-1,7 2 3,1-1 0,4-5-3,6-2 3,1-4-4,0-3 3,0-3-1,10-2-2,-1-4 4,3-4 0,6 0-1,1 0-5,-1-14 5,4-4-18,-5-4-24,-5-3 1,-6-3 1,-5 1 18,-1 0 12,0 4 11,-1 7 36,-7 4 30,2 4-29,-1 7 0,5 1-3,-1 0-31,2 3-3,-1 13-12,2 2 11,0 2 1,0-2-6,11-3 4,7-1 1,-3-5 1,4-3 0,0-3 1,-2-1-1,1-2 1,-5 0 0,0 0 3,-2-5-1,0-10 10,2-5 1,-1-6-3,4-5-5,-1-8 1,3-6-6,-1-6 1,-1-2-1,-6-2 0,-2 5 0,-4 0 2,-4 8-1,0 3-1,0 8 1,-10 9 5,5 6 9,2 9-9,0 6 1,3 1-8,-1 6-6,-1 24-21,-1 15 21,0 14 6,2 7 0,1 5 0,0 0-2,0-8 2,0-8 2,0-10 0,3-6-2,9-5 0,7-6-2,2-5 2,3-8 1,-2-7-1,-1-6 5,-3-2-3,-2 0-1,-8 0-1,-5-15-11,-3-4 4,0-5-11,0-1-16,-6 0 11,0 4 16,-1 4 6,1 4 2,3 4 25,-2 3 7,4 2-18,1 2-6,0 2-2,0-1-7,4-1-9,15-1 9,8 0 1,-1 0-1,2 3 0,-4 0-8,-2 0-38,-7 0-64,-3 0-245</inkml:trace>
  <inkml:trace contextRef="#ctx0" brushRef="#br0" timeOffset="144790.4013">7875 8789 940,'0'0'0,"0"0"-7,0 0 7,0 0 0,0 0 3,0 0-3,19 0 0,-18 0-4,-1 0-91,0 0-200</inkml:trace>
  <inkml:trace contextRef="#ctx0" brushRef="#br0" timeOffset="146307.0343">8865 8601 248,'0'0'394,"0"0"-330,0 0 11,0 0 1,0 0-35,0 0-13,-33-42 8,28 42-9,-2 0-19,-2 6-8,-3 17 0,-4 6-3,4 5 1,0 1 1,6-6 0,3-1 0,3-6-1,0-4-1,0-3-2,6-6 5,9-1-1,1-5 2,8-3-1,3 0 0,4-2 8,-1-11 3,-2-4-5,-7 1-5,-9-4 4,-6 0 0,-6-2 1,0 0-6,0-3 3,-13 4-1,-2 2-2,0 4 3,0 3-3,3 3 1,7 2 1,1 4 1,4 2 2,0 1-5,0 0 0,0 0-6,6 0-3,9 0 8,9 3-1,4 0 2,-1-3 0,4 0 2,-4-2-1,0-13-1,-3-7 2,0-8 1,0-6-1,-2-6 0,-5-5-1,-3 0 1,-6 2-1,-7 1 2,-1 4-2,0 5 1,0 7-2,-7 8 11,0 9 12,4 8-3,1 3-1,1 5-19,1 29-6,0 21-4,0 14 10,0 9 1,0 5 0,0 3 5,8 1-1,0-4 4,2-4 2,1-5 3,5-4-14,2-7 0,-1-4 0,-3-6 0,-3-6 1,-7-1-1,-4-7 0,0-9 3,0-11-2,0-8 1,-6-11 0,-3 0 9,-1 0 3,-4-15-10,1-3-4,3-5 1,1-2-1,0-3-10,1-3 1,4-2-4,1-6 4,3-2-2,0-1 11,0 1-1,0 8-7,0 4 4,0 11 4,0 5 0,0 4 0,0 3 1,4 1-2,16 2 1,11 0-4,17-1 2,15-2 1,3 0-2,-3-2-48,-4 1-30,-7-1-45,-8-2-192</inkml:trace>
  <inkml:trace contextRef="#ctx0" brushRef="#br0" timeOffset="150462.1785">10879 8467 323,'0'0'189,"0"0"-114,0 0-18,0 0 15,0 0-5,0 0-22,-45-33-14,32 33-18,-2 0-13,-3 17 0,1 5 0,-2 7 0,4 5 2,0 3-2,6 0 7,5-4 2,4-4-7,0-5-2,3-3 0,10-5 0,2-3 1,2-5 2,-1-1 7,-1-6-3,4-1 2,0 0 7,1-11 3,2-7-4,-1-4-6,-3-5 0,-5-2-7,-7-1-1,-6 0 2,0 2-1,0-1 2,-7 6-4,-3 4 0,-1 4 2,2 4-2,2 5 0,4 4 0,1 1 2,2 1-2,0 0-2,0 0-12,0 3-4,0 9 18,5-1-3,8-2 3,-1-5 0,6-1 0,2-3 2,8 0-2,2-3 1,4-10 2,-1-7-1,-3-3-1,-3 1 0,-7-5-1,-6-1 3,-1 0 1,-5-5-3,-2-2 2,-2-1-1,-2 0-2,0 2 1,-2-1 2,0 6-3,0 5 5,0 9-5,0 8 9,0 4 2,0 3 1,0 0-12,0 16-8,-2 16-4,-1 15 12,0 11 2,1 4-2,2 1 0,0-1 2,0-3 1,0-5 1,0-7-2,6-7 5,4-7-6,3-6-1,0-3 0,-1-6 0,-2-4 3,4-4-3,-4-5 0,1-3 0,0-2 4,2 0-4,0-13-1,-3-6-1,-1-5-3,-4 0-4,2-2-3,-4 2-4,-3 3 13,0 3 3,0 4 0,-4 3 2,-5 1 5,6 4 8,0 2-2,1 1-5,2 1-4,0 2-4,0 0-3,0 0-5,0 0-2,15 0 2,2 0 8,-1 0 1,-1 0 0,-2 0-2,-2 0 5,-2 0-8,0-3 5,0 2-1,-2-1 0,2-1 0,1 0 1,-2-1-1,7-3 0,0 2 0,-2-3-2,1 2 1,-5 2 0,-5 1 1,-2 3 0,-2 0 3,0-2-1,0 2 2,0 0 7,0-1 0,0-4-1,1-3 2,4-2-9,2-3-3,-1-4 0,3-3 0,-3-1 0,-3-3 0,-1-5 1,-2 1 2,0-5-3,0-1 0,0 2 0,-6 2 1,0 3-1,-2 7 0,5 9 1,0 7-1,1 4-2,1 0 0,-2 17-8,3 20-6,0 17 16,0 8 1,0 0-1,0-1 0,3-5 6,9-6-4,5-6-1,0-8-1,1-8 0,0-6-1,0-8 0,0-5 1,4-9 0,4 0-11,2-12-32,5-12-59,-8-7-258</inkml:trace>
  <inkml:trace contextRef="#ctx0" brushRef="#br0" timeOffset="150742.1638">11341 8307 657,'0'0'112,"0"0"-112,0 0 0,0 0 17,105-16 54,-54 4-42,5-2 1,1 2-10,-5 2-8,-4 4-12,-2 3-1,-6 1 1,-4 2-9,-3 0-64,-5 0-78,-5 0-12</inkml:trace>
  <inkml:trace contextRef="#ctx0" brushRef="#br0" timeOffset="153112.0887">12127 8437 461,'0'0'94,"0"0"-55,0 0-6,0 0 33,0 0 1,0 0-22,-55-38-10,36 38-18,-2 0-10,-4 0 0,-2 6-6,3 11-1,0 4 3,3 3-1,0 5 0,2-1 2,6-2-3,5-2-2,5-4 1,3-4-3,0-2-2,0-5 4,12 0 1,6-4-1,1-3 1,8-2 4,2 0-3,0 0 2,1-6 0,-3-4 2,-2-4-5,-5 1 2,2-4 0,-4-2-2,-3-1 0,-3-3 6,-6 4-4,-3 1 2,-2 3 2,-1 2 1,0 6 16,0 3 8,0 2-1,0 2-13,0 0-7,-1 0-10,-1 6-10,2 12 5,0 6 4,0 0 1,0-3 0,2-1 0,8-5-1,5-3 1,2-3-2,3-4 1,6-2 2,4-3 3,-1 0-4,0-7 0,-5-6 0,1-3-4,-7-5 4,-4-1 0,-7-2 0,-1 2 4,-6-1-2,0 4-1,0 3 1,0 6 8,0 4 6,0 3 1,0 3-3,0 0-12,0 0-2,-3 14-16,3 7 12,0 2 4,0 3 0,0-3 0,0-1 0,7-3 1,1-4-3,2-7 2,2-2-2,2-2 0,3-4-1,3 0-2,2-11 5,4-7-2,-3-3-8,-1 0 4,-3 3 4,-7 4 2,0 7 1,-8 4-1,1 3 0,2 0-1,6 0 1,3 9-3,3 6 3,-4 2 2,3-1 0,-5 0-2,-1 1 1,-6-4-1,-1-2 0,-2-5 1,-3-2-2,0-4 2,1 0 0,-1 0 3,0 0 5,0-10 3,0-6-9,0-5-2,2 1-1,1-3 0,4 2-1,2 0 0,3 3 1,4 2-2,2 2 1,3 10-4,1 4 3,2 0 1,-3 3 0,3 12 1,-3 4-3,-2-1 2,1 0 0,-7 0 1,2 0-2,-1-3 0,-3-1 2,1-2-2,-1-4 2,-2-4 0,0-3 0,1-1 0,5 0 2,3 0 0,3-12 1,0-2-3,-3-4 1,1-3-1,-5-2 0,-1 0 0,-4-2-2,-3 1 1,-3-1 0,-3 4 1,0 5 0,0 4-3,0 4 3,0 7 6,-3 1 6,3 0-12,-2 6-7,-1 15 4,2 4 0,1 4 3,0-1 0,0-2 0,1-3 1,11-5-1,2-2 1,2-5-1,2-4 0,4-5 1,2-2-1,4 0 2,0-18-2,0-3 0,2-6-9,-6-2 1,-1 2 2,-4 3 5,-3 6 0,-6 7 1,-1 5 10,-2 3 12,3 3-18,6 0-2,0 0-4,5 6 3,-4 8-1,-1 4 0,-5 0 5,-3 3-4,-5-1 6,-3-2-4,0-1 6,0-3-4,0-5-4,0-3 0,0-4 5,0-2-5,-1 0 3,-2 0 11,-1-15-15,2-8-7,2-4 4,0-3-6,2 1-3,11 4 11,0 4 1,4 6 0,1 3-4,3 7 0,1 5 0,2 0-1,1 5 4,1 10 1,-6 2-3,-3 1 3,-2-2 0,-5 0 0,0 1-1,-2-5 1,-2-2 0,-3-2-3,-1-3-39,-2-5-75,0 0-213</inkml:trace>
  <inkml:trace contextRef="#ctx0" brushRef="#br0" timeOffset="153358.7059">13408 8073 719,'0'0'0,"0"0"-7,0 0-23,0 0 28,0 0-14,0 0-178,-12-11-89</inkml:trace>
  <inkml:trace contextRef="#ctx0" brushRef="#br0" timeOffset="153694.6863">12406 8136 833,'0'0'13,"0"0"-13,0 0 0,0 0 0,0 0 1,0 0-1,-49-24-1,54 27-131,14 8 49,6-4-197</inkml:trace>
  <inkml:trace contextRef="#ctx0" brushRef="#br0" timeOffset="154870.6087">14233 8330 494,'0'0'176,"0"0"-74,0 0-40,0 0-17,0 0-15,0 0-12,-29-38-14,20 35-4,-5 3-1,-6 0 1,-1 0-1,-4 20 1,2 4-1,1 3 0,4 0 1,6-1-1,6-3 2,6-5-2,0-3 1,2-5-2,14-4 0,7-4 0,0-2 4,4 0-2,0-15 2,-4-2-4,-6 2 2,-6 5 0,-5 3 0,-3 4 4,0 3 8,-2 3-12,4 25-12,-2 9 12,1 11 6,-2 8 1,-2 3-5,0-1 11,0 3 11,0-6-15,-9 0-4,-11-4-3,0-6-2,-2-10 1,2-13 0,5-13 1,1-9 3,5 0 7,3-21-5,3-7-7,3-6 10,0-3 18,8-5-2,17-4-8,16 0-10,15-2-8,14 2 0,11 4-3,0 6-12,-6 5-40,-10 5-56,-12 5-249</inkml:trace>
  <inkml:trace contextRef="#ctx0" brushRef="#br0" timeOffset="155742.5515">15811 8144 700,'0'0'113,"0"0"-37,0 0-34,0 0-12,-91-85-13,67 81 7,-4 4-19,-4 0-4,-2 24-1,1 7-5,3 7 5,7 3-2,5-4-3,4-3 4,8-5 1,5-3 0,1-5-5,0-3 1,6-5 4,14-3-8,11-7 8,12-3-1,3-4-4,2-16 0,-9-3-9,-9 0 3,-11 1 11,-10 2 3,-5 1-1,-4 4 22,0 3 3,0 6 7,0 4 0,0 2-7,0 0-27,0 0-6,0 12-11,8 8 14,2 1 3,4 0 0,5-4 0,5-2-2,9-5-6,10-5-22,9-5-60,2 0-147</inkml:trace>
  <inkml:trace contextRef="#ctx0" brushRef="#br0" timeOffset="157119.549">17220 8070 573,'0'0'102,"0"0"17,0 0-21,0 0-52,0 0-2,0 0-18,-23-81-10,14 77-10,-4 1-3,-5 3-3,-7 0 0,-7 14-2,-2 11 1,-2 7 2,3 6-1,5-3 1,6-4-1,10-4-2,7-6-1,5-3-2,0-2 4,18-6-7,9-4 5,9-3 1,8-3 2,1 0-3,3-8-7,-8-5-7,-5-3 8,-10-2 8,-7-2 1,-6-1 1,-6 0 4,-5 4-2,-1 2 27,0 6 2,0 3-4,0 4-10,0 2-10,0 0-8,0 13-12,0 16-2,0 12 13,0 6 0,0 4 1,-6 3 1,-1 2-1,-6 1 2,-6-3 4,-4-1-6,-4-6 2,0-5-2,2-8 4,2-7-4,4-10 0,7-8-1,3-7-2,3-2 3,4 0 0,1-18 0,1-10-2,0-4 0,18-9 2,11-3-2,9-3-1,8-1-2,8 1 5,1 5 0,0 3-1,-2 5 1,-1 2 0,-3 6 0,-10 4 1,-9 5 1,-11 7-2,-9 5 0,-5 4 0,-4-1 1,-1 2-1,0 0 1,2-1 0,1-2 4,0 0 1,-1-4 1,2 0 3,-1-3-7,-2-4-3,2 2 3,-3-3-2,0 0 0,0-1 0,0 0 0,0 2-1,0 3 1,0 2-1,0 0 0,0 6 0,0-1 3,0 4-3,0 0-6,0 0 1,0 0 0,-1 17-13,-2 10 11,3 6 7,0 2 0,0-2 1,0-5-1,10-3 0,4-4 0,4-6 0,2-3 0,5-5-2,3-3-21,-1-4-81,-4 0-254</inkml:trace>
  <inkml:trace contextRef="#ctx0" brushRef="#br0" timeOffset="157327.5337">17640 7898 733,'0'0'0,"0"0"-76,0 0 15,0 0 26,0 0-87,0 0-137</inkml:trace>
  <inkml:trace contextRef="#ctx0" brushRef="#br0" timeOffset="158871.5326">17892 7945 634,'0'0'223,"0"0"-190,0 0-33,0 0 0,0 0-12,0 0 12,0 94 5,0-54 5,6-3 9,6-3-11,-1-6 0,2-2-1,2-7-3,-1-2-2,2-5-2,-3-6-1,4-3 1,1-3 8,4 0-8,3-6-2,2-10 1,-2-6-1,-5 1 1,-7-2-3,-8-2 1,-5-2 3,0-3-2,0 1 2,-13 2-5,-1 5 4,2 6 0,2 3 1,2 4 2,5 5 1,2 1-3,1 3 0,0 0 0,0 0-2,9 0-5,10 0 5,4 4-2,4 2 3,1 1 1,2 1 1,4-4 0,3 1-1,5-5 0,4 0 0,3 0 0,-4 0 0,-8-6 0,-10-1 0,-12 0 0,-6 0 0,-6 0 3,-3-3 26,0 0-7,0 1 4,-3-2 2,-7 2-23,-4 3-1,-1 5-4,-4 1-3,1 0 1,-3 15-1,2 12 2,1 8-3,3 4 4,8 1-1,4-3 0,3-5 1,0-3-6,9-8 3,10-3 3,8-4 3,6-7-2,4-5-1,6-2 1,0-2-1,-2-16-13,-4-6-9,-6-6 3,-5-1 8,-5-4 6,-4 2 5,-3 6-2,-3 7 2,-3 8 8,-3 8 28,1 4-13,1 0-23,6 8-6,3 18 4,1 4 2,-1 2 3,-5-2 4,-3-3-7,-5-3 1,-2-4 1,-1-5-2,0-7 0,0-1 0,0-7 1,0 0-1,0 0 0,0-14 0,5-11-13,2-11-15,5-2 19,-1 0 1,0 5 6,-2 9 2,-1 8 13,0 6 27,5 7-11,5 3-29,9 0-3,7 10 2,0 9 1,2 2 0,-6 0 4,-6 3-4,-5-3-1,-5 0 1,-3-1-7,-3 0 7,-5-3-3,2-1 3,-2-4-13,4-6-43,3-5-19,5-1-121,5-6-341</inkml:trace>
  <inkml:trace contextRef="#ctx0" brushRef="#br0" timeOffset="163616.2384">20282 7852 390,'0'0'108,"0"0"5,0 0-102,0 0 16,0 0-9,0 0 8,0 0-20,87-56 28,-69 51-9,1 2 10,-2 3-15,1 0-17,-3 6-2,1 14 1,1 4 10,2 4-5,-4 3-2,0 0-5,-5-2 4,-4-2-4,-2-3 0,-4-3 0,0-2 1,0-8-1,0-2 0,0-4-3,0-4 0,0-1 3,0 0 6,0 0 5,0 0 0,0-9 1,0-7-4,0-2-6,3-5-1,8 0-1,1 4 0,4 1-1,-2 4 1,4 2 0,1 2 0,-3 0 0,4 5-1,-4 0 0,2 5 1,0 0 0,0 0-7,-3 13 4,-2 5 2,-4 4-1,-3 1-3,0-2 3,-1 3 2,-4-3 0,1-5 0,-2-4 0,0-6-1,0-3-3,0-3 4,0 0 4,0 0 5,3-12 16,1-9-1,4-7-24,2-1 1,-1 1-1,3 2 3,0 6-3,-2 5 1,1 3 6,1 5-4,0 4 1,5 3-4,2 0-1,4 0-1,3 12-2,-1 3 3,3 1 1,2 1-2,1-1 2,1-1 0,-3-2 1,1-5-1,-1-3 2,2-5 1,2 0-2,0 0 2,0-15-3,-2-4 3,-4-2-1,-8-1-1,-2 3 4,-11-1-1,-6 1 18,0 1 3,0 1-13,-6 5 0,-2 5-4,-1 3 0,2 4 1,-5 0-9,-5 15-2,1 13-2,1 5 4,6 1-6,6 2 4,3-1 1,0-3 2,14-2-1,6-8 0,4-5-2,3-5 2,9-11-7,0-1-73,1 0-130</inkml:trace>
  <inkml:trace contextRef="#ctx0" brushRef="#br0" timeOffset="165672.1085">21919 7874 440,'0'0'169,"0"0"-86,0 0 11,0 0 2,0 0-57,0 0-12,-1-63 11,-8 60-17,-3 3-10,-6 0-11,-5 6-2,-2 15 0,0 5 1,3 2-3,6 1 4,3-2-1,7-3 0,3-1 0,3-4-3,0-4 3,0-3-3,6-4 4,6-4 0,2-4 0,-1 0 0,0 0-2,-1-13 1,2-4-6,-4-6 5,2 1-2,-5-3-2,-2 3 5,-4 3 2,1 5-2,-2 7 2,0 3-1,0 4 20,0 0-20,0 4-14,1 12-3,3 3 16,0 1 1,5 0 0,0-2 4,1-3-7,7-3 3,1-6-1,4-6 1,5 0 0,3-3-14,-2-18-26,-1-3-14,-5-3-3,-2-3 35,-4 0 14,-3 3 8,-3-1 1,0 3 21,-4 4 42,0 4-2,0 6-47,0 7-5,1 4-9,2 0-1,3 9-4,6 13 1,0 1 3,-2 3 6,0 1 1,-2-1-2,-3-1 2,0-1 0,2-1-3,-2-2-4,0-3 7,-5-5-4,-6-2 0,0-4-3,0-3-16,-14-4 0,-5 0 10,0 0 6,4 0 2,1-5 33,5 1-12,5 1-16,2 1 1,2 2-5,0-1-3,0 1-1,12 0-9,14 0 10,5-3 1,2-4 0,-2-1-2,-4-2-1,0-3-4,-3-2 1,-1-3-2,0-3-5,1-2-13,-2-1 6,-4 1 11,-5 4 6,-5 1 2,-5 3 0,-3 4 9,0 4 2,0 4-2,0 3 5,0 0 3,0 3-17,0 16-22,0 8 21,0 5-1,0-1 2,0 0 4,0-3 0,0-3 1,0-6-5,0-1 3,8-3-2,2-4-1,5-4 1,3-2 7,4-5-7,1 0 5,0-2-5,-2-16 3,-1-3-4,-1-6 0,-1-2 0,-6-1-9,-2 2 3,-1 3 5,-3 3-3,-3 4 4,0 6 0,-3 6-3,0 3 3,0 3 0,0 0-5,0 7-12,0 13 2,0 6 12,0-1 3,0 0 1,3-3-1,3-3 0,3-4 1,0-2-2,0-6 2,4-4 0,4-3-1,4 0 4,4 0-1,1-8-1,-3-5 1,-3-4 2,-5-2-5,-5-3 0,-3 0-5,0-2-1,-6-3 0,-1 1 2,0 1-2,0 1-6,0 4 3,-6 5-1,-3 6 8,-3 3 0,5 5 1,1 1-4,4 0-4,1 0 6,1 0-10,0 0 3,0 4 6,0 4 0,1-2 2,7-1 2,4 0-1,2-5 2,9 0 6,-1 0 3,5 0 5,2 0-13,-6 0 7,1 0-7,-7 0-2,-3 0-1,-1 0-5,-6 8 6,0 2-3,-2 5 1,-2 2-3,0 2 4,-3 4 0,0-2 2,0 0 5,0 0 11,0-3-6,1-3 3,5-1-9,3-4 1,6-2-3,6-4 11,5-4-2,3 0 0,7-7 2,-3-10-9,-2-5-4,-7-1-1,-6-4 0,-6-3-3,-2 1-4,-5-1 6,-5 3 0,0 6 1,0 6 0,0 8 10,-3 5 3,-3 2-4,-3 0-9,-2 17-1,1 7-1,1 2-2,6 4-1,3-5 5,0-3 0,3-2-4,10-6 4,3-5 0,3-5 0,1-4 4,2 0-2,5 0 3,-2-12 0,0-3 1,-4-2-6,0 1 2,1 3-1,-4 0-1,3 3-19,0 2 9,-1 5 6,-1 2 1,-1 1-40,-5 0-52,-2 0-17,-4 0-118</inkml:trace>
  <inkml:trace contextRef="#ctx0" brushRef="#br0" timeOffset="167892.6046">23971 7721 555,'0'0'72,"0"0"-24,0 0 35,0 0 6,0 0-27,0 0-46,38-35-6,-33 35-8,-1 0-2,4 7-4,2 16 4,4 6 3,-2 3 11,-1-1-6,-2-2-3,-2-3-2,-4-3-1,0-4-1,-3-2-1,0-5 0,0-4 1,0-4-1,0-2 0,0-2-2,0 0 2,1 0 10,3-12 3,2-5-13,2-4-5,4-1 5,4-4-6,-1-1 1,3 2 4,-3 0-4,1 4 5,-2 3 0,1 6 0,-5 3 0,0 4-1,1 5-1,1 0-4,6 6-2,3 12 4,-3 7 3,-1-1 0,-6 0-6,-3-3 7,-4-2 0,0-1-4,-4-2 1,0-3 2,0-3-3,-1-3 2,-5-3 2,3-2 2,0-2 4,2 0 12,-1 0-1,1-6-5,1-12-8,0-3-4,0-5-1,13-1-11,6 1 2,2 3 5,3 4-1,0 4 4,1 3 1,2 6-7,-3 4 7,1 2-2,-5 0-1,2 14 1,-3 5-1,0 2 1,-2-1 3,0-2 1,1-1-1,2-3 0,2-4 0,0-4 10,2-3-5,2-3-1,3 0 3,-1-1-3,6-12-2,-2-3 4,-5-2-6,-5-2-1,-7-2-2,-9-2-4,-6-2-4,0 2-5,0 3 5,-12 7 3,0 5 8,3 4 13,-1 5-10,1 0-3,-2 14-1,0 12-1,2 4 1,2 2-1,3-4 2,4-2 5,0-4-3,0-3 4,0-4-3,12-4-3,4-3 4,4-6 4,5-2-6,4 0 6,2-13-8,-1-5-3,-2-1-6,-3-1 1,-2-1 6,-4 4-1,-1 1 6,-3 4-2,-3 4 1,-5 5 17,-2 3 5,1 0-20,1 2-4,5 13-6,0 5 6,1-1 6,-4 2-1,-1-1 2,-3 1-5,0-3 0,-3-1 0,-2-2-1,0-7 2,0-1-3,0-6 0,0-1 0,0 0 4,0-1 7,0-19-5,0-6-4,0-3-4,10-2-3,4 3-3,2 4-3,1 4 6,-1 8-1,-1 4 1,0 8-3,-3 0 2,3 5-4,-2 15 0,0 2 7,1 1 0,-1-1 2,-1 1 1,-1-4 11,1-4-3,-3-1-1,1-5-4,2-4 1,0-4 3,3-1 4,1 0 2,4-3 6,-2-9-5,-1-4-12,-1-1 8,0-4-6,-3-3 14,4-5-15,-2-7-2,1-3-1,-1-3 0,0-2 2,-3 2 2,-2 2 0,-1 1 4,-3 5 3,-1 6 1,-4 10-3,1 8 9,-2 9-4,0 1-4,0 0-10,0 6-14,0 20-2,0 11 13,-6 11 3,-2 4 2,2 0-2,3-2 0,3-5-1,0-8 0,3-5 0,9-8 2,0-7-2,1-6-11,4-8-21,5-3-13,7 0-18,2-8-78,-1-9-297</inkml:trace>
  <inkml:trace contextRef="#ctx0" brushRef="#br0" timeOffset="168185.4523">25503 7567 239,'0'0'419,"0"0"-417,0 0 71,82 3 39,-40-3-50,11 0-29,10 0-9,1-4-20,-1-4-1,-4 1-2,-5-3-2,-9 3-1,-6 0-42,-8-1-59,-8-1-88,-10-2-217</inkml:trace>
  <inkml:trace contextRef="#ctx0" brushRef="#br0" timeOffset="169668.4512">27322 7303 663,'0'0'95,"0"0"-95,0 0-11,0 0 11,-17 103 10,8-62 9,3-2-6,2-2-4,1-4 1,0-2-10,1-5 1,2-3 0,0-5-1,0-1-15,0-5-64,0-3-34,0-4 2,0-5-121</inkml:trace>
  <inkml:trace contextRef="#ctx0" brushRef="#br0" timeOffset="170228.4174">27306 7277 406,'0'0'173,"0"0"-115,0 0-6,0 0-15,55-88 31,-32 75-36,9 2-22,2 5-1,0 6-1,2 0 7,-5 15-15,-4 14 0,-3 7 2,-6 5 3,-11 3-1,-7-1-4,0-4-4,-13-5-21,-16-6-45,-3-7 5,-5-8 16,-2-6 31,4-7 16,7 0 2,7 0 27,11-10 44,5-1-27,5-2-27,0 1 3,5 2-7,12 4-12,5 4-1,1 2-1,1 3-4,1 15 0,-3 6 5,0 3 0,-3 1 10,-1 1-6,0 0-1,1 0-3,-1-4 1,0 1 1,0-3-2,2-4-40,0-4 16,1-5-87,0-3-84,-2-7-164</inkml:trace>
  <inkml:trace contextRef="#ctx0" brushRef="#br0" timeOffset="170548.3929">28075 7332 369,'0'0'253,"0"0"-216,0 0-2,0 0 19,0 0-19,0 0-35,-2 33 0,2 6 34,0 2-12,0 0-6,0-4-10,0-2-4,0-5 3,0-5-3,0-4 3,5-5-5,-1-4-28,-1-8-47,0-2-26,3-2-54,3 0-86</inkml:trace>
  <inkml:trace contextRef="#ctx0" brushRef="#br0" timeOffset="170772.3792">28063 7316 531,'0'0'135,"0"0"-41,0 0-42,0 0-30,0 0-6,73-78-11,-39 76 1,8 2-6,6 0 1,-2 0-1,-1 0-1,-6 7-1,-8 2-15,-9 1-78,-11-2-65,-11 2-163</inkml:trace>
  <inkml:trace contextRef="#ctx0" brushRef="#br0" timeOffset="170972.3689">28063 7484 149,'0'0'319,"0"0"-313,0 0 2,0 0 66,0 0 72,0 0-37,113 8-70,-68-8-19,0 0-15,-11 0-5,-6 0 0,-11 0-20,-8 0-160,-9 9-125</inkml:trace>
  <inkml:trace contextRef="#ctx0" brushRef="#br0" timeOffset="171188.3552">28085 7674 325,'0'0'18,"0"0"35,0 0 86,0 0-10,0 0-6,105 11-51,-61-11-38,3 0-21,-3 0-12,-5-2 3,-7-2-4,-9 0-29,-4 0-92,-6-1-105</inkml:trace>
  <inkml:trace contextRef="#ctx0" brushRef="#br0" timeOffset="171724.3212">28974 7365 336,'0'0'43,"0"0"53,0 0 9,0 0-27,0 0-35,-20-78-14,3 66-3,-1 3-7,-1 5-1,3 1-13,-4 3-5,4 0-6,1 3 0,3 13-7,3 4 4,5 4 1,4 3 2,0 1 6,10 1 0,10-2 5,3-2-4,6 0 1,0-2 17,0-1-1,-4 1 1,-5-1-13,-7-1-6,-6-2 1,-5 1 0,-2-2 15,0-1 6,-17-2 7,-7 0 1,-5-5-8,-4 1-5,-2-6-6,0-2-9,-1-3-2,5 0-13,3 0-40,5 0-81,2-8 0,9 0-113</inkml:trace>
  <inkml:trace contextRef="#ctx0" brushRef="#br0" timeOffset="172204.2904">29283 7362 678,'0'0'113,"0"0"-31,0 0-38,0 0-18,0 0-21,0 0-5,-4 21-12,-1 13 3,0 6 8,-1 2 1,3-1 0,1-4 0,2-3 2,0-6-1,0-3 3,3-4-1,8-6 4,0-5 0,5-2-3,3-5 3,4-3 3,3 0 12,0-5 1,-1-8-18,-1-5 6,-2-3-3,-2-5-2,-6-4-4,0-4 4,-3 0-4,0-2-2,-2 0 0,0 5-23,-3 8-16,-6 6-28,0 8-80,0 6-206</inkml:trace>
  <inkml:trace contextRef="#ctx0" brushRef="#br0" timeOffset="172836.2497">29867 7350 719,'0'0'92,"0"0"-19,0 0-41,0 0 5,0 0-1,0 0-29,0-15-7,6 38-13,1 9 11,-1 7 2,0 1-1,-6 0 2,0-4-1,0-7 8,0 0-6,3-5-1,0-6-1,2-1 0,1-5 3,1-3-1,2-3 3,3-2-4,3-2 5,1-2-1,8 0 2,1 0-6,5 0 3,3-5-4,0-2-11,3-2-24,1 1-32,1-1-66,-3-1-70,-8-3-232</inkml:trace>
  <inkml:trace contextRef="#ctx0" brushRef="#br0" timeOffset="173220.2257">30401 7322 724,'0'0'87,"0"0"-14,0 0-19,0 0 1,0 0-28,0 0-19,-3-5-6,3 5-2,6 0-6,10 0 6,9 0 3,7 0-1,4 0 3,3 0-4,0 2 1,2-1-2,-4 2 0,-4-2-44,-6 1-27,-9 0-95,-9-2-114</inkml:trace>
  <inkml:trace contextRef="#ctx0" brushRef="#br0" timeOffset="173460.2099">30599 7337 398,'0'0'50,"0"0"24,0 0 1,-24 96 5,18-63 11,1-3-40,2 1-32,1-2-4,-1-1-5,2-1-9,-2-4 10,1-3-7,2-2-1,0-1-3,0-5-57,0-6-154,0-6-389</inkml:trace>
  <inkml:trace contextRef="#ctx0" brushRef="#br0" timeOffset="174499.0766">31433 7629 223,'0'0'323,"0"0"-314,0 0-4,0 0 10,0 0 19,0 0 10,0 0 10,8 0 10,4 0-9,4 0-41,2-5-3,4-4-6,2 0-5,1-2-2,-3 1 2,-2-1 5,-5 0-5,-6 1 1,-3 0-1,-6 2 1,0 3-1,0 0 0,0 2 4,0 1 17,0 1-13,0 1-5,0 0-3,0 0-8,0 8-7,0 10 15,0 1-2,0 1 0,0-1 1,0 1 1,6-2 0,6-3-1,0-2 1,2 0 1,2-5 3,2-3 2,3-2-5,3-3 1,1 0-1,0 0-1,2-9 0,2-5 1,1-4 1,-2-1-2,-3 1 5,-4 1-5,-6 4 0,-6 5 3,-5 5 23,-4 1-8,2 2-18,4 0 0,3 10-7,4 6 4,-1 2 3,0 0 1,-5 0 10,-2-1-8,1-2 7,-3-1-9,0-4 3,-1-1-2,-2-2-1,0 1 1,0 0-2,-7-1-3,-9-1-31,-2-4-45,-3-2-102,3 0-223</inkml:trace>
  <inkml:trace contextRef="#ctx0" brushRef="#br0" timeOffset="174715.0631">31845 7280 805,'0'0'0,"0"0"-126,0 0 30,0 0 74,0 0-43,0 0-247</inkml:trace>
  <inkml:trace contextRef="#ctx0" brushRef="#br0" timeOffset="176810.9263">3201 10037 199,'0'0'152,"0"0"-53,0 0 16,0 0-10,0 0 23,0 0-33,8-42-30,-11 34-28,-6 1-20,0 1-11,-3 0 1,-2 0-7,-3 2-1,-4 0-1,1 4 2,-8 0-12,-2 5 7,0 10-4,2 4-3,7 3-3,11 2 3,5 4 11,5 4-5,0 0 2,22-1 3,10-1-3,8-4 4,5-6-2,6-3 2,-1-3 0,0-2 1,-6 1-2,-11 1 1,-9 0-1,-12 0 2,-9 4 0,-3 2-1,-11 4-3,-20 1 2,-3-2-15,-6-2-16,-1-4-52,1-3-30,-3-8-9,4-5-29,0-1-31</inkml:trace>
  <inkml:trace contextRef="#ctx0" brushRef="#br0" timeOffset="178399.0803">3801 10142 558,'0'0'127,"0"0"-16,0 0-34,0 0-37,0 0-17,0 0-17,-16-73 1,5 61 7,1 1-5,-2 1-2,-3 2 4,-3 3-7,-1 4-4,-2 1-5,-2 0-1,-2 14 5,7 7-1,3 5-4,6 9 3,2 3-1,7 1 4,0-4-3,0-4 2,13-5 0,1-6-1,5-5-1,3-6 3,1-7-1,7-2-1,1 0 2,2-15-5,-2-7-16,-7-4-13,-5-1 14,-7-1 20,-7 2 1,-2 5-1,-3 3 0,0 6 7,0 5 22,0 3 16,0 4-6,0 0-21,0 4-18,0 20-23,-3 10 23,1 8-3,2 3 7,0 4-8,0-1 2,2 3 2,8 2 0,-1-2-1,0-3 0,0-4 1,0-4 3,0-2-3,-3-3-2,-1-6 2,-1-4-2,-3-10 2,-1-6-1,0-6 1,0-3 0,3 0 9,2-16 6,4-10-3,4-12-8,7-9-4,2-4 1,-1-7-1,-2-4 0,1 3 2,-4 0-2,2 4 0,-4-1 0,-1 0 0,-4 1 0,-3 5 1,-6 7 0,3 9-1,-3 8 1,0 11 12,0 8 14,0 6-6,0 1-9,0 0-12,0 1-6,0 20-12,4 11 10,5 7 8,3 0-1,1-1 1,4-4 0,1-4-1,0-6 3,3-6-4,-1-5 2,2-8-2,1-5-3,3 0 5,-1-5 5,3-16-3,-4-4-2,-3-3-1,-6-1 0,-6 0 1,-6-1 2,0 5 0,-3 4 1,0 7 0,0 7 13,0 2 11,0 5-8,0 0-19,0 0 0,0 6-11,3 15-5,9 3 16,-2 2 3,4-1-3,4-2 0,1-4 0,5-2 0,6-5-32,8-7-16,1-4-77,-6-1-251</inkml:trace>
  <inkml:trace contextRef="#ctx0" brushRef="#br0" timeOffset="179471.016">5004 9987 403,'0'0'191,"0"0"-143,0 0 50,0 0-10,0 0-47,0 0-41,-87 15 0,68 16 0,1 5 0,4 1 3,5-2 11,5-3-14,1-8 0,3-5 3,0-4-3,3-6 0,9-4 0,3-5 2,6 0 0,1-5 4,0-11-2,-5-4-4,-4-1 2,-2-5-2,-5 1 0,-2-1 2,-2 7 2,-2 2-2,0 8 3,0 5-3,0 2 40,0 2-19,0 2-23,0 19-37,0 4 30,0 6 7,4-5 0,8 0-1,3-3 1,3-8 0,-3-5 0,6-7 3,1-3-3,-1 0 4,3-6-3,-3-7-1,-6-3-1,-2-2 0,-1 1 1,0-5 0,-8 0 1,-2 1 0,-2 0 0,0 1 1,-13 1 22,-1 0-6,-2 3-16,2 4 0,2 3 3,5 3 2,2 5-1,2-1-5,3 2 1,0 0-2,0 0-11,0 0-3,0 0-5,8 2 11,2 3 6,7 0 2,0-2 2,3-3 0,1 0-2,3 0 4,1 0-3,-1 0 1,3 0-2,-5 0 0,-1 3-1,-9 7-2,3 4 0,-6 3 3,-5 2-1,-2 4 0,-2 1 1,0 0 0,0 0 1,0-1-1,1-1 0,7-2 0,8-7 3,3-3-3,4-1 0,7-8 2,3-1 1,3 0 2,2-10 4,-5-10-6,1-7-3,-7-4-2,-3 0-13,-12-1-17,-9 2 9,-3 5 4,0 5 10,-3 8 9,-6 6 36,2 4 22,2 2-29,2 0-29,2 13-1,-1 8 1,2 4-1,0 1-2,0-2 3,16-3-1,1-4-2,7-4-2,3-7-71,-2-6-171</inkml:trace>
  <inkml:trace contextRef="#ctx0" brushRef="#br0" timeOffset="181344.5538">7844 9986 482,'0'0'88,"0"0"-34,0 0-13,0 0-5,0 0 12,0 0-1,0 0-3,-64-42-5,57 42-16,-1 0-3,1 0-20,-8 14-6,1 8 6,1 5 0,-2 3 0,9 0 0,3 2-3,3-5 1,0-1 0,6-5-1,9-6 2,6-5-1,3-2 1,-1-7 1,0-1 3,-2 0-1,0-6 0,-5-9-2,0-3-2,-2-3 2,-4-2-2,-5 1-3,-5-1 2,0 2 3,-5 2 0,-8 1 0,1 2-1,-1 6 2,1 2-1,4 5 0,1 2 0,7-1-1,0 2 1,0 0-2,0 0-3,0 0-10,12 0 13,1 0 2,5 2 0,4-2 0,-1 0 0,3-7 0,-2-7 1,-3-4-1,-3-2 1,-4-4 0,-2 0 4,-1-3 1,-4 0 15,-4 3-3,-1-1-1,0 9 18,0 1-10,-4 6-7,-1 8 8,2-1-8,0 2-11,3 18-7,0 24-18,0 20 18,0 13 1,11 6 0,2-1 0,2 2-1,0-5 6,-2-4 0,-1-1 4,-4-5-6,1-4-1,-6-9-3,0-10 1,-2-16 0,-1-12-1,0-7 0,0-9 2,0 0 7,0-7 9,-4-16-15,-8-8-2,6-6 1,4-7-2,2-1-1,3-2 0,17 6-2,2 8-9,2 6-10,3 6-11,3 3-36,3 5-65,-2 0-251</inkml:trace>
  <inkml:trace contextRef="#ctx0" brushRef="#br0" timeOffset="183563.9735">9725 9928 470,'0'0'134,"0"0"-43,0 0 0,0 0-31,0 0-20,0 0-18,-41-78-9,21 77-4,-8 1-2,1 0-4,-7 9-2,-1 11 0,4 2-2,1 2 2,5 1 0,4 2-1,8-1 3,1-2-3,9-1 0,3-3-3,0-6 2,9-1-3,7-6 3,8-2-1,3-5 2,6 0 1,1-2 1,0-11-1,-1-4-1,-6 1 0,-3-2 0,-6-1 0,-6 3 3,-5-1 1,-4 3-3,-3 0 5,0 3 16,0 2-1,0 5-4,0 2 3,0 2 3,0 0-19,0 0-4,0 12-15,0 5 15,0 1 1,9-1-1,6-6-2,4 0 0,2-5 2,5-5 0,2-1-1,0 0-8,-1 0-3,-3-10 4,-1-2 1,-1-3 5,2-1 0,-1-4-1,-1 2 1,1 0-3,0 3 1,-2 1 4,0 7-1,-2 5 1,-1 2-7,0 3 3,-3 15-1,-2 5 1,-2 0-2,-5 2 5,-1-2 1,-5-2 7,0-2 0,0-4 2,0-4-4,0-5-2,0-5-3,0-1 1,0 0 9,0 0 1,0-6 7,0-12-10,0-2-8,2-1-1,8 2-1,4-1 2,8 2-1,2 1-2,6 6 2,0 1 1,1 8 0,2 2 0,-5 0-2,-1 2-2,-7 11 1,-6 0 1,-6-1-1,-4 2 1,-4-4 0,0-1-2,0-1 1,0-5 3,0-2 2,0-1-2,0 0 5,0 0 1,0 0 4,0-14-5,0-5-5,5 0-5,7 2 3,-3 2-4,1 3 2,3 3 0,3 3 0,7 2 0,4 2 1,3 2-2,1 0 1,-2 3 1,-3 9 3,-4 3-4,-3 3 0,-3-1 3,-2 0-4,-4-1 5,-1-3-1,-2 0 2,-2-6-2,1-3 2,-1-2-1,3-2 2,4 0 2,2 0 4,10-18 25,-2-5-25,2-2-6,-6-2 1,-2-2-1,-5-1 0,-4-2 1,-3-3-1,-4-1 5,0 0 9,0 1 1,0 3-1,-4 6-14,1 10 1,2 5 1,1 8 2,0 3 2,0 0-8,0 14-5,0 19-9,0 12 14,4 4 1,2 3 3,-2 1 1,-2-4-2,-2-2 1,3-2 1,-3-2-4,0 0-1,0 0 1,-9 2 0,-4 1-2,1-4 2,0-4-2,4-7 3,2-10-2,3-6 2,2-7-2,1-7 0,0-1-2,0 0 0,0-13 1,1-16-7,11-10-11,5-12-8,-1-6 0,2-7 14,-1-1-2,-1 4 15,-4 5 0,1 8 2,-2 9 4,-2 9 19,-1 9-9,3 7-4,5 10 0,5 4-12,8 0-5,5 15 5,-1 10 4,0 4 4,-9 1-2,-7-1-4,-6-1 4,-8-1-6,-3-2 0,0-3 1,-18-2 2,-9-4-3,-4-7-3,-2-4-19,1-5-27,1 0-36,0-8-105,2-7-479</inkml:trace>
  <inkml:trace contextRef="#ctx0" brushRef="#br0" timeOffset="184819.8915">11202 10099 212,'0'0'29,"0"0"57,0 0-16,0 0-8,88 4-3,-62-4 25,1 0-22,4 0-12,1-1-9,-1-7-25,7-1-8,-3 0-4,1-3-2,-2 0-1,0-4 0,2-4 18,-4-4 4,-3-2 5,-3-5 24,-7-2-32,-4-2 10,-5-4-12,-4-2-12,-3-2 2,-1-3 2,-2 1-7,0 0 2,0 1-2,0 2-2,0 3-1,0 4 0,-9 7 1,-3 6-3,0 4 3,-1 5-5,2 6 4,1 4-1,-2 3-6,0 4-3,-6 20 5,-3 14 5,0 8 0,5 9 3,7 6-5,4 4 2,5-2-1,0-1-1,0-6-2,14-9 4,5-4-1,3-6 0,1-6 1,-1-4 8,4-6-2,-4-6-4,8-6 0,0-6-1,4-3 7,5-1-3,0-16-1,-2-4-4,-1-4 4,-4-4-3,-3 0 1,-8 0 1,-5 5-3,-7 5 0,-6 4 0,-1 5 3,-2 3-1,0 4 1,0 3 11,0 0-12,0 0-2,0 15-14,5 6 13,3 2 0,3 0-1,2-2 4,0-5-2,4-1 0,-2-4 0,1-4 3,-2-4 0,3-3-2,1 0 0,5-4-1,2-17-28,-1-8-71,-5-4-272</inkml:trace>
  <inkml:trace contextRef="#ctx0" brushRef="#br0" timeOffset="185099.877">12104 9595 853,'0'0'101,"0"0"-99,0 0 8,0 0-3,0 0 11,0 0-1,-36 0-5,36 0-12,0 0-4,0 0-30,0 0-110,0 3-257</inkml:trace>
  <inkml:trace contextRef="#ctx0" brushRef="#br0" timeOffset="185954.1767">12496 9369 784,'0'0'33,"0"0"-15,0 0-8,0 0 42,0 0-42,0 0-10,-13 1-10,13 37 7,0 16 3,0 11 3,0 6 5,-2 1 2,-4-2 10,2-8 11,4-9 5,0-9-29,0-8-6,1-8 1,10-7 4,2-4-3,1-8 1,2-4-3,2-5 6,7 0 13,4-5 3,2-12-11,2-4-6,-2-2-4,-1 0 0,-3-3-2,-2-3 0,-1 1-2,-8 1-9,-5 1 5,-5 5 6,-6 2 0,0 3 0,0 6 3,0 2 13,0 5 2,0 3-8,0 0-8,0 0-2,0 2-5,-3 16-9,-3 7 11,4 7 2,2 2 0,0-3 1,0-2 0,0-7 0,5-5-1,5-4 1,-1-4 0,2-5 0,0 0 0,5-4 0,1 0 1,4-8-1,0-7-1,0-6-4,1-1 1,-7-5-2,-1-4 1,-7 3 3,-2 2-1,-5 6 3,0 7 15,0 7 28,0 4-22,0 2-20,0 0-1,0 16-16,0 9 9,0 7 6,0-1 1,7-2-1,2-4 1,3-2-2,2-5-10,6-4-25,7-10-35,1-4-76,2-4-485</inkml:trace>
  <inkml:trace contextRef="#ctx0" brushRef="#br0" timeOffset="187010.1072">13441 9754 749,'0'0'192,"0"0"-144,0 0-36,0 0-3,0 0 11,0 0-8,-5-25 5,-1 22 3,-5-1-12,-6 4-8,-7 0-4,1 0 4,-4 8-2,2 6 4,4 0-3,5 6 1,1 0-4,3-1 1,6 2 0,3-1 3,3 0-4,0-2-3,0-4 4,6 0-1,6-5-2,4-4 2,2-4-5,8-1 8,2 0 0,3-8 0,1-6 1,-2-6 0,-5-1-1,-3-5 3,-5-4-2,-3-3 0,-3-3 0,-5-2 0,-3-2 2,-3-1-2,0-1 0,0 1 11,-6 1-3,-5 2-4,1 4 4,3 6-7,2 9 1,2 9-2,2 6 1,1 4-1,0 0-5,0 26-14,0 9 14,0 11 5,0 6-2,0 0 1,6 2 1,4 0 1,3-4-1,1-6 0,2-7-2,-1-8 2,3-6-3,-1-7 2,-1-4 0,2-6 2,3-5-1,4-1 5,-1 0 2,1-8 0,-2-9-2,1-4-1,-4-3 3,-4-3-6,-3-2-2,-7 4-1,-6 5-7,0 7 6,-6 5-1,-12 8-5,-4 0-1,1 9-8,4 12 17,8 3-6,8 2 7,1-1-1,1-1 1,20-3 0,5-3 0,8-5-3,6-9-1,2-4-43,1 0-37,-9-7-220</inkml:trace>
  <inkml:trace contextRef="#ctx0" brushRef="#br0" timeOffset="187642.0698">12311 9674 513,'0'0'115,"0"0"-114,0 0 16,0 0 36,118-14 0,-70 4 16,5 1-31,4 2-23,1-2-9,-2 1-4,-1 2-2,-5 2-31,-6 0-153,-8 1-67</inkml:trace>
  <inkml:trace contextRef="#ctx0" brushRef="#br0" timeOffset="188138.0361">14189 9856 88,'0'0'785,"0"0"-778,0 0-6,0 0 39,0 0 3,0 0-30,3 14-12,-3-13-1,0 1-7,-4-2-72,-9 0-169</inkml:trace>
  <inkml:trace contextRef="#ctx0" brushRef="#br0" timeOffset="201531.3234">8328 9569 401,'0'0'99,"0"0"-32,0 0 16,0 0 17,0 0-22,0 0-44,0 0-34,0 0-10,4 39 10,-1-1 13,1 6 1,-2 0-2,1 2-2,0-6-8,0-2 4,-1-4-6,-1-3 1,1-6 1,-1-2-2,2-4 0,1-2-44,1-3-56,-4-4-39,1-7 37,-1-3-195</inkml:trace>
  <inkml:trace contextRef="#ctx0" brushRef="#br0" timeOffset="201883.3">8344 9474 496,'0'0'62,"0"0"-20,0 0-12,0 0-7,31-87 6,-17 76-16,5 4-12,2 2 3,0 5-4,1 0 1,-2 9-1,-4 8 1,-6 5 6,-5 3-4,-5 1 1,0 3-1,-5-5 5,-9-3-4,-3-2-4,4-4-8,-2-4-28,0 2-35,3-3-69,2-1-92</inkml:trace>
  <inkml:trace contextRef="#ctx0" brushRef="#br0" timeOffset="202507.2592">8604 9938 241,'0'0'28,"0"0"100,0 0-38,0 0-17,0 0-2,0 0-40,68-17-21,-53 4-1,-3-1-1,0 2 0,-6-3 4,-1-2-7,-5-2-1,0-2-4,0-2-1,0 2-16,-5 3-2,-4 3 16,-3 3-5,2 4 4,-1 4-4,1 4-5,2 0-2,4 0 15,2 0 0,2 0-1,0 0-7,0 0 1,0 0 7,8 0 0,10 0 2,1 0 6,2 0 11,1 0 0,-2 0 3,-4 0 5,-4 0-12,0 0-8,-6 0-7,0 0 0,-3 6-2,2 8-8,-4 2 7,1 2 6,-2 0-2,0 2-1,0-2 0,2-2 1,1-1-1,0-1 1,2-2 1,1 0 1,3 0-3,4-3 1,-1-3 7,3-4-7,2-2-1,0 0-29,0 0-19,4-5-19,-4-5-91,-3-5-50</inkml:trace>
  <inkml:trace contextRef="#ctx0" brushRef="#br0" timeOffset="202739.2446">9024 9798 254,'0'0'172,"0"0"-30,0 0-8,0 0-73,0 0 24,0 0-60,-26-12-24,18 25-1,2 4 0,3 1-1,1 0 0,2-3 1,0 0 0,0-3-1,2-3-2,7-4 3,3-3 0,1-2-3,-1 0 1,3-2-30,-4-14-47,-1 2-48,-4-3-56,0 1-40</inkml:trace>
  <inkml:trace contextRef="#ctx0" brushRef="#br0" timeOffset="204034.4332">9024 9798 114,'36'-11'290,"-45"5"-119,3 1-47,3 4-38,-1-1-42,4 2-30,0 0-14,0 0-4,0 0-17,9 0-21,6 0 42,2 0-3,3-4 3,-1-5 0,1-3 0,-4-3 3,2-6-3,-4-4 8,-1-4-8,-3-3 2,-2-1 0,-5-3-2,0-3 8,-3-3-8,6 1 1,-6 4-1,0 6 0,0 10 5,0 9 6,0 9 33,0 3 1,0 6-45,0 26-4,0 15 4,0 10 2,1 3 3,5-1-2,3-7 5,3-5 1,0-6 3,0-10-2,3-5-5,-3-5 0,1-7-4,-5-6 2,-1-5-4,-2-1 5,-4-2-4,5 0 0,-5-3 3,2-11-8,-1-5 3,-1-2-6,-1 1-8,0-1 16,0 0-7,0 1 0,2 2-7,-2 5 6,0 2 7,0 4-2,0 2 6,3 2-3,3 1 0,3 2-7,9 0 4,4 0 0,3 0 3,0-1 2,-2 0-2,-2-1 0,0-1 1,-3-1-1,-2 1 1,-4-1-1,-4 1 0,-5 3 0,-3 0 0,0 0 7,0 0 1,0-1 18,0 1 2,0 0-16,-6 0-12,-3 0 0,-4 0-1,2 4 0,2 7-1,4-1 2,1 0-7,4 0 1,0-1 6,0-1-2,4 0 0,4-4-16,3-3 7,-2-1-5,-2 0-1,0 0 0,-4 0 6,2-7 5,-4-1 4,1 1 2,-2 2 0,0 2 13,0 3 2,0 0-1,0 0-14,0 0 0,3 0-14,1 2 12,2 5-2,0-1 3,2 0 2,-1-2-3,3-3 4,3-1-2,4 0 4,1-8-1,5-10 5,-3-7-4,-1-2-4,-3-4 0,-4-5 0,-6-3 0,3-3 4,-6-4-2,-2-4-2,-1 3 2,0 5 18,0 9 0,0 12-7,0 12 4,0 7 6,0 2-10,0 11-13,2 25-15,4 16 15,0 12 0,0 2 2,2-6 8,0-7-1,1-8-5,3-6-1,-3-8-3,0-8 1,-3-9-1,1-7 0,-2-4 0,-4-3 3,4-1-3,-1-17-2,1-9-7,-2-2-12,-3-1 0,0 3-1,0 6 21,0 6 1,0 6 13,0 5 20,0 0-17,0 4-16,0 0-2,0 0-9,13 0-5,14 0 15,1 2-36,-2 1-81,-5 1-196</inkml:trace>
  <inkml:trace contextRef="#ctx0" brushRef="#br0" timeOffset="204834.3832">8965 10031 721,'0'0'75,"0"0"-75,0 0-5,0 0 5,-33 113 51,22-71-1,0 0-16,0-2-18,5-4-11,0-4 5,-3 0-9,0 0-1,0-2 2,-1-3-2,-1-6 0,2-6-15,3-9-25,-1-6-4,3 0-33,-1-9-35,5-12 8,0-3 67,0 0 34,0 3 3,3 6 48,2 4 38,-2 5-24,2 3 3,3 3-43,2 0-22,10 2-15,-1 11 15,2 2 12,1 2 0,-2-2-11,-2 0 9,1-2-5,-1-2-5,0-7-81,-3-4-99</inkml:trace>
  <inkml:trace contextRef="#ctx0" brushRef="#br0" timeOffset="205426.3466">10161 9688 870,'0'0'164,"0"0"-163,0 0 1,0 0 0,0 0 0,0 0-2,0 9-31,0-6-44,0 0-195,-4-1-261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7T09:29:45.1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13617 11312,'-23'0,"23"24,0-1,0 1,0-1,0 1,0 23,0 0,0-24,0 48,0-48,0 48,0-24,0 0,0 24,0-24,0 0,0 0,0 0,-24 23,24-46,0 23,0 0,0-24,0 1</inkml:trace>
  <inkml:trace contextRef="#ctx0" brushRef="#br0" timeOffset="744.0191">14064 11383,'-23'0,"-1"0,24 23,0 1,0-1,0 1,0-1,0 24,0-23,0-1,0 24,0-23,47-1,-23 1,-24-1,47 1,-24-1,1 1,46-1,-46-23,-1 0,24 0,-23 0,23 0,-24 0,1 0,23-23,-24-1,1 1,-1-1,1 1,0-1,-24-23,23 0,1 24,-1-24,-23 0,24 23,-24-23,23 24,-23-71,0 70,0 1,0-1</inkml:trace>
  <inkml:trace contextRef="#ctx0" brushRef="#br0" timeOffset="1161.3191">14346 11453,'-23'0,"23"24,-24-24,24 23,0 1,0-1,0 1,0-1,0 24,0-23,0 23,0-24,0 1,0 23,0-24,24 25,-24-25,0 48,0-48,0 24,-24-23,24-1</inkml:trace>
  <inkml:trace contextRef="#ctx0" brushRef="#br0" timeOffset="1829.2957">14911 11571,'-24'0,"48"0,-24 0,0 23,47-23,-24 24,1-24,-1 0,1 23,-1-23,24 0,24 0,-48 24,1-24,0 23,23 1,-47-1,0 1,0-1,0 1,-24-1,1 1,-1 0,0-1,1 1,-1-1,-23 1,0-1,24 1,-24 23,23-47,-23 23,24 1</inkml:trace>
  <inkml:trace contextRef="#ctx0" brushRef="#br0" timeOffset="2440.2983">16157 11618,'0'0,"24"0,-1 0,1 0,-1 0,1 0,-1 0,1 0,23 0,-24 0,24 0,-23 0,23 0,-23 0,23 0,-24 0,1 0</inkml:trace>
  <inkml:trace contextRef="#ctx0" brushRef="#br0" timeOffset="2678.256">16298 11782,'-23'24,"46"-48,-23 48,24-24,23 0,-24 0,1 0,23 0,-24 0,25 0,-25 0,1-24,23 24,-24 0,24 0,-23-23</inkml:trace>
  <inkml:trace contextRef="#ctx0" brushRef="#br0" timeOffset="3384.8395">17851 11265,'0'-23,"-24"23,24 23,-23-23,23 24,0-1,-24 1,0-1,24 1,-23-24,-24 70,23-46,-46 23,46-24,-23 1,24-1,-1 1,-23-1,0-23,24 24,-24-24,23 0,1-24,-24 24,23-23,24-1,0-46,0 46,0-23,0 24,47-24,-23 23,-1 1,1-1,23 1,0 23,-24 0,24 0,0 23,-23-23,23 24,-47 23,47 0,0 0,-24-24,-23 24,24-23,-24-1,23 48,-23-48,24 1,-24-1,24-23</inkml:trace>
  <inkml:trace contextRef="#ctx0" brushRef="#br0" timeOffset="4180.0969">18368 11053,'0'-23,"0"46,0 1,0-1,0 1,0 23,0 0,0-23,0 23,0 0,0 0,0 0,0 0,0 0,-24 23,24-23,-23 0,23 0,0-23,0 23,0-24,0 25,-24-25,24 1,0-1,0 1</inkml:trace>
  <inkml:trace contextRef="#ctx0" brushRef="#br0" timeOffset="4700.2911">18791 11336,'0'-24,"-23"24,-1 0,1 24,-1-1,24 1,-47-1,47 24,-23-23,-1 23,24-24,0 24,0 0,0-23,24-1,-1 1,-23-1,24 1,-1-24,1 0,-1 0,1 0,23-24,-47 1,23-1,1-23,-24 24,23-24,-23 23,0-46,0 46,0-23,0 24,-23-1,23 1,0-1,-24 1,1 23</inkml:trace>
  <inkml:trace contextRef="#ctx0" brushRef="#br0" timeOffset="5215.2181">19144 11147,'0'24,"24"-1,-1-23,1 0,-24 24,47-24,-24 24,1-24,46 23,-46-23,-1 24,24-1,0-23,-23 24,-1-24,1 23,-1 1,1-24,-24 23,0 1,-24-1,1 1,-1-1,1 1,-1-1,-23 1,0-1,24 1,-24-1,0 1,23 23,-23-24,24-23,-1 24,-23-1</inkml:trace>
  <inkml:trace contextRef="#ctx0" brushRef="#br0" timeOffset="5649.3058">20367 11430,'0'0,"-23"0,-1 0,48 0,-1 0,24 0,-23 0,23-24,-24 24,24 0,0 0,0-23,0 23,0 0,0 0,0 0,47 0,-70 0,0 0,23-24</inkml:trace>
  <inkml:trace contextRef="#ctx0" brushRef="#br0" timeOffset="5903.3032">20743 11289,'-23'0,"23"23,-24-23,24 24,0-1,-23 1,-1-24,24 23,0 1,0-1,0 1,-23-1,23 1,0-1</inkml:trace>
  <inkml:trace contextRef="#ctx0" brushRef="#br0" timeOffset="6381.1923">22249 10959,'-24'0,"24"24,-24-24,24 23,0 1,-23-1,-1 1,24-1,0 1,-23 23,-1-24,24 1,-23 23,23-23,-24-1,1 24,23-23,-24 23,1-24,23 1,-47 23</inkml:trace>
  <inkml:trace contextRef="#ctx0" brushRef="#br0" timeOffset="6940.2967">21990 11194,'0'0,"23"-23,1 23,-24-24,47 1,-24-1,1 1,-1-1,24 1,-47-1,48 1,-25-1,1 24,-1-23,1 23,23 0,-24 0,1 23,-1 1,-23-1,0 1,0-1,-23 1,23-1,-47 1,47-1,-47-23,23 24,1-1,-1-23,1 24,-25-24,25 0,-1 0,48 0,-1 0,25 0,-25 0,1 24,-1-1,1-23,-1 24,1-1,-24 1,0-1,0 1,-24-1,1-23,-1 24,-23-24,24 0,-25 0,1 0,0 0,0-24</inkml:trace>
  <inkml:trace contextRef="#ctx0" brushRef="#br0" timeOffset="7394.1307">23142 10701,'-23'0,"23"23,-24 1,24 23,0-24,0 24,-23-23,23 23,0 0,0 0,0 0,-24 0,24 23,0-46,-23 70,23-47,-24 0,24 0,-23-23,-1 70,1-71,23 24,0-23,0-1,0 1</inkml:trace>
  <inkml:trace contextRef="#ctx0" brushRef="#br0" timeOffset="8045.1114">23542 10959,'0'-23,"0"46,0 1,0 23,0-24,0 1,0 23,0-24,0 1,0 23,0-23,0-1,0 1,0-1,0 1,0-1,0 1,0-1</inkml:trace>
  <inkml:trace contextRef="#ctx0" brushRef="#br0" timeOffset="8518.1643">23942 10889,'47'0,"-47"23,47 1,-24-24,24 23,1 1,-1-1,23 1,-23-1,24 1,-24-1,23 1,-23-1,71 24,-71-23,0-24,24 47,-48-47,1 24,-24-1,0 1,-24-1,1 1,-1-1,1 1,-25 23,25-24,-24 1,-24-1,24 24,-23 0,-24-23,23 23</inkml:trace>
  <inkml:trace contextRef="#ctx0" brushRef="#br0" timeOffset="9291.24">12300 13876,'0'0,"0"23,0 24,-23-47,23 47,0 0,0-23,-24 23,24 0,0 0,0 0,0 0,0 0,0 0,0 0,0 0,-23 0,23-23,0-1,0 24,0-23</inkml:trace>
  <inkml:trace contextRef="#ctx0" brushRef="#br0" timeOffset="9653.0875">12277 13805,'23'-23,"-46"46,70-94,-24 48,1-1,-1 24,1-23,-1 23,1 0,23 0,-24 0,24 0,-47 23,47 1,-23-1,-24 25,0-25,0 24,-24-23,24 23,-23-24,-1 24,1-23,-24-1,47 1,-47-24,47 23,-47-23,23 0</inkml:trace>
  <inkml:trace contextRef="#ctx0" brushRef="#br0" timeOffset="10397.3115">12841 14534,'0'24,"0"-48,0 71,0-23,24-24,-1 0,1 0,-1 0,1-24,-24 1,23-1,1 1,-24-1,23 1,-23-24,0 23,0 0,0 1,0-24,0 23,-23 1,23-1,-24 1,1 23,23-24,-24 24,1 0,-1 0,24 24,0-1,24-23,-24 24,23-24,1 0,-1 0,24 0,-23 0,46 0,-46 0,23-24,-24 24,1 0,-1 0,1 24,-24-1,0 1,0-1,0 1,0-1,0 1,0 0,0 23,0 0,0-24,0 1,0-1,23 1,1-24,0 0</inkml:trace>
  <inkml:trace contextRef="#ctx0" brushRef="#br0" timeOffset="12249.26">13758 14299,'-23'0,"-1"0,24 23,-23-23,23 24,-24-1,1 1,23 0,-24-1,1 1,23 46,0-46,0-1,0 1,0-1,23-23,1 0,-1 0,1 0,-1-23,1 23,-24-47,47 23,-24 1,-23-1,0 1,0-24,24-1,-24 25,0-1,0 1,-24 23,24-24,0 48,0-1,24 1,-1-1,1-23,-1 0,1 0,-1-23,1-1,-24 1,0-1,24 1,-24-24,23 23,-23-23,0 24,24-24,-24 0,23 0,-23 0,24 0,-24 0,0 23,0 1,0-1,0 0,0 1,0 46,0 1,0 0,0 23,0 0,-24 23,24-23,-23 0,23 24,-24-1,24 1,0-24,0 23,0-22,0-1,0 0,0-24,24 1,-1-1,1 24,23-47,-24 0,1 0,-1 0,24-23,-47-1,24 1,-1-1,-23-23,24 0,-24 24,0-25,0 25,0-1,-24 1,48 23,-1 0,-23 23,24-23,-1 0,1 0,-1 0,1 0,-1 0,1 0,-1 0,1 0,-1 0,1 0,0-23,-1 23,1 0,-1 0,-23-24,-23 24,-1 24,1-24,23 23,-24 1,0-1,24 1,0 0,0-1,0 1,0-1,0 1,24-24,0 0,-1 0,-23-24,24 24,-1-23,-23-1,0 1,0-1,24 0,-24 1,0 46,0 1,0 0,23-24,-23 23,0 1,24-24,-1 23,1-23,-1 0,1 0,-1-23,1 23,-24-24,23 1,24-25,-47 25,24-24,-1 0,1 0,-1 23,-23-46,0 23,24 23,-24-46,0 23,0 0,0 0,0 0,0 23,0 0,0 1,0-1,0 48,0 23,0 0,0 0,0 0,0 0,0 24,0-24,0 0,23 23,-23-46,0 46,24-46,-24 23,0-24,23 25,-23-25,24 1,-1-24,1 0,0 0,-1-24,-23 1,0-1,0 0,0 1,0-1,0 1,-23-1,23 1,-24 23,24-24,0 1,24 23,-1 0,1 0,-1 0,1 0,-1 0,1 0,-1 0</inkml:trace>
  <inkml:trace contextRef="#ctx0" brushRef="#br0" timeOffset="12664.3092">15640 14299,'-24'23</inkml:trace>
  <inkml:trace contextRef="#ctx0" brushRef="#br0" timeOffset="13130.7256">16251 13217,'-23'0,"46"0,-46-23,-1 23,24 23,-23 1,23-1,-24 24,1 0,23 24,-24-24,1 23,23 1,0 23,0-23,0-1,0 24,0-23,0-1,0 1,23-1,1 1,-24-24,23 24,1-24,-1 0,1-24,-1 24,24-23,-23-1,23-23</inkml:trace>
  <inkml:trace contextRef="#ctx0" brushRef="#br0" timeOffset="14013.3129">17098 13429,'0'-24,"0"1,0 46,0 1,0 23,0-24,0 24,0 0,0 0,0 0,0 24,0-24,0 0,0 24,0-24,0 0,0 0,-24 0,24 0,0 0,-23-24,23 24,-24-23,24-1,0 24,0-23,0 0,0-1</inkml:trace>
  <inkml:trace contextRef="#ctx0" brushRef="#br0" timeOffset="14624.2977">17733 13523,'0'-24,"0"1,-24 23,1 23,-24 1,47-1,-47 1,47 23,-47 23,23-23,1 1,-1 22,24-23,0 0,0 0,0 0,0 0,24 0,-1-23,-23-1,24 1,23-24,-24 0,1 0,-24-24,47 24,-24-47,1 24,-1-1,1 1,0-48,-24 24,0 24,0-24,0 0,0 0,0 23,0-23,0 0,0 23,0-23,-24 24,0-1,24 1,0-1</inkml:trace>
  <inkml:trace contextRef="#ctx0" brushRef="#br0" timeOffset="15150.1128">17968 13358,'0'-23,"0"46,24 1,-1-1,1 1,-24-1,47 1,-24-1,24 1,0-1,0 1,24-1,23 24,-23-23,-24-1,0-23,0 24,-24-1,24-23,-23 24,-1-24,1 24,-24-1,0 1,0-1,-24 1,-23-1,24 24,-1-23,-23-1,0 1,0-1,0 24,0-23,0-1,0 1,0-1,23 1</inkml:trace>
  <inkml:trace contextRef="#ctx0" brushRef="#br0" timeOffset="15661.925">19026 13029,'0'0,"24"23,0 1,-1-1,1 25,-1-1,1 0,23 0,-24 0,24 23,-23-23,46 71,-23-71,-47 23,24 1,-1-24,-23 0,0 24,0-24,0 23,-23-23,-1 0,-23 24,24-48,-24 48,-24-48</inkml:trace>
  <inkml:trace contextRef="#ctx0" brushRef="#br0" timeOffset="16159.1558">20085 13782,'0'0,"-24"0,1 0,46 0,1 0,23 0,-24 0,1 0,-1 0,24 0,-23 0,23 0,-23 0,-1 0,24 0,-23 0,23 0</inkml:trace>
  <inkml:trace contextRef="#ctx0" brushRef="#br0" timeOffset="16398.215">20155 13946,'0'0,"-23"24,46-24,24 0,0 0,-23 0,23 0,-23 0,-1 0,48 0,-24-24,-24 24,1 0,23 0,0 0,-24 0,24-23,0 23</inkml:trace>
  <inkml:trace contextRef="#ctx0" brushRef="#br0" timeOffset="17039.321">22037 13358,'0'0,"0"24,-24-1,24 1,-23 23,-1 23,1-46,-1 23,1 0,-24 23,23-22,1-25,-24 24,0-23,23-1,1 1,-48-1,47-23,-23 0,0 0,0 0,0 0,24 0,-1 0,-23-23,24-1,-1 1,24-1,0 1,0-24,0 23,24-23,-1 23,24 1,-23-1,-1 1,24 23,0-24,-23 24,23 0,0 24,0-24,-23 23,23 1,-24-1,1 48,-1-47,1-1,-1 24,-23-23,24-1,-24 1,23-1,-23 1,24-24,-24 23,23-23,1 0,-1 0</inkml:trace>
  <inkml:trace contextRef="#ctx0" brushRef="#br0" timeOffset="17521.3048">22249 13123,'0'-24,"0"1,0-1,23 1,-23-1,24 24,-1 0,1-23,-1 23,1 0,23 23,-47 1,0-1,0 1,0-1,0 48,-47-24,47-23,-47 23,23-24,1 1,-1-1,24 1,0-1,24 1,-1-24,1 0,23 0,0 0,0 0,0 0,0 0,23 0,-23-24,0 24,24-23,-24 23,-23 0,23-24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38:47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2903 3078 404,'0'0'102,"0"0"-41,0 0-15,0 0 10,0 0 16,0 0-28,27-70-11,-14 58-23,2-1 1,6 3 9,0-1-10,6 3-4,1 2 3,2 1-9,3 5 2,1 0 2,2 0-2,-2 12-2,-4 11 0,-6 5 0,-3 5 2,-12 5-2,-9 6 0,-3 5-1,-22 6 1,-10-1-7,-5-2-1,-2-5 0,-1-6 2,10-10 4,9-5 2,6-9 0,8-6-1,10-4-1,0-1 2,0-2-11,10-4 11,17 0 2,12 0 38,4-9-3,8-6-8,-1-2-24,-2 4-3,-3 1 5,-9 4-7,-11 7-42,-11 1-93,-14 0-365</inkml:trace>
  <inkml:trace contextRef="#ctx0" brushRef="#br0" timeOffset="415.9748">2667 2951 479,'0'0'132,"0"0"-123,0 0-6,-40 117 24,31-55 60,9 7-22,0 4-51,6-1-9,16-8-5,2-7 0,4-8 3,7-10 0,5-6 5,8-7-6,4-10 0,11-7 2,8-9-4,1 0-72,1-23-240</inkml:trace>
  <inkml:trace contextRef="#ctx0" brushRef="#br0" timeOffset="706.3199">3731 2781 864,'0'0'7,"0"0"-7,0 0-5,0 0-1,0 0 2,88 56 4,-58 2 47,-5 9-22,-4 2-7,-3-5 7,-9-2-1,0-4-13,-8 1-10,-1-2 2,-4-1-3,-25 1-4,-12-4-34,-6-2-15,-8-7-83,-3-9-109</inkml:trace>
  <inkml:trace contextRef="#ctx0" brushRef="#br0" timeOffset="3297.5487">5814 2657 507,'0'0'76,"0"0"-37,0 0-24,0 0 55,0 0-9,0 0-12,-32-45-35,18 45-14,-3 0-3,-5 4 0,-5 13 3,-3 7 0,-1 9 0,-1 12-1,1 8 2,7 7-2,8 0-1,11-1 0,5-8 2,8-4 0,20-6-3,3-8 3,5-3 10,5-8 14,0-8-10,4-5 10,1-9-2,-1 0-6,7-15 4,2-14 2,-3-8-10,-1-5-2,-6-5-7,-10-3 0,-10 0 5,-15 1-5,-9 2-1,-6 1 3,-19 4-2,-10 4-2,-2 5-1,-2 7 0,3 8-4,-1 7-27,4 11-27,5 0-65,10 16-91,3 9-145</inkml:trace>
  <inkml:trace contextRef="#ctx0" brushRef="#br0" timeOffset="3937.5056">6336 2928 167,'0'0'624,"0"0"-593,0 0-19,0 0 27,0 0 17,0 0-34,6-34-22,4 34-4,8 16-1,0 7 3,0 4 2,-2 0-1,-5-1-1,-5-4 0,-3-2 2,-2-4 0,-1-4 0,0-4-7,0-4 1,0-1-7,0-3-12,2 0 22,1-2 3,0-14 1,7-9 0,1-4-2,2-1 2,-1 1 0,-3 5 1,1 9 17,-4 6-3,0 6 1,5 3-14,4 0-3,3 6 0,4 9-2,0 3 0,-5 2 1,-1-1 1,-4 0 0,0-3 0,-6 0-1,3-1-10,0 2-24,4 0-21,-2-2-16,2-3-165</inkml:trace>
  <inkml:trace contextRef="#ctx0" brushRef="#br0" timeOffset="5225.4262">7916 3000 381,'0'0'99,"0"0"-80,0 0 62,0 0-16,0 0-20,0 0-10,12 24-14,-3-22 6,3-2 18,8 0 6,7 0-12,6-6-9,3-12-16,0-5-7,0-5-2,-3-5-1,-5-2-1,-4-3-1,-7-1 3,-6-1-4,-5-2 0,-3-2 0,-3 0-1,0 2 2,0 1-2,-3 5 0,-3 5 3,0 6-3,-1 9 0,1 8 0,3 8 0,-2 0-1,1 29-17,-4 15 11,-2 16 7,7 4 0,0 3 0,3-5-1,0-7 1,13-8 3,10-5-3,7-8 5,1-5-4,6-7-1,5-11 1,0-6 2,5-5 0,0-3 2,-3-19-3,-3-6 1,-7-5-1,-9-3-2,-8-2 4,-2-3-2,-9-2-1,-5 0 2,-1-3-2,0 1 2,0 5-1,0 3-2,0 10 0,0 14 2,0 7 0,0 6 20,0 10-22,0 25-13,-1 13 11,1 6 2,0 0 1,0-4 1,0-6 5,0-5-7,-2-6 7,-1-7-6,3-10 0,0-7-1,0-4 0,0-5 0,0 0 2,0 0 10,0-18-4,8-7-8,6-4-4,2-1-1,3 5 3,-4 4-1,1 7 1,-2 10-2,0 4 2,2 0-4,6 12-2,2 9 6,-2 2 2,2 1-1,0-2 1,0-2 0,-5-2 0,2-6-1,0-3 2,-3-6-1,4-3 1,-1 0 2,3-9-1,-2-10-2,1-5-3,-4-4 1,-10-2 1,2 1 0,-10 3 1,-1 5-1,0 5 1,-3 7 25,-6 6-4,4 3-13,-2 3-8,-2 20-7,3 5 6,5 4-3,1-2 2,1-2 2,17-7-2,5-5 2,5-9 4,9-7-4,5 0-3,0-1-22,-1-16-61,-15 1-194</inkml:trace>
  <inkml:trace contextRef="#ctx0" brushRef="#br0" timeOffset="5657.3994">8082 2673 637,'0'0'213,"0"0"-171,0 0-25,0 0 1,0 0-4,0 0-5,62-31-3,-17 28-5,5 0 5,6 3 0,5-3-4,2 0 2,-2 0-2,0 0-2,-7-2-3,-8 2-96,-12-1-270</inkml:trace>
  <inkml:trace contextRef="#ctx0" brushRef="#br0" timeOffset="7036.3309">10476 2758 623,'0'0'121,"0"0"-29,0 0-35,0 0-21,0 0-24,0 0-11,16-8 0,2 7 2,6-2 4,3 0-7,1-1 4,4-4 0,-1-1 4,-3 0-8,-2-1 0,-8-4 4,-5-3-4,-7 0 0,-6-2-7,0-1-5,-3 1 0,-19 1-17,-7 5-5,-5 3 16,-6 7 3,-3 3 7,-1 2 1,4 19 6,4 11-2,8 8 1,14 4-1,10 3 3,4-5-2,1-6 4,20-3 6,5-7 10,11-5 4,6-6 1,9-5-7,9-9 0,4-1-11,-4-2-3,-5-18 2,-6-5-4,-9-6-1,-6 1-5,-10-1 2,-5-4 1,-6 3 2,-3 2 2,0 3 3,-1 8-4,0 4 15,-1 4 13,5 7-24,-1 4 2,3 0-6,4 4-1,1 17-2,1 5 3,-5-1 4,-3 2 6,-4-2-1,-4-3-2,-2-1 2,-2-3-7,-2-3 6,0-4-7,0-4 2,0-3 1,0-4-3,0 0 6,0 0-1,0 0 0,0-4 6,0-9 0,0-5-12,0-2 3,0 1-1,0-1-2,8-1 5,7-2 4,8 4-9,3 1 0,0 6 0,-5 7-1,1 5-2,-4 0-4,-3 15 4,1 3 1,-5 2-2,-2-2 4,-3-3-1,1-3 1,-2-2-3,-2-5 3,-2-2 0,1-1-1,-1-2 5,-1 0-4,2 0 2,-2 0-2,3 0 0,3 0 0,7-14 0,2-1 0,3 2 0,-6 2-9,-2 6 8,-7 5 1,0 0-2,2 0-8,2 6-4,3 9 13,-2 2 1,4 1-2,1-1 2,1-3-3,4 0 3,0-3-25,4-5-72,0-5-136</inkml:trace>
  <inkml:trace contextRef="#ctx0" brushRef="#br0" timeOffset="9876.1525">11489 2652 318,'0'0'74,"0"0"-13,0 0-19,0 0-29,0 0-9,0 0 3,-15 46 61,16-28-28,7-2-19,0-2-10,-1-2-8,5-3 4,0-3 3,6-1 18,4-2 21,7-3-7,2 0-19,-1 0-8,0-5-12,-2-4-3,-3-3 0,-3 2 0,-2-3 0,-4-2-1,-2-1 1,1-2 0,-2-3-1,-3-4 3,-2 1-2,-2 2 3,-3-2-1,-3 3 0,0 1 0,0 4-2,-3 1 2,-3 6 0,4 2-1,-1 4 3,3 3-2,0 0 0,0 0-2,0 8-14,3 15 5,13 7 7,3 3 1,3 0 2,-2-3 0,-1-1-1,3-4 0,-2-2 1,-2-2 0,-6-3 6,-4-3-5,-8-5-2,0 0-1,-10-3-1,-15-2-5,1-5 7,-5 0-17,4 0-18,7 0 35,6 0 9,8 0-7,4-2 5,0 0 10,0 1-5,18-4-12,12 4-7,6-3 7,8-1-1,3-1 0,5-3 1,4-3 0,1-3 0,-2-2 1,-8-2 1,-7-4-1,-5-1 4,-7-3-4,-8 0 0,-5 0 2,-9 3 1,-6 1 1,0 5 2,-7 6 22,-10 6-14,-2 5-10,1 1-5,-4 4-1,-2 19 0,7 3-3,3 5 3,6-3-1,5-2 1,3-2-6,0-3 4,11-1 3,5-4 1,2-4 1,7-3 3,1-1-4,2-7 1,3-1 0,-1 0-2,1-9-2,-1-9-6,-3-3-8,0 0 3,-6-1 8,0 2 5,-2 4 2,-4 2 18,1 7 14,-4 2-23,5 5 1,-2 0-12,4 6 1,-1 7 0,0 4 3,-6 2-1,-3-2 5,-3 0-2,-5-2 2,-1-3 1,0-2-1,0-2 0,0-3-8,0-2 8,0-3-5,0 0-3,0 0 8,0 0-2,0 0 8,0-14-11,0-6-2,8-5-2,4-1-6,4 3-3,3 5-4,-1 7 6,3 6-1,3 5 5,-3 0 2,1 9-5,-1 8 6,-7 1-4,-4 1 2,-3 1 3,-4-2 4,-3-2 3,0-1 0,0-3 3,0-6-2,0-3-8,0-3 3,0 0 3,0 0 5,0 0 1,0-11 23,0-8-35,8 1 0,1-1-2,6 1-5,3 1-11,3 3 1,1 6 1,-4 5 9,0 3 3,-6 0-3,4 1 1,-5 13-1,2-3 7,-4 0-1,0-1-1,0 0 2,0-3 2,1-1-2,7-3 7,-1-1-5,10-2 4,5 0-1,6-6 0,5-9-4,-3 0 4,-5-3-4,-4-2 0,-6-2 5,-3-4-2,-5-4 0,-4-4-2,-2-2 1,-4-4-1,-3-2 4,0 0-5,2-2 8,-2 6-9,3 4 0,-5 3 8,-1 9 0,0 5 4,0 9 7,0 6-7,0 2 4,0 0-15,0 0-1,0 21-14,0 15 2,-1 16 12,-5 6 3,3 2-3,0 0 0,0-2 2,1-10 1,1-8-1,1-5-2,0-8-1,0-4 1,0-7 0,7-4-1,1-5 1,2-3 0,1-3 0,-2-1 2,4 0 0,-1-5 1,3-9-3,-3-9-1,-1-1-16,-1-3-12,-7 1-16,-3 4 2,0 3 4,0 6-47,0 5 42,-3 4 44,3 4 9,0 0 5,0 0-14,0 0-18,0 2 15,7 3 3,9 0 5,4-2 0,1 0-2,0-3-1,-2 0-1,2 0 0,6 0 3,1-4 6,-2-8-6,-1-4 15,-1-3 8,-3-5 5,-3-9-18,-2-3-5,-2-2-7,-4 0 3,-6-1 1,-4-3 6,0 1 14,0-1-11,-1 5 13,-9 5 0,2 11-8,5 9-8,0 9-9,0 3-3,0 18-17,-7 25-1,-1 14 17,-2 7-2,1 6 2,4-3 1,5-4-2,3-6 1,0-8 1,0-10 0,9-11 2,5-8-2,-4-9-1,8-6-1,2-5 2,8 0 5,8-8 7,2-13-6,0-4 1,-6-2-7,-8-3 0,-7-1-1,-11 2 1,-3 5 0,-3 4 1,0 8 14,-6 6-3,-6 6-12,-1 2-10,1 22 1,1 7 5,5 4 1,6-2 0,0-1 2,12-7 1,10-3 0,8-9 0,9-8 5,7-5-5,5 0-27,3-10-105,-6-11-408</inkml:trace>
  <inkml:trace contextRef="#ctx0" brushRef="#br0" timeOffset="11967.9468">15636 2650 572,'0'0'8,"0"0"-8,0 0 0,0 0 6,0 0 7,87 5 18,-64-5 8,0 0-6,4-7-12,1-7 1,5-4 17,3-7-18,3-5-15,1-6-3,-4-5 2,-5-4 0,-4-5 0,-4 1-3,-5-6 2,-5 2-3,-1 1 0,-5-5-1,-4 1 0,-1 6 0,-2 7 1,0 9 3,0 12-4,-3 5 5,-8 7 20,-3 4-14,-5 6-8,-4 0-6,-7 27 1,-1 20 2,1 14 0,3 12 3,8 2 3,8-6-6,10-5 1,1-7 2,10-5-1,18-5 2,7-7 1,5-6-3,0-10 3,5-9-5,-2-9 1,5-6 3,4 0 5,2-10-6,-2-12-3,-7-2 0,-9-1 0,-11-4-1,-9-2 1,-8 0 0,-8 3 0,0 4 0,-5 6 0,-11 4-9,2 6 5,-2 7 4,1 1 6,-4 5-6,2 14-2,1 7 1,5 1-2,4 1 3,4-1 0,3-2-3,0-6 0,5-3 3,11-2 0,6-6 2,5-7-1,7-1 0,4 0 2,-1-15-3,-1-4-8,-5-4-18,-4-1 4,-8-2 17,0 2 5,-5 2 1,-5 4-1,2 8 8,-8 6 9,1 4-6,1 1-11,1 18-14,1 6 14,2 3 8,-3 0-2,-1-1 4,-1 0 0,4-5-4,0-1 3,3-5-8,0-2 8,2-6-6,0-2 4,6-1-1,0-3-2,-2-2-2,1 0 0,-1 0 1,-3-13-1,0-3 1,-2-4-2,-2-5-1,-4-5-2,-1-2-10,-5-1-7,0 3-8,0 2 3,-3 7 7,-5 8 7,2 4-2,1 3 4,0 4 6,5 2 1,0 0 1,0 0-7,0 4-5,13 6 9,5 2 3,6 0 3,5-1-1,-1-2-2,5-3 0,-2-2 7,0-1 9,2-3-3,-1 0 0,2 0-8,-1-1 0,-3-10-3,-2-4-2,-4 0-7,-8-2 5,-4 2 1,-7 1 1,-5-1 1,0 2-1,-11 5 0,-10 1 4,-4 7-4,-2 0-3,-3 17-8,8 9 9,4 2-4,6 2-5,8 0 6,4-3 4,0-1 1,1-5 0,14-4 1,0-4 4,7-3 14,2-5 1,6-4 0,3-1 4,3 0 0,3-8-4,2-9-12,-2-4-2,-2-8-3,1-4 3,0-6-2,-2-5 1,-2-2 0,-4-5-2,-6-3-2,-9-7 5,-5-2 0,-8 3 4,-2 0 10,0 10-15,-13 9 4,-1 13-2,2 11-1,5 10-3,1 7-3,-5 18-4,-7 30-16,-7 26 20,-3 16 2,7 5-2,4-8 0,11-10 5,6-11-2,0-9 7,17-7-8,10-10-1,3-8 1,6-11-2,5-11-16,1-8-56,-3-2-72,-5-15-519</inkml:trace>
  <inkml:trace contextRef="#ctx0" brushRef="#br0" timeOffset="16157.9343">18291 2496 609,'0'0'219,"0"0"-176,0 0-20,0 0 0,0 0-18,0 0-5,0 0-6,0 38 6,-2-20 4,-4-1-2,-2 2-2,-3 1 0,-3 1 2,-3 2-2,-3-2-19,-1-2-108,3-8-209</inkml:trace>
  <inkml:trace contextRef="#ctx0" brushRef="#br0" timeOffset="19138.0994">18250 2511 359,'0'0'62,"0"0"-56,0 0 1,0 0 4,0 0 38,0 0 10,0 0-8,35 0 3,-26 0 5,-2-1-15,2-2-4,-1-4-12,-1 2-11,2-3-8,0-3 5,-2-1-2,1-2-1,-2-1-6,0-2-5,1 0 3,-4 4-2,-1-2 0,-2 3 2,0 1-2,0 5 3,0 3-3,0 2 12,0 1 6,0 0-19,0 7-5,-2 20-16,1 9 21,1 4 1,0-1 0,0-7-1,6-3 1,6-5 0,3-4-1,-2-5 0,0-3-4,2-7-42,2-5-86,-5 0-128</inkml:trace>
  <inkml:trace contextRef="#ctx0" brushRef="#br0" timeOffset="19354.0873">18425 2229 791,'0'0'2,"0"0"-2,0 0-36,0 0 28,0 0-20,0 0-45,-3 0-141,3 11-22</inkml:trace>
  <inkml:trace contextRef="#ctx0" brushRef="#br0" timeOffset="19826.0578">18789 2550 529,'0'0'119,"0"0"-119,0 0-4,0 0 3,0 0 1,0 0 8,45 17 66,-20-15 27,4-2-57,2 0-21,-1 0-15,-2 0-6,-3 0 1,-1-10 0,-4-1 1,-1-6-1,-1-1 0,-6-3 2,-3-3-2,-4-2-1,-5 0-1,0 1-1,0 5-3,-6 4-2,-10 5-2,-6 5-3,-5 5 10,-4 1 0,-3 4 0,-1 17-3,4 9 2,6 5-1,9-1 2,9 1 0,7-2 0,0-4 0,14-2 2,8-4 6,5-4-2,8-5-1,4-5 2,5-7-1,-1-2-6,-7 0-15,-6 0-134,-12-8-141</inkml:trace>
  <inkml:trace contextRef="#ctx0" brushRef="#br0" timeOffset="20058.0389">18775 2652 776,'0'0'161,"0"0"-160,0 0-1,0 0 2,0 0 0,0 0-1,0 0-1,0 0 0,16 0-26,7 0-61,6 0-207</inkml:trace>
  <inkml:trace contextRef="#ctx0" brushRef="#br0" timeOffset="20266.0251">19360 2611 744,'0'0'212,"0"0"-200,0 0-10,0 0-2,0 0 1,0 0-1,0 2-12,0 1-51,0 0-191,0-1-147</inkml:trace>
  <inkml:trace contextRef="#ctx0" brushRef="#br0" timeOffset="21648.2094">7947 4155 364,'0'0'171,"0"0"-70,0 0-18,0 0-30,0 0-39,0 0-8,0 45 5,6-12 34,3 5-11,0 1-5,0 1-14,2 1-6,0-1-5,-2 5 2,-1-3-1,-1-3 4,-7-3-2,0-6-2,0-4-4,0-7-2,0-6-10,0-6-51,0-7-42,0 0-62,0-11-134</inkml:trace>
  <inkml:trace contextRef="#ctx0" brushRef="#br0" timeOffset="22008.1856">7974 4015 567,'0'0'56,"0"0"-36,0 0-4,0 0-8,19-89 40,-5 80-5,1 3-17,10 6-14,-1 0-10,6 1 3,1 22 1,-1 6 22,-2 5-13,-4 3-8,-7-1-4,-9-4-2,-6 0-1,-2-5 0,-4-4-6,-16-2-3,-7-4 4,-1-4-1,1-4-42,0-3-74,5 0-90</inkml:trace>
  <inkml:trace contextRef="#ctx0" brushRef="#br0" timeOffset="22904.1275">8369 4593 474,'0'0'32,"0"0"-32,0 0 0,0 0 26,0 0 36,0 0 15,61 25-12,-41-25-9,4 0-8,1-2-14,0-8-24,1-1 2,-2-5-7,0-2-3,-2-1 0,-4-2 0,-3-3 0,-6-2-2,-9-3 0,0-1 0,0-3-9,0 1-26,-12 1 0,-3 4 10,-3 6 8,2 4 7,-1 8-8,2 3-5,3 4 0,5 2 6,-2 0 9,6 2 3,3 9-1,0 2-1,0-1 7,10 1 0,8-5-2,9-2 2,6-4 11,6-2 11,7 0 15,6-6-13,-4-4-12,-6 3 6,-5 4-11,-10 3-7,-11 0 0,-5 0-5,-1 10 5,-5 4-1,-5 6-6,0 3 3,0 3 4,0 3 14,0 3 7,0-2 7,0-5-11,0 1-10,3-5 1,3 0 2,1-3-4,2 0-4,0-3-1,2-1 2,0-2-1,3-4-2,5-4-14,2-4-61,6 0-58,0 0-185</inkml:trace>
  <inkml:trace contextRef="#ctx0" brushRef="#br0" timeOffset="24744.0101">9382 4329 730,'0'0'70,"0"0"-65,0 0-5,0 0 0,0 0 1,0 0 33,-71 65 6,69-39-20,-1-2-7,3-2-5,0-2-7,3-4 1,11-3 0,4-6 1,1-1-4,2-5 4,-2-1-4,-4 0 1,-3 0-4,-3-4-7,-3-8 4,-2-4 0,-4-5-6,0-4 7,0 1 6,0 2 0,0 2-2,0 3 1,-4 5 1,-2 2-1,0 2 1,3 4 3,0 1-2,3 1 0,0 2 16,0 0-17,0 0-1,11 0-16,11 0 14,5 0 3,1 0 0,-3 0 0,0-5 0,-3-3 2,0-2 0,0-6-1,-2-2 3,-1-4 0,-5-5-2,-1-4 3,-4-2-1,-4-3 3,-4 0 18,-1-2-11,0 4 18,0 2-9,-1 5-8,-5 8 7,0 8-17,1 7 3,2 2 2,-1 2-10,4 6-6,-5 23-8,1 13 12,-2 14 2,1 2 0,4 3 2,1-6-1,0-4-1,0-7 0,10-6 1,5-7-3,-1-2 2,-2-9-2,-1-6 1,0-2 1,1-7 0,-3-4-1,0-1 1,0 0 0,3 0 0,-2-10-7,1-8-1,-1-6-7,1-2-3,-2-1 11,-1 0-21,-2 4 4,-1 4-2,-4 2-4,-1 7-9,0 1 30,0 4 9,0 3 23,2 2-7,1 0-16,7 0-7,5 0 1,6 0 5,4 0 1,1 0 5,4 0-5,0 0 2,1 0-1,0 0 7,-2 0-8,-3 0 1,-2 0-1,-3 0 0,-1 0 3,-4-1 0,-7 0-3,-3-1 1,-6 1-1,0 1 5,0 0 4,0 0-5,0 0-4,0 0-5,0 0 5,0 0-1,-2 0-3,-5 0-2,-5 0 6,-3 7 1,-3 5-1,-4 6 2,-1 5-3,3 5 1,3 2-7,11 2 6,3-2-1,3-4-1,0-6 3,0-6 0,3-3 0,6-7-4,5-4 4,3 0 6,1 0 6,5-19-5,-1-4-5,-3-2-2,-4-3-12,-7 2 3,1-3 3,-8 5 4,-1 4-1,0 7 0,0 7 3,0 3 37,0 3-20,0 0-17,0 6-10,0 13 5,0 2 1,0 4 4,0-3-3,9-2 0,3-4 3,3-5 3,0-7-2,3-4 2,3 0 15,0-6 6,1-9-14,-1-5-7,-5-1 1,1-1 1,-5-5-1,-2-5 4,2-3 10,-3-7-2,-3-4 2,1-4-5,-4-1 6,-3 0-4,3 2-3,-3 7-11,2 8 1,-2 10 1,0 10-3,0 10-1,0 4 1,0 0-4,-2 16-10,-5 19 3,-5 13 11,6 8 0,3 1-1,1-1 1,2-3-1,0-7 1,5-4 0,9-10-2,-1-5 1,0-8 1,1-8-1,-2-2 1,1-8 0,-4-1 0,5 0 2,-1 0 1,-1-14 3,0-6-5,1-4-1,-7-3-16,-3 0-15,-3 2-26,0 4 31,0 8 21,-6 5 5,2 4 22,1 3 24,3 1-28,0 0-18,0 0-10,3 0-8,10 5 15,8 1 3,6-1 3,-2-3 1,-2-1-4,-2-1-22,-1 1-33,0-1-102,7 0-219</inkml:trace>
  <inkml:trace contextRef="#ctx0" brushRef="#br0" timeOffset="25007.9965">11053 4355 851,'0'0'49,"0"0"-49,0 0 1,0 0-1,0 0 9,0 0-9,9 0 0,-7 0-58,-1-2-236</inkml:trace>
  <inkml:trace contextRef="#ctx0" brushRef="#br0" timeOffset="31501.6819">12154 4292 314,'0'0'472,"0"0"-422,0 0-46,0 0 3,0 0-4,0 0-3,0 0 0,0 16 19,0-10-9,5 2 11,2-2-6,1-2-14,2 1 4,2-4-4,6-1 1,3 0 6,7-4-4,2-14 0,5-5 4,-4-4-8,0-2 0,-5 0-3,-6-5 3,-6 1 0,-2-1 0,-3-1 0,-5 0 1,-2 2-1,-2-2 0,0 3 0,0 1 0,0 5 1,-2 3 3,-1 7-3,2 3 5,-2 6-5,1 4 24,1 3-2,-1 0-5,2 0-13,-1 1-5,-1 25-13,1 11 9,-2 15 1,3 6 3,0 1 2,4-2 3,10-4 4,5-8-6,2-6-2,6-6-1,1-7 0,5-6 1,3-9 1,4-6 0,2-5-2,-3-6 7,-1-18-7,-3-8-2,-6-7-4,-4-3 2,-5-4 2,-3-2 2,-7-1 0,-2 1 0,-4 3 1,-1 1-1,-3 8 0,0 10 0,0 10 0,0 8 0,0 7 2,0 1 2,0 9-4,0 22-14,-4 15 13,-2 6 2,0 1-1,0-5 5,3-6-4,0-4 3,0-10-3,0-5-1,3-7 1,0-5 0,0-5-1,0-3 1,0-3-1,0 0 6,0 0 3,0 0 2,0-3-3,0-4-6,0 0-1,0 1 1,0 1 2,0 0 15,0 2-9,-2 1-1,2 2 0,0 0-9,0 0-2,0 7-8,0 11-12,-1 6 22,-1 1 3,-1-2-2,2-4-1,-1-4 0,1-4 0,1-5 0,0-3 0,0-3 1,0 0 1,0 0 3,0 0 7,0 0-2,-3-6-3,1-3-7,-2-3 0,1-3 0,-3 0-2,2-3-5,2-2-2,2-5-1,0-1-1,2 0-8,8 5-3,0 6 7,1 6 2,-1 5 4,1 2-1,2 2 1,5 0-1,3 8 6,1 10 0,4 4 0,-4 2-6,-1-1 8,-3-4 0,-3-2-1,-2-3 4,3-5-2,-2-2 1,4-2-3,3-5 3,3 0-27,1 0-119,2-12-279</inkml:trace>
  <inkml:trace contextRef="#ctx0" brushRef="#br0" timeOffset="32221.6327">13493 4092 684,'0'0'28,"0"0"-17,0 0 37,0 0-22,0 0-15,-94-8 7,73 19-11,3 2-6,2 0-1,2 3 2,8-2-1,3-1-1,3-1 0,0-3-7,0 0 6,1-3-3,7-3 4,1 0-6,2-3 4,0 0-5,1 0 3,2-5 4,-2-4 0,-2 0-1,0 2 1,-5 3 0,-2 2 3,-1 2-2,-2 0 24,1 0-25,2 0-3,2 0-15,3 2 18,3 3-1,-2 1-2,6 1 3,1-5 0,5 3 2,4-5-2,2 0 5,-3 0-3,-1 0-1,-6 0 4,-3-7-5,-1-6 6,-4-3 2,0-7-2,-3-2 13,-3-6 27,1-2-18,-4-2 13,0-5-10,0 1 3,0 0-4,2 0-18,-1 6 9,1 4-7,-1 9-7,-1 12-6,0 5 8,0 3-8,2 3-1,1 23-17,3 17 3,2 12 14,0 4 4,0-5-4,1-5-4,3-9 4,1-5 2,5-8 0,-1-6-2,2-6-5,-4-9-32,3-6-24,-3 0-50,-2-18-206</inkml:trace>
  <inkml:trace contextRef="#ctx0" brushRef="#br0" timeOffset="32493.617">13438 3953 470,'0'0'41,"0"0"-31,0 0 92,88 8 5,-45-8-7,6 0-38,3 0-33,3-5-21,-7-4-4,-3 3-4,-9-1-3,-10-1-81,-9 1-147</inkml:trace>
  <inkml:trace contextRef="#ctx0" brushRef="#br0" timeOffset="33005.5844">12183 4072 350,'0'0'244,"0"0"-215,0 0-20,0 0 24,107-15 12,-53 3-9,10-1 36,12-2-28,3-2-28,-4 3-14,-4 2-2,-13 0-5,-11 5-90,-10-1-127,-10 2-266</inkml:trace>
  <inkml:trace contextRef="#ctx0" brushRef="#br0" timeOffset="34760.4159">14802 3751 472,'0'0'59,"0"0"-46,0 0-13,0 0 3,0 0 18,104-12 12,-72 9-16,1-1-10,2-1-5,1 3 0,-1-3-1,-1 0-1,-2 2 0,-6 2-14,-7-2-80,-8 2-79</inkml:trace>
  <inkml:trace contextRef="#ctx0" brushRef="#br0" timeOffset="36905.8849">14818 4187 501,'0'0'241,"0"0"-218,0 0-20,0 0-2,0 0 11,0 0 20,19 0 1,-3-10 1,2 3-17,-1-4-11,1-1 3,-1-1 7,3-8-14,2-3 1,0-4 0,0-5-3,-3 1 0,-5-3-10,-6 0-1,-5 2 1,-3 0 4,0 3 4,0 0 2,-3 1 0,-7 2 1,1 1 1,1 4-2,-2 2 1,6 5 4,1 2 0,1 5-5,2 3 0,0 4 1,0 1 2,0 0-2,0 0 0,-1 0-1,1 0 0,0 0-4,0 0 3,-2 0 1,2 0-4,0 0-2,0 9 5,0 0 1,0 0-1,0-1 2,0-2-1,0-4 0,0 2 2,0-4-2,0 0 3,0 0 1,0 0-3,0 0 3,0 0 3,0 0 6,0 0 16,0-9 12,0-2-37,3-1 2,-1 3-6,-2 2 1,1-1 0,-1 2 2,0 0 2,0 0-5,0 0 0,0 1 1,0 1 3,0 3-3,0 1 1,0 0 2,0 0-8,0 0 4,0 0-11,0 18-7,0 10 9,0 7 9,0 4 1,0 0 1,0 3-2,2 0-2,5 0 2,0 1 5,5-7-5,0-2 0,2-5-3,2-4 3,-2-5 0,-1-5 0,2-4-7,0-4 7,4-4 3,5-3-1,6 0 0,4-6 1,2-10-2,-2-4 0,-1-2-1,-7-3 0,-4-2 0,-6 0 0,-1-5 0,-4 1 0,-2-7 0,1-1 1,-4-2-1,0-1 0,-3 5 0,0 2 1,-3 7-1,0 7-1,0 5 1,0 6 3,0 5 2,-1 4 3,-2 1 1,1 0-7,-1 1-2,-1 28-12,0 12 3,1 11 9,2 4 0,1-2 0,0-1 2,0-8-2,0-4 0,0-6 0,0-4 0,0-9 1,0-4-1,0-7 0,0-5 0,0-4 2,1-2-1,-1 0 3,3 0 9,-1-11-1,3-9-9,2-7-3,5-1-1,4-4-3,7 2-5,-1 6 1,1 6 2,-1 6 0,-3 6 5,-1 6-4,0 0-5,0 3 5,3 15-1,0 3 3,-2 2 3,1-2 0,-1-2-2,-3-2 4,1-5-4,1-3 4,0-3-4,5-5 2,4-1 0,4 0 4,2-9 0,0-10-4,-3-3 1,-9-2-3,-3-1 4,-8-1-2,-5 2 0,-5 0 0,0 5 1,0 5 3,-9 5 15,3 6 3,1 3-9,-1 0-13,-1 18-19,3 9 16,1 2 2,3-1 0,0-2-3,16-5 4,7-6 0,5-6 0,6-6 2,11-3-2,1 0-18,-1-6-95,-8-7-339</inkml:trace>
  <inkml:trace contextRef="#ctx0" brushRef="#br0" timeOffset="37905.8238">17441 3571 568,'0'0'158,"0"0"-40,0 0-68,0 0-18,0 0-4,0 0 3,-38-56-18,21 48-5,-2 2-8,-2 2-2,0 4 2,-3 0-1,1 0-1,2 4-1,1 15 0,4 6-2,4 5-3,7 8 5,5 0 3,0 1-7,17-3-2,13-1 0,4-4 9,5-2-1,0-2-3,-2-2 4,0-2 0,-5-2-1,-5-1 1,-10-4 0,-5-1 0,-7-3-1,-5-1 2,0-1-2,-3-1-1,-14-2 2,-10-2 0,-8 0 8,-8-4-8,-4-1-6,-2 0-13,4 0-3,2 0-16,9 0-49,7-4-14,10-2-30,10-3-97</inkml:trace>
  <inkml:trace contextRef="#ctx0" brushRef="#br0" timeOffset="38328.8787">18024 3532 664,'0'0'9,"0"0"10,0 0 37,0 0 33,0 0-89,0 0-8,-17 90 8,4-37 8,-1-3 9,0-3 11,2-1-20,-2-7-4,-1-2-1,2-7 1,-2-4 3,3-3-4,-4-4 2,0-4-5,0-3-23,1-4-68,-1-7-47,4-1-175</inkml:trace>
  <inkml:trace contextRef="#ctx0" brushRef="#br0" timeOffset="38584.8642">17772 3494 623,'0'0'6,"0"0"-4,0 0-2,0 0-1,0 0-11,0 0 12,9 74 4,-1-29 8,0-3 0,2-3-1,4-4-9,1-7 1,2-3 1,2-6-4,1-4-103,0-4-167</inkml:trace>
  <inkml:trace contextRef="#ctx0" brushRef="#br0" timeOffset="42047.2073">18554 3497 525,'0'0'131,"0"0"-128,0 0-3,0 0-2,0 0 2,113 18 0,-69-15 40,3-3 17,3 0-28,0 0-14,-1 0-10,-3 0-3,2 0-2,-5 0-26,-4-1-71,-11 1-109</inkml:trace>
  <inkml:trace contextRef="#ctx0" brushRef="#br0" timeOffset="42381.6248">18801 3541 450,'0'0'2,"0"0"-2,0 0 8,0 0 84,0 86-9,0-58-16,0 1-19,0 1-13,0 0-3,0 1-7,0 1 16,0-2-30,0 0-7,0-3-2,0-2 1,0-4 0,-3-5-1,0-6-2,2-2 0,1-3-45,0-5-80,0 0-95,0-6-93</inkml:trace>
  <inkml:trace contextRef="#ctx0" brushRef="#br0" timeOffset="58083.648">18422 3612 555,'0'0'77,"0"0"-40,0 0-4,0 0 36,0 0 3,0 0-17,0 0-10,0 0-9,0 0-12,-1-3-13,-2-1-5,0 1-2,-4-3-4,1 2 0,-5-2-9,-1 1 6,-5 4-11,-2 1 6,-3 0-12,-5 0-7,-2 4 8,4 5-9,4 2 0,5-1 22,7 3 3,4-2-1,5 6-3,0 3 1,2 3 3,11 4 1,6-4 2,4 3-1,3-4 0,2 0 0,3-3 1,4-2-1,3-2 1,1 0 6,-3 0 0,-6-3-4,-8-1-1,-10-1-1,-6-1 0,-6 2 0,0-1 0,-17 2 2,-11 0-1,-8-2 2,-2-5 5,5 0-5,3-5 1,4 0-4,-1 0-34,1 0-145,0-3-195</inkml:trace>
  <inkml:trace contextRef="#ctx0" brushRef="#br0" timeOffset="58899.5964">19255 3545 659,'0'0'87,"0"0"-48,0 0-39,0 0-4,0 0-28,0 0 32,-6 104 4,4-63 28,2-1-5,0-3-13,0-4-3,0-2-6,0 0-1,0-3-2,0-2 0,0-2-1,-4-5 2,-1-1-3,-1-4-1,3-5-38,3-6-73,0-3-107</inkml:trace>
  <inkml:trace contextRef="#ctx0" brushRef="#br0" timeOffset="59179.5791">19289 3483 507,'0'0'44,"0"0"6,0 0 0,0 0 22,97-64-8,-63 53-26,2 2-13,1 2-7,-1 1-12,0 4-2,-5 2-4,-5 0 0,-6 0-39,-6 9-56,-9 3-38,-5 3-23,0 1-45</inkml:trace>
  <inkml:trace contextRef="#ctx0" brushRef="#br0" timeOffset="59427.5627">19340 3677 556,'0'0'103,"0"0"-59,0 0 7,0 0 1,0 0-28,0 0-7,74 5 10,-32-5-13,-3 0-12,-5 0-1,-6 0-1,-7 0 0,-9 8-45,-7 4-106,-5 1-95</inkml:trace>
  <inkml:trace contextRef="#ctx0" brushRef="#br0" timeOffset="59619.5529">19335 3926 213,'0'0'92,"0"0"-74,0 0 56,0 0 20,0 0 17,81 11-40,-41-11-21,0-5-9,2-5-3,0-1-24,-5 1-11,-3-1-3,1 2-90,-2-2-144</inkml:trace>
  <inkml:trace contextRef="#ctx0" brushRef="#br0" timeOffset="60392.8506">20011 3438 757,'0'0'117,"0"0"-85,0 0-13,0 0-19,0 0-15,0 0-6,0 103 21,0-53-3,0-3 7,0-4-3,0-6 6,0-5-5,0-5-2,0-4-1,0-7 0,0-7 2,1-2 0,1-5-1,-2-2-7,1 0 3,-1-9-2,0-12 4,2-5-7,-1-2 8,2-4 1,-1-2 3,3-1 13,2-2 1,2-1-2,4 3-12,4 3-2,1 7 0,-2 4 9,-5 6 1,-3 6-1,-5 6 4,-3 3-9,5 0-5,5 3-9,3 14 3,3 8 1,-4 5 4,-2 4 1,-3 0-5,-4-2 1,-3-7 4,0-4 0,0-7 1,0-6-3,0-4 2,0-4-3,0 0 3,7 0 7,6-17-1,2-7-3,7-7-2,2-3-1,-4 4 11,-1 3-1,-6 9 19,-2 9-8,-4 4-13,2 5-8,6 2-6,3 24 2,4 10-1,-2 7 5,-4 4 0,-6-3 3,-4-5 3,-4-1-2,-2-6-4,0-3 2,0 0-4,0-8-4,0-3-66,-6-10-95,3-8-445</inkml:trace>
  <inkml:trace contextRef="#ctx0" brushRef="#br0" timeOffset="61053.7891">21837 3386 610,'0'0'148,"0"0"-44,0 0-45,0 0-28,0 0-31,0 0-13,0 60 13,0-23 0,0 2 2,0 0 2,0-2-2,3-4 0,-1 0-2,1-4 0,0-2 1,1-1-1,-3-5 0,-1-5-17,2-4-24,2-4-58,1-5-126,1-3-158</inkml:trace>
  <inkml:trace contextRef="#ctx0" brushRef="#br0" timeOffset="64297.4443">21836 3521 211,'0'0'159,"0"0"-128,0 0-26,0 0 3,0 0 14,0 0 24,13 32 11,5-25 13,4-1-21,5-1 15,1-2 0,1-2-28,1-1-14,0 0-11,-2 0-2,0 0 0,-1 0-5,-3-5-4,-2-5 6,-7 2-5,-4-2 1,-2 0 9,-6-1-1,0-4 12,-3-1-11,0-1-6,0-1-2,0 1-3,-8 1-1,-1 4 1,-1 0-2,-2 2-1,-1 3-1,-3 3 1,-1 2-2,-2 2-5,-1 0 3,-4 0-3,2 0 8,-3 9 1,-1 6-1,0 3 1,-2 2 1,3 0 0,4-2-1,1 0 1,6-2-2,6 2-2,2 0 2,3 2-4,3 2 4,0 3 1,0-2 0,0 0 1,8 0 0,1-2 0,2-5 2,2 1-2,-2-4 0,-3-2 1,1-1-1,-2-1 1,2-1-1,2-2 1,2 2-1,3-4 6,1-1-3,5-3-2,4 0 11,2 0-6,3 0 1,1-7-5,2-7 3,3-3-4,3 1-1,-2-2-1,-1-1 0,-4 3-3,-5 1-1,-5 0 5,-8 1 1,-4 1-1,0-2-1,-2 0 1,0 1 1,1-1 0,2-1 2,2 1 4,1 1-7,-1 4 1,0 2 0,-1 1 5,-1 4-3,-1-1-1,-1 4-2,1 0 3,-4 0-3,5 4-5,0 12 5,0 2-3,3 3 3,-3 0 0,-1-3 0,-1 0 0,-3 0 0,-2 0 4,-2-2-2,-3 0-2,0-2 1,0-3-1,0 3 1,-9-1 1,-2-2-1,-4 2 4,3-5 5,-1-1 2,4-3-8,3-2 3,3-2-1,3 0-3,0 0 14,0 0-5,0-5-2,0-10-5,11-3-5,5-5-4,5-1 0,6 0-6,1 1 5,-1 1 4,0 1 1,-4 0-3,-1 4-1,-3 1 4,-3 4 0,-4 3 3,-4 1-2,-5 5-1,0 1-4,-3 2 4,0 0 2,0 0-1,0 0-1,0 0-3,0 0 1,0 0-8,0 5-2,0 13-7,-6 6 19,-3 5 1,1-2-1,-1-1 0,2-4 0,2-1 0,2-3 2,2-3-2,1-2 0,0-3 0,0-1-4,6-4 3,4-3 1,7 0 3,-1-2 1,2 0-3,0 0 0,-3 0-1,-2-6 0,-1-3 5,0-1-5,0-6 0,2 0-1,2-4-1,-1 1-8,0 0 6,-2 1-9,-2 3 5,-4 4 8,-3 1 1,-1 1-1,-3 2 0,0 1 9,0 0 16,0 3-10,0 0 2,0 3-13,0 0-4,0 0 0,0 0-2,0 0-6,0 2-3,0 12-2,3 6 11,2-2 0,1 0 2,4-4 0,-2-2 0,1-2 0,2-2-1,-1-1 1,2-2 1,4-3 0,-1-2 2,1 0 0,1 0 0,-1 0-2,-1-11 3,0-4-2,-3-2 0,0-1-2,-2 0 3,-1 1 3,1 1-6,1 2 10,1 2-3,1 4-7,1 3-1,2 5 1,-2 0-5,4 0 0,-3 14 3,1 5 2,-2 0 0,-7 1 0,0-1 5,-7-1 1,0 1-3,0-3 5,-13 2-7,-8-2 3,-4-2-3,-1-3 4,4-4-5,7-2-6,3-3-1,6-2 1,2 0-5,4 0-1,0 0 10,0 0-2,0-3 0,1-1 2,13-2-2,7 1-2,2-3 6,4-1-2,0-4 1,0 0 1,-2-3 1,1-4 1,-1-2 6,2-4 8,0-4-7,-2-3-9,-1-3 3,-2-2 0,-1-1-1,-4 0 0,0-3 2,-1 1 0,-3 2-1,-4 0 5,-3 7 3,-3 4 1,-2 5-6,-1 10-1,0 5 9,0 6 0,0 2-11,0 0-3,0 21-10,-7 18-17,-8 14 27,-1 9-1,-1-4 0,2-1 1,6-4 0,2-4 0,5-8 0,2-9 0,0-4-2,0-9 1,0-4 1,6-6 0,2-5-1,1-4 1,7 0 0,8-4 5,3-17-3,3-8-2,1-2-11,-1-1-2,-2 4 2,-1 7 10,-3 3-4,-2 7 3,-7 7-4,-2 4 1,-5 0 2,1 7-12,-1 15 8,0 6 7,-3 5 14,-1-2-7,-2 1 11,-1-2-15,-1 0 10,2-5-3,-2-2-8,0-1 1,0-5 0,-6-2-2,-13-4-1,-7-8-44,1-3-60,-2-11-253</inkml:trace>
  <inkml:trace contextRef="#ctx0" brushRef="#br0" timeOffset="64617.4206">23578 3369 642,'0'0'226,"0"0"-188,0 0-33,0 0 0,87 1 4,-35-1 2,8 0 6,-2 0-4,-6 0-10,-9 0-3,-8 0 1,-7 0-1,-7 0-48,-8 0-74,-4 0-171</inkml:trace>
  <inkml:trace contextRef="#ctx0" brushRef="#br0" timeOffset="64921.4012">22985 3306 600,'0'0'208,"0"0"-133,0 0-56,0 0-5,0 0-9,0 0-5,11 14-3,-5-11-87,0-2-165</inkml:trace>
  <inkml:trace contextRef="#ctx0" brushRef="#br0" timeOffset="66359.1577">25521 3542 394,'0'0'164,"0"0"-161,0 0-1,0 0 1,0 0 0,0 0 27,34 19-6,-19-19 9,4 0-4,1 0-2,-1 0-10,3 0-8,2-8 8,0-4 5,2-2-16,-4-1-4,-3 0 4,-5 0-6,-2 0 0,-5 3-5,-2 3-2,-5 3 3,0 3 4,0 2 14,0 1 6,0 0-20,-5 2-6,-5 17-6,-2 7 12,1 5 0,1-2 0,4 0-3,5-3 3,1-2-1,0-5 0,0-1 1,9-2 0,7-6 0,2-1 5,4-6-5,7-3 12,2 0-7,2-7 1,0-11-3,-4-2-3,-2-1 1,-5-1-1,-3 2 0,-3 2 1,-4 4 2,1 4-3,-4 2 7,-1 5 4,2 2-5,-1 1-6,2 0-2,5 15-5,-4 3-2,0 1 7,-6 1 2,-3-2 4,-3-2 8,0-3 2,0-4-6,0-3 0,0-3 1,0-2-4,0-1-3,0 0 7,0 0-1,0 0 8,3-9 14,7-10 2,6-10-32,7-1-2,1 0-2,1 4-7,-1 5 8,-3 8-1,-3 7 4,0 4 0,-2 2-3,5 2-3,-2 17-6,-2 7 7,-1 2 5,-5 1 3,-2-2 4,-1-3 4,-3-3-7,-2-1 0,0-6-4,0 0 0,0-3 0,2-5-1,3-5-43,0-1-96,2-5-229</inkml:trace>
  <inkml:trace contextRef="#ctx0" brushRef="#br0" timeOffset="66604.4204">25835 3223 890,'0'0'0,"0"0"-24,0 0 9,0 0 15,0 0-30,0 0-154,24 17-176</inkml:trace>
  <inkml:trace contextRef="#ctx0" brushRef="#br0" timeOffset="68432.9081">27858 3294 466,'0'0'97,"0"0"-36,0 0-6,0 0 21,0 0-20,0 0-43,-55-15-12,36 15-1,-3 13-4,-1 5 2,-1 6 1,-1 4 0,3 2-3,4 0 4,4 0-3,10-3 1,4-2-2,0 0-2,10-2 6,14-4 3,11-4-3,8-5 17,5-2 2,-1-5-10,-5-3-7,-11 0 2,-7 0-4,-9-3-5,-6-9-3,-6-3 4,-3-6-20,0-2-30,-3-3 22,-10 1 18,1 1 11,-2-2-1,2 2 4,3 2 0,3 1 0,3 0 0,3 4 3,0 0 22,3 1-8,12 3-10,6 2-3,3 5-4,0 4 1,1 2-5,-1 0 2,0 15 1,-4 8 1,0 7 4,0 2 6,-8-2 3,-3 0-7,-4-6-1,-5-3-4,0-3-1,0-3 5,0-4-5,0-2 0,-1-5 6,-1-3-1,2-1-1,0 0 4,0 0 15,0-13 3,5-11-18,9-3-7,5 2-1,1 2 0,-3 5 0,-3 6 7,-6 4 20,-5 5-12,1 3-2,-3 0-13,5 5-9,3 13-7,4 4 16,2 5 0,0-1 2,-3-2-2,3-1 0,-3-2 0,4-3 2,-1-4-1,3-3 3,-3-3-3,-2-4 0,1-1 0,1-3 2,0 0-2,4 0 3,1 0-1,2-7-2,5-7 1,0-2-2,1-2 7,-1-3-6,-5-2 0,-2 1 1,-7-3 5,-1 1-7,-8 2 4,-4 1 1,0 1-2,0 5 18,-11 1-18,-3 3-1,2 4 1,-1 3-3,1 4-4,-3 0-4,0 19 3,-3 9 0,5 3-1,4 2 4,5-1-1,4-1 2,0-5 0,7-2 1,9-6 0,8-2 2,3-5-2,6-3-9,1-2-71,-1-5-107</inkml:trace>
  <inkml:trace contextRef="#ctx0" brushRef="#br0" timeOffset="69744.8253">29480 3309 590,'0'0'111,"0"0"-7,0 0-40,0 0-50,0 0 21,0 0-15,0-24 4,-1 24-19,-4 0-5,-4 12-16,-5 12 12,-2 4 0,0 3 4,6-5-1,4 2-2,4-5 1,2-2 0,0-3-1,0-2-1,8-4 4,7 0 0,6-6 1,5-5 3,4-1 16,3 0-9,-2-10-1,-1-6-5,-5-5-1,-8-2-4,-2-1-2,-9-2 1,-6-1-2,0 0-11,-2 3 9,-11 2 5,0 3 2,2 6 8,1 3-9,4 1 3,4 7 0,2 0-4,0 2-8,0 0 8,0 0-13,0 0 1,0 0 1,2 0 4,11 0 6,4 0 0,2 0 1,5-7-1,-2-5-3,5-4 4,1-3-1,2-4 2,-1-3-1,-6-3 0,-3-1 0,-5 2 1,-8 3 1,-7 6 2,0 2 21,0 6 7,0 5-12,0 5-6,0 1-3,-4 0-11,-5 22-11,-8 20 4,-2 17 5,-4 10 2,6 5 0,2 2-2,2-4 2,5-2 2,2-1 7,3-8-4,1-5-4,2-7-1,0-6 1,0-11-1,0-6 1,0-9 0,0-5-1,0-5-2,0-2 2,0-3 4,0-2-4,0 0 7,0 0 7,-1 0-1,-1-10 8,-2-5-19,3 0 1,-1-3 0,-1 0 5,2-1-4,1-2-2,0 1-2,0 1 4,0 2-3,0 0-1,6 5 0,1 2-8,2-1 8,-2 2-11,1-2-4,5 0 6,-1-6-1,4 0 2,1-2 2,7 1-2,6 0-8,9 1-14,7 5-5,0 4-5,0 5-56,-7 2-90,-9 0-225</inkml:trace>
  <inkml:trace contextRef="#ctx0" brushRef="#br0" timeOffset="72007.5454">30795 3522 732,'0'0'189,"0"0"-138,0 0-44,0 0-2,0 0 12,0 0-2,0 10-10,19-10 3,8 0-7,7 0 0,-1 0-1,-2-8 0,-2-4 0,-5-4-1,0-7 1,-2-3 2,-4-5-2,-2-4-1,-2-4 0,-6-1 1,0-8-1,-3 2 0,-2 3 2,-2 2 1,1 6 1,-1 5-3,1 3 0,1 5 0,-2 5 1,-1 7 3,0 5-4,0 3 15,0 2-2,0 0-13,0 0-3,-1 7-16,-11 16 13,-4 9 6,-1 8 0,1 6 0,2 5 0,6 0-1,5 0 3,3-3-2,0-3 0,8-4-1,7-2-1,1-3 2,1-4 0,1-3 0,1-5 1,4-6-1,5-6 1,12-4-3,3-7-1,9-1-4,1-3-13,0-17-19,0-8 0,-8-9-13,-10 0-20,-6-5 32,-9 1 20,-6-1 20,-8 0 0,-5 1 48,-1 2 22,0 6-23,0 7-29,0 10-10,0 8 2,0 5 10,0 3-5,0 0-15,-3 18-14,-5 17-3,-5 9 16,3 7 0,-2-3 1,3-3 0,3-4 1,0-5-1,2-6 4,1-3 0,3-6-4,0-4 0,-2-7 1,2-4-1,0-3 1,-1-1 1,1-1-2,0-1 3,0 0 5,0 0 0,0 0 2,0-6 1,4-12-7,6-6-4,3-3-7,1 0 3,0 1 0,1 7 3,-5 4-1,-2 7 2,-4 4 0,-2 1-1,-2 3 0,0 0-1,0 0-1,0 0-8,0 0-2,0 4-1,0 8 11,0 2 1,-2 0 0,-4 2 2,0 2-4,-3 0 4,-1-2 0,2 1 1,1-3 4,-2-2-2,3-3 3,2 0 1,1-3-7,0 1 4,-2-1-3,3-1-1,-1 0 3,2-4-3,1 0 3,0-1-1,0 0 5,0 0-2,0 0 3,0 0 4,0-12-4,8-6-7,2 0-1,3-3-10,1-2-4,1 2 10,-2-1-11,2 0 4,0-1 1,-1 3 7,-1 2-4,-1 3 0,3 1 1,1 4-18,7 1-15,0 5-6,3 4 9,-2 0 18,-3 0 17,-2 8-2,-6 12-6,-2 6-4,-2 3-13,-2 3 22,4-1 4,-1-6 4,2-4 5,0-3-2,0-6 12,6-1 2,1-4 1,5-4-10,4-3 12,2 0-10,1 0-6,-2-13-5,-3-2-3,-6-2 0,-4-3 1,-6-1 1,-4-2 5,-6-1-2,0-1-5,0 4 0,0 8 5,0 4-2,-2 6-3,1 3 12,-2 0-12,-2 4-16,-1 13 11,-3 5-1,3 2 1,3 1 2,2-4 0,1-3-2,0-3 5,0-2 1,6-3 0,3-3-1,1 2 7,-2-5-6,1 1 8,-1-2-6,0-3-1,-1 0 6,0 0 19,3 0-15,2-8-2,-2-3 1,5-2-11,-3 0 3,0-1-3,-3 2 7,-2 3-7,-2 0 6,-3 3-5,-2 1 6,1 4 32,-1-2-24,2 2-14,-2 1 0,0-2-1,0 2 1,0 0-1,1 0-1,-1 0 0,0 0 1,3 0 1,-2 0-1,1-3 1,-2 1 2,1-1-2,-1 2 1,0 1 11,2 0 5,-2 0-3,0 0-13,0 0 0,0 0-1,0 0-1,0 0 0,0 0-1,0 0 0,0 0 1,0 0-1,0 0-3,0 0-2,0 0-2,0 0-11,0 0-23,3 0-32,0-2-136,0-2-306</inkml:trace>
  <inkml:trace contextRef="#ctx0" brushRef="#br0" timeOffset="72884.2024">32285 3565 279,'0'0'138,"0"0"-83,0 0 8,0 0 8,0 0-14,0 0-3,0 3-2,0-3-3,0 0-15,5 0 5,5 0-29,1-2-5,2-7-5,2-1 4,3-2-4,-3-3 1,1-2-1,-4-3 0,-1 1-12,-4-4-14,-4 1 6,-2-1-13,-1 2 7,0 3 17,0 2 8,0 2-12,-7 3 13,-2 5 0,2 6 2,-4 0-2,-7 3-6,-1 18 0,-2 5 1,2 4 4,2 3-5,2-1 2,6 1 4,5-1 10,4-4 10,0-2-2,0-5-7,13-3-5,7-4 8,8-3-1,6-4 28,8-4-18,7-3-17,1 0-6,2-2-64,-3-16-126</inkml:trace>
  <inkml:trace contextRef="#ctx0" brushRef="#br0" timeOffset="73620.1559">30950 3121 309,'0'0'81,"86"0"22,-31 0-26,0 0-18,0 0-28,-5 0-3,-3-6-22,-4 0-3,-3 0-3,-6 1-2,-2 1-24,-8 1-63,-11 0-129</inkml:trace>
  <inkml:trace contextRef="#ctx0" brushRef="#br0" timeOffset="77376.6052">3959 6452 419,'0'0'90,"0"0"-64,0 0 43,0 0 12,0 0-28,0 0 2,-13-39-9,5 34-14,2-1-9,-2 1-12,-6 0-7,3-1-3,-8 2-1,-3 1-4,-1 3-1,-5 0-7,-2 0-6,-3 0-1,-1 13-7,3 2 24,7 4 0,3 2 2,5 3-1,5 2-4,8 0 2,3-1 2,0-1-9,11-3 9,11-3-3,8-1 2,6-5 2,1-5 1,3-4 5,-4-3-5,0 0-1,-5-1 0,-1-13-3,-5-2-16,-8-2 5,-4-2 14,-8-1 0,-5 0 1,0-3 17,0 3 10,0 1 14,-3 3-14,-2 7 5,2 4 0,3 6 18,0 0-23,0 0-28,0 16-9,3 14-2,8 9 11,-1 5 0,0 5 0,-2 3 0,-5 5 3,-3 2-2,0 5 6,0-4-1,-9-3-2,-7-4-2,-4-9 3,-1-7-5,2-10 0,1-10-6,6-10-4,2-7 5,2 0 5,-2-23 0,10-13-3,0-10-1,0-10-1,16-5-1,2 2 2,3 4 1,1 9 3,2 8 0,3 5 0,-1 4 1,2 5-1,2 3-1,3 2 0,2 3-3,4 2 2,4 0 2,-1 0-2,-5 1 2,-4-2 0,-8-1 0,-8-1 0,-1 2-2,-8-2 2,-4 2 2,-4 2 2,0-1 7,0 7 24,0 0-13,0 6-4,-4 1 6,-2 1-24,0 21-13,-1 3 12,7 7-2,0-2 3,0-3-1,8-3-1,7-4 2,0-2-2,5-5-1,-1-3-2,5-6-43,-3-4-84,1-9-276</inkml:trace>
  <inkml:trace contextRef="#ctx0" brushRef="#br0" timeOffset="77560.5961">4338 6260 538,'0'0'299,"0"0"-299,0 0-194,0 0 128,0 0-12,0 0 41,12 17-136</inkml:trace>
  <inkml:trace contextRef="#ctx0" brushRef="#br0" timeOffset="78837.7347">4735 6334 667,'0'0'119,"0"0"-93,0 0-20,0 0-5,0 0 7,0 0 25,1 105-7,10-71-7,4-5-4,0-1-8,1-6-2,2-2 0,-2-3-2,1-5-3,-2-3 2,-2-3-1,-1-3-1,3-1 4,0-2-3,0 0-1,4-19 0,-2-3-2,-4-7-18,-2 1-7,-10 0-3,-1 1-10,0 3-5,0 5 21,-4 2 12,-4 3 11,1 4 1,2 2 9,2 4-5,3 1-2,0 3-2,0 0-5,18 0-7,3 0 11,3 3 1,4 3 1,1-2-1,-1 0 1,5-1-1,-2-2 1,-1-1 0,1 0 0,-5 0-1,-4 0 0,-7-3 0,-6-3-1,-2-2 0,-5-2 1,-2-1 6,0-1 5,0 0 28,-10 2 14,-4 3-10,-4-2-9,0 5-8,2 3-17,-1 1-7,-2 0-2,4 19-8,0 11 6,3 8-2,9 0 2,3-1-4,0-4 6,15-4-2,9-6 1,0-7-2,0-7 2,3-5 1,-2-4 5,3 0-3,-2-11-2,-3-7 5,-6-5-2,2-1-1,-5-3 0,-1 0 0,1 1 4,-4 3 21,5 4-10,-3 7-3,0 6-13,1 4 0,2 2-2,6 0-4,0 16 0,0 0 5,-6 4 7,-6-2-5,-2-2 2,-4 0-3,-3 0 3,0-4-2,0-5 2,0-4-2,0-3 1,0 0 1,0 0 2,0-7-6,0-14 0,0-5-14,0 0 7,0 3-4,5 2 7,2 5 4,4 7 5,2 2 10,8 5-15,3 2-1,6 0-1,-2 3-1,-1 9 2,0 4 1,-4-2 0,-1 1 1,-3 1-1,-7 0-1,1-1-1,-8 2-25,-4-2-39,-1-3-107,0-5-255</inkml:trace>
  <inkml:trace contextRef="#ctx0" brushRef="#br0" timeOffset="79669.6807">8093 5961 639,'0'0'100,"0"0"-34,0 0-29,-86-53-29,67 46 1,2 3 3,4 4-2,-2 0-10,-3 0-4,1 10 4,-2 7 0,4 5-3,2 8 2,5 5-2,7 4-1,1 3-1,7 0 1,17 1 4,9-3 0,6-5 3,7-1-2,0-4-1,0-3 0,-4-1 0,-10-5 9,-10-3-8,-10-3 0,-9-3-1,-3 0 6,-5-3-5,-18-3 11,-10-2-3,-6-4 2,-8 0-7,-2 0-4,0 0 0,4-4-4,3-1-32,4 1-52,7-2-70,6-2-261</inkml:trace>
  <inkml:trace contextRef="#ctx0" brushRef="#br0" timeOffset="80573.6215">8563 6439 622,'0'0'19,"0"0"-19,0 0 0,0 0 0,0 0 3,0 0 10,46 23 39,-32-23 6,5 0 1,-1-6-23,3-6-20,-3-1-5,3-5-4,0-3 2,-3-3-6,-2-4-2,-2 0 2,-3-5-2,-3-4 2,-3-2-3,-5-1 0,0-2 2,0 0 1,-5-1 1,-6 6 11,-2 5 6,4 8 21,0 6-18,2 6-10,4 5 2,3 3-6,0 4-7,-2 0-3,2 4-10,0 24-6,0 19 11,0 14 5,0 12 2,0-4-2,5-8 0,11-8 0,-1-11-2,6-7 2,1-8-2,2-9 2,3-6 0,3-6 1,4-6-2,3 0-54,-7-10-108,-10-10-306</inkml:trace>
  <inkml:trace contextRef="#ctx0" brushRef="#br0" timeOffset="80873.9037">8427 6170 526,'0'0'64,"0"0"-52,0 0 31,97 0 39,-50-6 11,11-4-30,6-4-27,2-1-26,4 1-2,-6 1-7,-9 2-1,-10 6-17,-9 2-127,-12 1-140,-12 2-180</inkml:trace>
  <inkml:trace contextRef="#ctx0" brushRef="#br0" timeOffset="81995.3621">9496 6227 498,'0'0'65,"0"0"7,0 0 24,0 0 15,0 0-52,0 0-20,-48-52 2,23 52-18,-5 0-23,-6 0 0,2 13 1,1 4-2,4 1 1,7 3-6,10 0 3,5 0-1,7-3 0,0-1 2,0-4-2,15-2 1,1-4 3,7-4 3,2-3-3,3 0-3,2 0-11,-2-10-5,-5-5 6,-4 0 0,-6-2 9,-5 3 0,-5 3 4,0 3 2,-3 2 27,0 3 1,0 3 7,0 0-20,0 0-17,3 0-10,2 12-12,6 6 21,1 0 1,2-1 2,7-2-1,-2-5-1,1-1-1,2-4 0,2-4 1,2-1-1,3 0 3,1-15 1,1-7 3,-3-5-6,-5-5 2,1-4 1,-8-3 0,-7-4 2,-1-1 0,-7-3-2,-1-1 2,0 1-3,0 3 12,-1 2 4,-4 6-15,2 5-1,0 8-2,3 10 1,-2 8-1,1 5 0,-1 0-5,2 7-4,0 25-16,0 15 18,0 11 7,0 4 1,0-2-1,5-7 0,10-8 2,3-8-1,0-8 0,4-5 0,-1-6-2,4-5 2,-2-5-1,2-2 2,-1-6 3,0 0-3,-6 0 0,3 0-2,-5-8-1,-4-9-4,-1-3 5,-4-4-2,-4-1 1,-3 2 2,0 3 0,0 6 2,-10 3-1,-1 7 5,3 4-7,-3 1-1,2 22-2,1 7-4,4 3 6,4-2 1,0-2-1,13-5 0,5-4 1,2-7-3,2-5 3,3-7 1,3-1-1,4 0-26,-2-19-96,-9-5-354</inkml:trace>
  <inkml:trace contextRef="#ctx0" brushRef="#br0" timeOffset="82315.3421">9394 5973 819,'0'0'93,"0"0"-93,0 0-2,100-7 2,-40-3 0,19-1 17,9-2-2,3 1-12,-9 5-2,-12 1 1,-11 3-2,-9 3-12,-5 0-35,-11 0-124,-11 0-322</inkml:trace>
  <inkml:trace contextRef="#ctx0" brushRef="#br0" timeOffset="83442.7928">10934 6066 675,'0'0'63,"0"0"5,0 0-1,0 0-38,0 0-29,0 0-8,19 16-11,-2 9 19,2 4 0,-1 2 0,3-1 2,-2-3-2,-1-4-2,2-2 2,-5-5 2,1-3 0,-5-6-2,-3-2 2,-2-2-2,-1-3 2,-1 0-2,2 0 1,5-3-2,-4-12-14,-1-2-11,-1-1-2,-5-3 23,0-1 0,0-4 5,0-1 0,0-2 1,0 0-2,6 4-9,2 4-15,-3 6 13,3 6 10,1 3 0,2 4 1,7 2-14,6 0 5,6 5 5,3 8 5,3 1 1,2-4 1,4 0 5,5-5-2,5-5-4,1 0 9,-3 0-8,-6 0 0,-8-5 1,-12-5-3,-6 3 0,-9-4 10,-8-2 65,-1-1-18,0-4-36,-4 2-6,-12 0-15,-1 5-4,-1 0 1,2 7 2,1 4-2,-4 0 3,0 13-3,-1 16-3,-1 8 4,6 4 1,6-1-3,5-2 1,4-3 1,2-5 2,16-4 2,8-8 0,5-5 2,6-5 2,8-5-6,0-3 0,1 0-53,-3 0-280</inkml:trace>
  <inkml:trace contextRef="#ctx0" brushRef="#br0" timeOffset="84074.751">12331 5932 593,'0'0'41,"0"0"5,0 0 3,0 0-28,-105 3-11,77 23-3,4 4-1,4 5 16,4 0 0,7-4 4,7-2-8,2-4-6,0-4-11,0-3 6,8-3-6,7-6 3,0-2-2,4-5 4,2-2 8,5 0 3,0 0-7,1-10-6,-2-5 6,1-5-3,-2-6-7,1-3 0,-1-6-10,0-6-3,-5-4 9,-2 0-6,-7 0 8,-1 1 2,-5 2 1,-4 0 0,0 1 25,0 2 7,-7 6 9,1 9-4,2 6-1,-1 11-25,4 3-8,1 4-2,0 0-2,0 20-13,0 19-7,0 17 20,0 9 1,0-2 0,0-3-2,10-6 0,8-6 0,0-5 2,4-9-1,-1-5 1,-1-7-2,1-5 1,1-10-2,2-4-42,-2-3-39,-4-5-141</inkml:trace>
  <inkml:trace contextRef="#ctx0" brushRef="#br0" timeOffset="84412.1131">12250 5869 821,'0'0'49,"0"0"-47,0 0-1,0 0-1,0 0 7,112-16 4,-63 13 11,2 0-7,-5 0-8,2 1 0,-3 0-6,1 1 1,-3-3-2,-4 1-13,-2 0-33,-8 0-119,-10 1-211</inkml:trace>
  <inkml:trace contextRef="#ctx0" brushRef="#br0" timeOffset="85777.9314">12924 5924 473,'0'0'277,"0"0"-192,0 0-24,0 0-32,0 0-22,0 0-7,-71 21-2,56 7 1,0 4 2,6 1 2,4-2 0,5-3-2,0-4-1,0-3 1,12-3 0,3-5-1,0-5 9,6-4-7,1-4 1,5 0-2,0 0-2,-3-12-5,-3-1-8,-6-4-1,-3-2 8,-6-2-2,-2-2 3,-4 0 4,0 1 2,0-1 0,-10 3 13,-4 1 6,-2 1-18,0 5-1,-1 0-3,2 6 3,5 4-5,4 0 10,4 3-2,2 0-3,0 0-8,2 11 2,11 2 6,8-1 0,6-1 0,1-3 2,5-2-2,1-2 0,1-4 0,1 0 2,-5-5 3,-1-11-5,-7-2 2,-3-2-2,-4-1 4,-7 1 1,-7-1 5,-2-2 13,0 0-9,-9-1-8,-6 1-5,-1 2 2,2 4-3,1 4 0,5 5 0,2 3 1,6 5-2,0 0 0,0 0-3,0 0-11,0 0-10,2 2 19,11 9 2,5-4 2,3 1 2,6-2 0,0-1 4,1 4-3,0-2-1,-1 4 0,1 2 0,-2 3-2,-7 4 2,-2 2 0,-7 4-5,-5 0 5,-1 1 0,-1 0 0,0-2 10,0-2 5,0-5-10,5-3 6,-1-6-5,3-4-5,1-4 5,7-1 0,3 0 4,7-12 3,6-10 1,1-7-12,0-2-2,-3-3-3,-5 3-5,-5 1 2,-4 3-1,-5 5 7,-5 9 0,-2 7 2,-5 3-2,2 3 0,2 0-10,1 15-7,4 9 17,0 3 1,1-1 12,-2-1 0,1-2 8,-1-2-9,-1-3-7,4-2-1,-6-1-2,-2-2 1,-2-5-3,-2 5 0,0-1 0,-21 4 0,-12 1-12,-9-2-49,-5-8-112,0-5-457</inkml:trace>
  <inkml:trace contextRef="#ctx0" brushRef="#br0" timeOffset="86078.284">14203 6050 1026,'0'0'3,"0"0"-3,0 0-49,0 0 49,0 0 3,0 0-3,0 0-26,6 24-45,-6-24-234</inkml:trace>
  <inkml:trace contextRef="#ctx0" brushRef="#br0" timeOffset="97136.0203">8096 8031 519,'0'0'117,"0"0"-58,0 0 1,0 0 12,0 0-42,0 0-19,0 0-10,-1-8-1,19 8-4,10-2 4,11-1 0,4-1 1,5 1-2,0-3-1,-1 3 2,-2 0 2,-6 3-2,-6 0-26,-6 0-121,-11 0-79</inkml:trace>
  <inkml:trace contextRef="#ctx0" brushRef="#br0" timeOffset="97519.9904">8359 8007 301,'0'0'199,"0"0"-144,0 0-31,0 0 6,0 0-15,0 0 77,-7 81-12,7-50-28,0 2-29,0-1-6,0 1 2,0-3-9,0-1-8,0-2-1,1 0 4,2 1-5,-3-2 0,0 5 3,0-3-2,0-1 0,0-1 1,0-5-2,-4-2 0,2-2 0,-1-2-21,3-3-74,0-3-87,0-4-167</inkml:trace>
  <inkml:trace contextRef="#ctx0" brushRef="#br0" timeOffset="97751.9764">8220 8607 262,'0'0'375,"0"0"-331,0 0-7,0 0 16,0 0-39,0 0 26,70 14 29,-28-14-46,4 0-20,0 0 5,-2 0-8,-5 0 0,-6 0-62,-8-2-207</inkml:trace>
  <inkml:trace contextRef="#ctx0" brushRef="#br0" timeOffset="98335.9403">8774 8317 518,'0'0'148,"0"0"-148,0 0 1,0 0 3,0 0 15,79 33 31,-63-3 13,-5 3-19,-4 0-21,-6-1-5,-1-5-5,0-5-6,0-2-4,0-4-2,0-4 0,0-4 1,0-3-2,0-5 2,0 0 0,0-2 14,5-19-8,1-8-8,8-5-3,0 1 3,0 1 0,5 7 0,-1 5 1,0 5 0,0 7 5,-2 4 7,4 4-4,-4 0-9,-1 12 1,0 8 9,-3 2-1,-3 2-3,0 2-1,-2-3-4,1-1 1,1-1-1,-2-3-1,3-1-34,1-6-37,0-1-141,-3-6-403</inkml:trace>
  <inkml:trace contextRef="#ctx0" brushRef="#br0" timeOffset="100319.8147">10358 8510 277,'0'0'38,"0"0"38,0 0 9,0 0-8,0 0-26,0 0-4,43 31 34,-26-31 7,2 0-34,3-3-26,3-9-11,0-3-5,6-8-7,1-4 0,-1-6 4,3-3-8,-5-2-1,-7-2 6,-3-6-3,-5-1 1,0-3-2,-6-2-2,-5 4 2,-3 3 2,0 4 9,0 7 7,0 6-12,-8 6 0,0 7-3,2 6-1,0 5 0,3 2 10,0 2-14,-5 6-2,-2 22-9,-2 17 10,0 13 1,3 7 1,6 1 3,3-2-8,0-9 8,9-7-4,12-4 0,3-7 1,2-4-1,3-4 0,-1-9 1,-1-7-1,5-8 1,3-5 1,2 0-1,1-15 2,-1-10-3,-2-3-3,-4-7-3,-3-2-3,-4-3-7,-5 0 4,-7-2 8,-4-2 3,1-3 1,-5 1 0,-1 1 0,-1 5 1,-2 11-1,0 6 11,0 9 0,0 9-1,0 1 0,0 4 2,0 0-12,0 0-5,0 20-4,0 14 3,0 12 6,0 3 1,0 1 1,0-4 5,0-3-6,0-1-1,1-4 3,-1-6 3,0-2-6,0-5 1,0-6-1,0-5 2,0-5-2,0-6 0,0-3 1,0 0 2,0-12 10,5-10-13,2-7-15,5 0 2,-1 2 3,-1 0 8,3 6 2,-2 2-1,2 2 1,-1 4-4,2 8 3,-1 3 1,2 2-7,0 3 1,-2 18 0,1 3-3,-2 4 9,-2-2 0,2-1 0,-1-4-2,0-3 2,1-3 0,0-4 0,3-6 0,-3-2 2,3-3 1,0 0-3,0-4 1,-3-11-1,0-5-11,-2 1 1,-4-2 0,0 1 10,-1 3-2,-2 2 2,-2 5 24,2 1-8,-3 4-9,0 4 6,0 1-5,0 0-8,0 1-8,0 16-4,0 5 12,3 4 7,0 1 2,3-2-2,0-2-5,2-5-2,0-4 2,-2-5-1,3-4-1,2-5 2,5 0 2,3-13 0,3-13-4,1-8-8,1-3 0,-3-1 8,-1 0-9,-4 7 8,-4 4 1,-3 10 0,1 7 1,-5 8 9,4 2-10,4 2 3,2 14-2,3 6 8,-5 1 4,-2-2 4,-2 2-3,-5-4 0,-2-1-9,-2-1 2,0-3-2,0 1-4,-9-5-1,-12-1-31,-6-9-48,-7 0-191</inkml:trace>
  <inkml:trace contextRef="#ctx0" brushRef="#br0" timeOffset="100503.801">11622 7966 945,'0'0'0,"0"0"-37,0 0-20,0 0 10,0 0-70,0 0-120</inkml:trace>
  <inkml:trace contextRef="#ctx0" brushRef="#br0" timeOffset="100850.8808">10467 8089 610,'0'0'4,"0"0"12,102-28 80,-46 19 9,11 1-42,6-1-24,5 0-12,2 1-26,0 3-1,2 0-5,-6 2-77,-9 0-100,-18 1-272</inkml:trace>
  <inkml:trace contextRef="#ctx0" brushRef="#br0" timeOffset="103242.729">13015 8092 468,'0'0'67,"0"0"-1,0 0 4,0 0-19,0 0-51,0 0-13,0 49 13,0-19 6,0 2 11,0-6-11,8 0 6,1-3-2,4-5-3,-1-2-2,3-4 1,1-4-3,2-4-3,0-4 4,3 0 2,4 0-4,-2-4-2,-1-10 1,-1-2-1,-4-2 1,-3-3 0,-3-2 3,-5-1 0,1-3 4,-2 1 4,-1 4-6,-1 5 0,-1 5 8,-1 6 5,-1 5-9,0 1 11,0 0-21,2 0-3,1 19-21,3 5 21,1 6 3,2 0 0,0-3 0,3-2 1,1-4 2,5-2 1,0-2-1,3-4-2,0-4 8,-3-3-8,1-4 1,-2-2 1,-1 0 2,1 0-4,2-12 6,0-5-6,-2-7 0,-1-3-1,-4-5-2,-4 0-12,-5 0-9,-3-2 9,0 5 11,0 1-5,-5 5 7,-2 9-2,0 5 3,3 6 17,2 1 11,2 2-23,0 0-5,0 3-20,16 14 19,7-1-1,7 1 4,3-5-1,6-3 2,7-4-3,2-4 2,6-1 0,-2 0-2,-4 0 0,-4-4 0,-8-4 0,-6 0 0,-8-1-2,-10 2-6,-6 2 0,-3 2 8,-3 0 12,0 0 43,0 0-24,0 0-14,-9 2-5,-4 1-5,-5 0-7,-6 9 0,-6 10-1,-1 7 2,-2-1-2,5 1 1,8-3-2,4-2 1,8 0-1,5-3-3,3-2 2,0 1 2,0-4 1,5 0-3,5-2 2,5-3 1,0-5 0,6-1 1,4-2-1,4 0-1,-1-14-3,-1-4 1,-2-3-7,-4-3 9,-6-1 0,-2-3-2,-6 3 6,-6-2-1,-1 1 1,0 5 7,0 3 12,0 4-5,-1 4-3,-4 6-7,5 4 13,0 0-16,0 0-4,0 2-8,0 15-5,0 4 11,0 3 2,9-5 0,0 2 0,1-4 0,1-2 0,1-3-2,1-3 2,2-3-1,3-5 0,0-1 0,0 0-4,3-4-3,-2-12-7,2-4 5,-2-2 3,-2-5 2,-4-1 2,-1 4 3,-1 3 0,-1 6 0,-5 8 0,-2 5-3,-3 2 3,1 0-1,2 11-19,2 11 10,-1 4 7,3 1 3,-1-2 3,0-2-3,2-2 6,2-4-3,-1-4 3,2-5-3,2-2 0,1-6-1,2 0 6,2 0-5,3-14 0,-2-5 2,-2-4-5,-1-2 2,-4-3 3,-3 3-2,3-1-2,-5 7 0,-2 4 3,-2 5 7,-3 6 2,1 4 5,-1 0-17,2 0-1,1 22-13,2 7 12,0 9 1,-4 3 4,-1-1 2,0 4 5,0 1-7,-4 0 3,-11 0-3,0 1 2,-4-3-2,-3-1 0,-1-6-4,-2-6 3,2-7-3,6-8 1,5-9 1,4-6 1,3 0 10,2-3 0,3-16-11,0-9 8,22-5-8,16-8-2,9 1-1,5 1-1,0 6-12,0 4-23,-4 7-25,-9 1-79,-11 4-348</inkml:trace>
  <inkml:trace contextRef="#ctx0" brushRef="#br0" timeOffset="103698.7007">15376 8246 489,'0'0'135,"0"0"-135,0 0 0,0 0 0,0 0 1,0 0-1,0 64 0,-9-44 4,-9 4-3,-10 3-1,-8 4 0,-2-4-102,-2-5-239</inkml:trace>
  <inkml:trace contextRef="#ctx0" brushRef="#br0" timeOffset="105070.6409">16317 8013 469,'0'0'72,"0"0"-11,0 0 21,0 0-1,0 0-18,0 0-18,-91-58-18,72 58-21,-1 2-6,-1 15 0,-1 8 4,4 5-4,2 3 0,5 2 0,5-3-3,3-6 1,3-3 2,0-3 0,4-4 0,9-4 0,3-4 0,2-5 0,3-3 0,0 0 2,1-8 3,0-10 1,-1-3-5,-6-3 1,0-1 1,-6-3 2,-1 4-5,-2 6 3,-3 4-3,-2 9 4,-1 2 0,3 3 26,-3 0-30,3 12-13,0 9 2,3 6 10,3-5 1,4 1 0,1-2 3,5-7-3,2-2-1,6-6 1,4-6 1,2 0-1,0 0 1,-2-18 0,-2-5 2,-6-10-6,-2-5 9,-6-5-6,-3-4 0,-4 2 2,-5 1-2,-3 1 2,0-1 5,0 0 13,0 2 8,-7 3 2,0 7-4,1 10-6,3 8-9,0 8-1,3 6 1,0 0-11,0 15-14,0 22-2,0 12 16,0 8 1,3-1-1,9-2 0,2-4 0,3-6-3,0-7 0,5-5 3,3-6 0,-1-7 0,4-10 2,0-5-2,3-4-3,6-1-31,-3-19-49,-5-4-134</inkml:trace>
  <inkml:trace contextRef="#ctx0" brushRef="#br0" timeOffset="105334.6232">16406 7847 547,'0'0'82,"0"0"-80,0 0 44,109 0 48,-50-3-12,5-6-32,7-2-32,-2 1-11,-7 2-6,-5 4-1,-10 0-3,-10 2-109,-7 2-214</inkml:trace>
  <inkml:trace contextRef="#ctx0" brushRef="#br0" timeOffset="106861.1397">17769 8050 666,'0'0'189,"0"0"-189,0 0-9,0 0 6,0 0 3,0 0 4,26 17 32,-6-17 1,4 0-8,3 0-4,-1-11-17,3-2-3,-3-5 1,0-4 6,-3-2-11,-1-2 7,-3-6-8,-5-3 1,-4-3-2,-3-1 1,-5-4-1,-2 1 1,0 1 0,0 6 0,-2 5 1,-5 4-1,1 6 1,2 4 0,1 8 1,0 3 7,1 3 2,2 2 3,-1 0-14,-1 7-6,-1 19-8,-3 15 10,2 12 4,2 3-3,2 2 4,0-3-1,10-3 1,10-4 0,5-6 0,5-5 4,2-7-2,0-9-1,4-8-2,7-10 1,4-3 1,3-12 1,-2-15-1,-2-4-2,-5-4-6,-10-3 3,-4 0-3,-6 1 1,-6-1 2,-4-1 1,-4 0 2,-4 0 0,-3 3 3,0 7-1,0 8 2,-2 8 10,-1 8 0,1 5 18,-1 0-32,-2 20-2,-3 18-14,1 11 16,-2 4 0,0 0-1,1-4 1,2-4 2,2-1 5,2-5-3,2-6-3,-1-9 1,1-9-1,0-6-1,0-7 0,0-2 1,0 0 6,0-9 2,6-17-9,8-7-12,2-3-11,-1 0 2,0 1 5,0 7 9,2 5 5,0 8 1,2 6-1,0 9-2,1 0-6,-1 11 4,2 14-11,-3 4 15,2 4 1,-4-2 2,2 1 3,0-4 7,-3-2-6,1-8 2,-1-4-3,4-8 0,1-6 2,5 0-2,1-12 2,2-14-5,-1-4-1,-5-3 0,-4-5-8,-6 4 2,-6 4 5,-6 3-2,0 9 3,-6 4 7,-3 8 17,3 6-3,-2 0-20,0 7-1,2 14-5,-2 7 1,8 2 2,0-3 1,0 0 2,8-5-1,5-3 0,4-6 0,3-5 1,4-7-1,4-1-4,0 0-32,2-12-69,-10-6-214</inkml:trace>
  <inkml:trace contextRef="#ctx0" brushRef="#br0" timeOffset="107253.1167">17837 7826 465,'0'0'102,"0"0"-45,96-7 21,-46-1 9,12-1-30,5-2-20,3 1-17,-3 1-15,-6 1-3,-4 2-1,-2 3-1,2 0-19,-5 1-85,-4 1-76,-7-2-208</inkml:trace>
  <inkml:trace contextRef="#ctx0" brushRef="#br0" timeOffset="108672.1607">20351 7745 506,'0'0'38,"0"0"-38,0 0 0,0 0 12,0 0 31,0 0 0,24 25 8,-6-23 12,3-1-18,1 1-20,-1-2-15,3 0-6,-2 0-4,-1 0 8,0-2-8,-3-5 5,-3-5-2,-2-2 1,-7 1-3,-3-6 4,-3 1-1,0-3-3,-16 3-1,-4 1-5,-2 4 3,0 4-5,2 3 5,-2 5 0,3 1 2,-3 3-1,2 19 1,-1 10-8,3 7 8,3 3 0,5 0 6,5-4-4,5-6 7,0-4-8,6-6 2,11-2 1,5-5-3,5-4 1,6-8 0,4-3 3,9 0-3,1-14 6,2-7-6,-6-6 5,-5 0-7,-10 2 0,-6 2 0,-3 5 1,-5 3-1,1 4 0,-3 5 2,-2 5 2,5 1 3,-1 0-7,2 0 0,0 12 0,-1 1 0,-3 4-1,-3-1 2,-5 1 2,-2-2 3,-2-1 1,0-4 6,0-1-4,0-4 5,0-2-7,0-3-4,0 0-2,0 0 2,0 0 6,0 0 7,0-5 0,0-11-3,0-4-11,3-1-3,8 0 1,6 3-1,12 0 0,5 3-2,6 2-8,3 6-3,-2 7 12,-7 0 2,-4 2-6,-6 16 2,-8 1-2,-4 5 3,-4 0-1,-4 2 3,-2 0-2,1-3 2,0-1 1,1-3 2,3-2-2,1-4 3,0-2-3,1-5 0,4-6-18,3 0-50,4 0-85,0-15-329</inkml:trace>
  <inkml:trace contextRef="#ctx0" brushRef="#br0" timeOffset="110277.2282">21448 7916 737,'0'0'111,"0"0"-111,0 0-9,0 0 9,0 0 11,0 0-11,13 9 10,1-6 26,5-3-13,2 0-9,0 0-9,1-3 4,-1-10-5,-4-2 1,-1-2-2,-7-1-1,0-3 1,-2-3-1,-2 0-2,-2 1 0,0 2 0,-2 8 0,1 5 1,-2 4 2,0 2 7,0 2 1,3 0-11,3 7-12,4 13 0,2 8 11,-1-2 1,2 1 0,-3-1 0,2-2 6,-4-2 0,-2-2-2,-3-3-1,-3-2-1,0 0 1,0-3 0,-17-1 0,-5-4 2,-4-4 0,1-3 1,3 0-5,4 0 2,5 0-1,7 0-1,2 0 2,4 0-3,0 0-4,0 0-1,2 0-7,14 0 8,7 0 4,7 0 4,3 0-4,5 0 2,1-5-2,1-7 3,8-2 3,-2-2 2,2-2-8,-2-1 0,-3-2 0,-7-2 1,-6-1-1,-8-2 1,-11 1 2,-8-2 2,-3 2-5,0 6 2,-11 4-2,-3 5 0,0 7 2,-4 3-3,2 0 1,-4 18-2,4 9-3,0 3 3,7 3-1,1-1 3,8-6-2,0-3 0,0-3 2,9-6-1,5-3 3,5-3-3,3-5 2,2-3 1,3 0 0,0-5-2,-2-8-2,-2-4-4,-2-2 1,-1-1 1,1-3 0,-3 2 4,0 0 0,-3 2 0,0 4 0,-1 3 0,0 2 0,0 7 0,1 3-7,-2 0 5,2 0-8,-3 17 8,0 3-4,-3 1 6,-3 3 4,-5-3 3,-1 0-2,0 0 0,0 0 2,0-1-5,-6 0 4,-1-7-4,3-3 0,1-5 1,1-4-3,2-1-8,0 0 2,0 0 6,0-11 2,0-9-2,5-3-4,8-4 4,5-1-6,6-1 4,1 5 1,2 6-6,-2 3 3,-2 6 2,-3 4 2,-3 5-8,-2 0 4,-3 8-4,0 7-1,-2 3 7,-1 3 2,1 2 4,-1-2 15,-1-2 0,-3-2-12,-1-4-3,-4-2 3,0-5-6,0-5 0,0 1 4,0-2-1,0 0 3,0 0-1,1 0 3,2-11-5,2-7-4,2-3-14,6-1-12,3-1-11,0 2 7,-1 3 20,-3 4 2,0 5 7,-3 6-3,-3 3 0,3 0-2,1 0-6,1 12-1,-1 7 3,0-1 3,-2 1 7,0 2 11,2-1 9,-1-2-8,1-1-3,2-4 5,-1-1-5,3-3-5,2-4 7,3-2-2,0-2-1,-1-1-3,-7 0-5,-4 0-1,-3 0 1,2 0 0,2 0-21,-2 0-63,1-4-190</inkml:trace>
  <inkml:trace contextRef="#ctx0" brushRef="#br0" timeOffset="111863.8121">23154 7430 548,'0'0'121,"0"0"6,0 0-45,0 0-34,0 0-7,0 0-28,0 5-13,-1 21-21,-2 15 21,0 6 1,-3 3 2,2-2-3,1 0 6,3-3-6,0-4-2,0-1 2,0-2 4,3-3 3,0-1 4,-2-7-3,3-4-7,-4-6 3,2-9-2,-2-4-2,0-4 0,0 0 2,0 0 7,0 0 5,1-11-1,1-9 4,2-6-17,2-3 1,5-1-1,-1 0 0,1 3-4,-1 1 1,2 5 1,-3 6 2,-1 3 0,2 6 1,-1 6-1,5 0-2,5 0-4,3 14 3,-1 8 1,2 2-4,-7 2 3,-4-1 1,-6 1 1,-6-4-1,0-1-21,-6-1-12,-15-6 4,-3-6-7,-1-5 29,-1-1 9,6-2 0,4 0 1,3 0 3,4-6-2,3-3 1,5 3-2,1 0 7,0 3-6,0 3 10,4 0-12,15 0-2,7 0-1,4 0 3,3 4 0,5-1 1,1-1 9,5-2 3,3 0-5,5-2 2,1-10-6,-1-2 7,-2-6 0,-8 2-5,-4-6 1,-7-2 10,-3-4-8,-4-5-8,-3-5 1,-9-4 2,-4-3-4,-7 4 0,-1 1-1,0 2 2,-9 7-2,-2 4 0,0 5 1,5 9-1,1 8 1,4 6-2,-1 1 2,-2 5-7,-5 26-26,-2 12 29,-2 10 4,0 6 2,2-2-2,6 0 0,5-8 2,0-3-2,3-7 11,13-8 2,1-3-7,0-7-2,4-8 1,2-6-1,6-7 0,4 0 0,2-11 1,3-9-1,-4-4-3,-4-1-1,-5-4-6,-5 1-7,-8 0-7,-6 6-7,-6 3 18,0 8 9,0 4 17,0 6 3,-6 1-20,0 9 0,-2 14-2,1 5 2,5 3-6,2-3 6,0-2 3,6-4-2,8-2-1,3-3 1,8-6 1,7-3-2,10-8 0,3 0-68,-2 0-203</inkml:trace>
  <inkml:trace contextRef="#ctx0" brushRef="#br0" timeOffset="114599.6364">25489 7870 465,'0'0'46,"0"0"-36,0 0 18,0 0 38,0 0-38,0 0 4,0 0 0,0 18 8,3-15 27,9-2-43,6 1 30,9-2-20,4 0-13,5 0-6,3-2-10,-3-7-3,-3-1 4,-6-4-1,-4-5 4,-3-7 6,-5-4-6,1-5-5,-6-6-3,1-2 0,-1-2 2,-1-2-3,-1 4 2,-2 2-2,-1 3 0,-3 8-2,0 5-3,-2 6-9,0 4 6,0 3 2,0 2 2,0 2-2,0 2 6,-4 2-2,0 2 2,1 1-3,2 1 1,-1 0-1,1 0-2,-5 0 0,-3 4-6,-7 14 11,-1 5 0,-5 4 1,2 3 0,2 2-2,1 1 0,4 1 0,0 4-3,6 1 3,-1 0 1,5 0-2,3-1-2,0-2 4,0-3 1,0-3-1,8-4 0,1-5-1,4-3 3,2-3-2,3-3 0,1-3 1,7-3 2,1-4-3,5-2 5,3 0-1,4-5-3,2-11 3,1-4-4,-1-1 0,-2-4-8,-7 2 7,-5 0-4,-11 2 4,-4 3 1,-5 1 0,-5 4-2,-2 4 2,0 0 0,0 3 0,0 1 4,0 2 0,0 2 5,-2 1-9,-2 0 0,-2 0-11,0 6 9,-1 8-1,1-1 2,1 0 0,2 0-1,3-1 2,0-3-4,0-3 4,0 0-1,0-2 1,8-1-3,-1 0 3,1 0-2,0-1 2,-2-2-6,-1 0-3,-2 0-5,0 0 6,0 0 7,0 0-3,4 0 1,1 0 2,2 3-22,4 0 12,-2 0-10,4 0 7,1 0-22,-1 0-8,-1-3 20,0 0 17,0 0 6,-2 0-2,5 0 3,1-5-2,1-2 2,2-2-1,3-3 1,1 0 4,-2-2-4,1 4-1,-4 0 1,-7 6 0,-4 1 0,-6 3 3,-1 0-2,-1 0 3,1 0-4,1 4-3,4 12 1,-4 2 2,-1 3 24,-1 0 7,-2-2 10,0 1-11,0-3-16,0-1 7,0-1-9,0-3-2,0-3 5,0-1-11,1-4-4,1-1 1,-1-1-1,1-2 4,-2 0 0,4 0 2,4 0 3,3-8 2,3-5-11,1-5-6,-3-2-7,3-4-11,-3-3-22,0-2-82,-2 2-30,-3 5-78,-7 4 50,0 5 186,0 5 170,0 2-18,0 2-32,0 1-76,0 3-26,0 0-12,0 0-5,0 0-2,0 0-5,2 0-1,9 0 7,3 2 2,1 3-2,3-1 0,3 1 21,2-1 6,2-1-7,3 0-12,2-1 1,1-2-9,2 0 2,-1 0 3,-3 0-5,1 0 4,-3-10-2,-3 0 4,-5-2 10,-1 1 12,-7 1-18,-4-1-3,-7 2 9,0 2-11,0-1-2,-9 2 13,-7 6-16,-5 0 0,-1 0-8,0 14 4,0 7 0,3 3 2,5 3-4,4-1 3,6-2-4,4-2 7,0-2 5,0-3 5,0-2 11,10-5 6,-1-1-3,3-3-13,6-4-2,2-2 13,3 0 10,5-5-7,2-11-10,2-7-12,2-4 2,-1-8-2,0-4-3,-2-8-1,-3-2-4,-1-2-1,-5-4 0,-2 1 6,-8 2 0,-8 2 0,-4 6 0,0 8 27,-3 9-12,-6 9 4,3 9-3,2 6 5,2 3-20,-2 12-1,-4 25-20,-1 15 19,-1 9 1,3 3 0,2-4 0,3-4-1,2-7-1,0-5 2,10-8-2,6-6 2,0-7-1,5-5-5,3-8-34,3-5-51,3-4-144</inkml:trace>
  <inkml:trace contextRef="#ctx0" brushRef="#br0" timeOffset="114887.6203">27863 7777 529,'0'0'82,"0"0"-78,0 0 17,0 0 52,0 0-11,0 0-16,6 75-8,-6-59-9,-11 0-15,-6 2-6,-7 1 2,-6-3-6,-9 4-4,-6-2-38,-7-8-186</inkml:trace>
  <inkml:trace contextRef="#ctx0" brushRef="#br0" timeOffset="116535.6785">28617 7558 55,'0'0'693,"0"0"-654,0 0-22,0 0-7,0 0-10,0 0-4,0 9 4,0 11 3,3 2 17,0 1-7,2 2 3,3 0-13,1-1 1,4-2 4,2-3-7,1 0-1,1-3 1,1-4 1,-3-1-1,1-2 3,-2-4-2,0-5 1,3 0 0,2 0 4,1-2-5,2-9-2,-3-4 0,0-1-1,-3-4-1,-6-3 3,-2 1-2,-2-1 0,-5 5 1,1 5 1,-1 2 0,-1 9 3,0-2 3,0 4 6,0 0-13,0 0 0,0 0-7,3 0-3,3 11 1,3 5 7,4 4 2,1 2 0,1 1 1,0-2 0,0-1 0,0-2 0,1 0 1,1-2 4,0 0-2,-3-6-2,1-2 0,-6-4-2,-3-4 3,0 0 1,1 0 9,1 0 25,1-10-19,1-5-11,-1-2-8,-2-3 3,3-1-3,0-3-10,-3 1 1,1 2-10,-2 5 2,-2 4 17,-1 3-1,-2 6 1,1 0 0,1 0 4,2 3-4,4 0-6,8 0 5,7 0-3,7 0 2,5 7 1,5 3 1,2-3 4,-3 1-4,-1-4-2,-5-1-1,-4-1 6,-3-2-3,-2 0 0,1 0-4,-2 0 4,-2-8 3,-1-3-1,-7-2 4,-4-2 5,-7 0-6,-3 0-1,0-1-4,-17 5 0,-6 1 0,-3 8-5,-2 2 4,-2 0-2,0 18 3,-1 8 0,4 8 3,9 1 13,12-2-11,6-3-1,2 0-1,21-2 2,10-2-5,11-5 2,11-4 2,7-7-4,3-3-45,-4-5-51,-9-2-209</inkml:trace>
  <inkml:trace contextRef="#ctx0" brushRef="#br0" timeOffset="117947.6118">30883 7594 452,'0'0'125,"0"0"-42,0 0 3,0 0-7,0 0-42,0 0-9,-88-60-25,47 60 3,-3 3-6,2 13 0,0 7 1,11 0 5,8-2 0,7 0 2,9-1-8,5-4 0,2 0-3,0-1 3,0-2 0,11-5 0,3 0 1,5-3-1,6-2 9,2-3-7,-2 0-2,2-3-2,-1-11 1,-1-3 1,-2-1 0,-5-1-2,-7 2 2,-5 4 2,-3 2-1,-3 4 3,0 4 14,0 3-4,0 0 0,0 0-14,0 0-13,0 16 1,0 7 7,0 2 5,7-1 1,2 1-1,3-6-1,3 1 1,1-4 1,7-4 0,2-1 2,3-5-2,2-5 0,0-1 4,1 0-5,-4-4-6,-1-11-2,-4-6 4,-3-5 2,-5-4-2,-2-2 0,-6 0-6,-3-2 5,-3 2 1,0 3-1,0 6 3,-5 3 2,-2 7 2,3 5 7,0 5 11,3 2-4,1 1-7,0 0-9,0 0 0,0 0-2,0 0-1,0 0-4,0 0 0,8 0 2,9 0 4,10 3 2,7 0 4,4-1-4,-1 2 2,-4 2-3,-5 3 0,-4 1 0,-5 3 0,-3 2-3,-5 1-2,-5 7 2,-4 1 0,-2 3 3,0 2 1,-3-1 5,-5-2 1,1-2 0,6-5-3,1-2-3,0-5 1,0-1-1,10-6 1,6 0 4,8-5-3,6 0 9,6 0-11,1-6 0,3-11-1,-2-4-2,-6-3-4,1-3 3,-4-3 3,-7-2 4,-6 1-4,-2 1 0,-8 4 34,-3 7-19,-3 6 1,0 9 2,0 4-7,0 0-11,-2 14-11,-9 17 3,-3 11 8,2 5 2,2-1-1,8-2 0,2-5-2,0-6 3,13-4-5,7-3 2,10-5 0,4-6-7,8-5-35,0-6-109,-5-4-480</inkml:trace>
  <inkml:trace contextRef="#ctx0" brushRef="#br0" timeOffset="120324.8002">1644 10132 515,'0'0'48,"0"0"-3,0 0 18,0 0 10,0 0-25,0 0-18,10 51-10,-1-45-11,2-3 4,2 0 0,5-3 9,3 0-6,4 0 0,5-14-7,0-4 2,-2-7-6,0-4-5,-5-5-3,-2-1-11,-9-1-1,1 1 2,-10 4-5,-3 1 9,0 1 5,0 2 2,-12 1 1,-4 4-2,-2 4 3,3 3 4,1 7-3,4 3 1,6 5-1,-1 0-1,2 18-1,3 20-2,0 14 3,0 8 3,6 1 0,6-2 3,3-2 4,0-5-3,-3-5-3,0-4 4,-3-7-6,1-6 1,-5-8-2,-1-5-1,-2-6 0,-2-7 3,1-1-3,-1-3 1,0 0 3,0-12 9,0-12-12,3-11-1,2-5 0,3-1-2,0 5-1,1 6 3,1 11 1,-1 3 2,2 5 15,2 6-4,10 3-13,2 2-1,8 0-2,4 9 2,-1 6 0,-5 2 2,-1 2-2,-6 1 2,-3 1-1,-5 0 2,-1 2-3,-3-2-6,0-5-25,-3-2-27,4-7-99,-1-2-116</inkml:trace>
  <inkml:trace contextRef="#ctx0" brushRef="#br0" timeOffset="121986.0619">2824 10138 764,'0'0'50,"0"0"-39,0 0 12,0 0 23,0 0-15,-94-32-6,73 32-14,3 0-5,-3 14-1,2 8-5,0 9-4,2 2 4,5 1 0,2-2 0,5-4-1,5-5-3,0-6 1,0-5-4,16-3 5,4-8 1,7-1 0,0 0-1,1-13-6,-3-7 1,-5-2-19,-2-3 6,-8 0 11,0 4 9,-5 4-5,-4 4 5,-1 5 8,0 2 24,0 5 8,0 1-8,0 0-21,0 0-11,0 0-8,2 7-13,4 7 17,8 2 3,-1-1 1,2-1 0,1-3-1,-2-4 1,2-3 0,2-1 1,0-3-1,1 0-1,1-3-6,-1-12-8,-2-2 2,-3-3-2,-3-3 1,-1 2 12,-4 0 2,2 3 2,-1 3-2,2 3 0,0 3 3,0 4-1,3 5-2,1 0-1,5 0-3,2 8-2,-1 7 0,2 3 6,-5 1 6,-1 1-4,0-1 2,-4-1 2,-1-1-5,-4-3 2,0-5-3,-3-1 1,3-6-1,-3 0 0,0-2 0,0 0-6,0 0 4,0-14 2,0-4-2,0-2-26,-2-2-11,2-3-31,-1-1-15,-2 0 27,3 5-66,-3 4-16,0 6 140,0 4 29,0 5 84,0 2-47,0 0-47,0 0-19,3 4-6,4 5 6,5 0 0,4-1 0,4-5 0,7-2 1,3-1 1,4 0-2,5-3 3,1-9-3,3-5 0,-2-2-24,-3-1-3,-5 2 20,-6 5-4,-9 5 9,-6 4 2,-9 4 38,-3 0 44,0 0 13,0 3-69,0 11-20,-3 4 7,0 1-5,0 2-1,3-1 4,0-2-2,0 0-9,0-3 1,4-2 0,4-2-1,1-4 2,0-2 3,6-3 3,-2-2-8,2 0-1,0-7-14,3-6 10,-3-2 1,0 1 4,-2 0 0,0 3 20,-2-1 35,4 3 3,-2 1-35,1 2-8,5 3-12,-1 3-3,0 0 0,-2 0-1,1 9 0,1 6 1,-5 3 10,0-1-1,-5-4-1,-2-1-2,-3-4-2,0-3 3,-3-4-5,2-1-1,-2 0 3,0 0 7,0-1-2,0-15-1,0-3-4,1-2-8,8-3-3,1 1 1,5 3-1,0 4 6,3 4 0,0 4-4,6 5 1,1 3 2,0 0-2,0 0-4,0 10 3,-1 1 5,-5 3 1,-4 0 4,3-2 2,-6-2-5,1-1 2,-1-3 1,2 0-5,2-6-28,2 0-63,-2-4-118</inkml:trace>
  <inkml:trace contextRef="#ctx0" brushRef="#br0" timeOffset="122218.0487">4028 9748 928,'0'0'0,"0"0"-13,0 0-25,0 0 31,0 0 1,0 0-30,-5 5-190,5-4-77</inkml:trace>
  <inkml:trace contextRef="#ctx0" brushRef="#br0" timeOffset="123113.99">4918 10015 476,'0'0'149,"0"0"-70,0 0 45,0 0-32,0 0-32,0 0-31,-44-82-13,32 75-9,-4 4-4,-1 3-3,-1 0 0,-3 0-1,3 16-2,-1 5 2,4 0-5,7 2 3,7-4-14,1 0-8,0-6 14,7-1 3,7-4 4,2-4-4,1-1 7,2-3-1,3 0-1,-2 0 3,-2-1 0,-6-1 0,-2 2-1,-4 2-3,2 17 4,1 15 0,1 6 0,-4 6 3,-6 6 2,0-2-2,0-1-1,0 3 1,-15 2 0,-3-3-1,-7-4-2,-2-11 5,6-12-2,0-11-1,8-10-2,5-3 9,4-3 5,2-20-1,2-6 14,0-10-6,11-7-12,14-3-8,11-3-1,7 3 2,11-1 0,3 5-2,-1 6 0,1 6-2,-2 7-23,-1 5-28,-5 6-27,-7 3-124,-9 1-309</inkml:trace>
  <inkml:trace contextRef="#ctx0" brushRef="#br0" timeOffset="123897.1104">6521 9891 581,'0'0'76,"0"0"25,0 0-14,0 0-16,0 0-33,-97-63-1,76 61-34,-3 2 1,2 0-8,-2 14 3,-2 13-1,4 6-2,0 6 2,5-1-2,6-4 3,6-3 0,5-6-1,0-2-3,0-5 4,12-6-3,6-5 1,4-5 3,5-2 0,4-6-5,1-14-9,-6-2 7,-6-1 6,-7 2-1,-8 5 2,-5 3 6,0 6 43,0 3 4,0 4-2,0 0-27,0 0-24,0 1-11,4 14-6,7 3 17,4 3-2,5-1 2,3-2 0,7-4 0,11-4-9,3-6-29,8-4-41,3 0-72,-2 0-311</inkml:trace>
  <inkml:trace contextRef="#ctx0" brushRef="#br0" timeOffset="124721.0623">8405 9468 733,'0'0'76,"0"0"-19,0 0-44,0 0 23,0 0-9,-86-77-12,62 77-11,-4 0-4,-4 12-3,1 12-4,3 7 5,8 3 2,7 5-2,10 4 0,3 1 2,3 0-6,22 0 5,6-5-1,9-6 2,1-6 0,1-4-1,-5-2 1,-3-4-2,-10-1 2,-9-2 2,-9-4-1,-6 1 1,-3-1 1,-22 1 22,-10-1-6,-5-2-11,-6-2-4,-2-2-4,-1-2-3,1-2-31,3 0-8,8 0-64,7-12-95,8-5-90</inkml:trace>
  <inkml:trace contextRef="#ctx0" brushRef="#br0" timeOffset="125121.0345">8722 9476 95,'0'0'653,"0"0"-623,0 0-30,0 0 0,89-29 3,-50 23 20,7 0 16,-3 1-14,-3-2-18,-7 3 0,-10-1-7,-2 3 0,-11 2-13,-7 0-78,-3 0-64,0 0-121</inkml:trace>
  <inkml:trace contextRef="#ctx0" brushRef="#br0" timeOffset="125361.02">8824 9456 624,'0'0'99,"0"0"-99,0 0 0,0 0 8,-4 111 65,4-70-27,4 3-22,1-2-4,-4 0 16,-1-5-17,0-3-11,0-3-6,0-3-1,0-5-1,0-2 0,0-4-33,8-8-88,4-7-95,6-2-143</inkml:trace>
  <inkml:trace contextRef="#ctx0" brushRef="#br0" timeOffset="125920.9824">9305 9387 830,'0'0'54,"0"0"-49,0 0-5,0 0-14,0 0 13,9 87 1,-9-39 23,0 5-7,-8 0 13,-8-2-3,-2-3-5,0-4-15,2-7-4,1-8-2,6-6 1,1-9-1,5-6 5,2-3-5,-1-5-9,2 0 6,0-6 1,0-15-8,6-11-8,8-7 5,5-10 3,-1-1 10,-3-2-2,0 3 2,-5 2-1,-2 5 2,-2 3 2,1 2 26,-1 9 11,0 2-22,3 8-2,3 5-16,0 6-2,7 7 0,1 4-2,7 23 1,-2 12-1,-1 10 4,-8 4 1,-1 0 2,-6 0 8,-1-5-1,-4-3-3,-1-6-4,-3-5 0,0-3-2,0-6-1,0-5 0,0-8-12,-3-6-38,-3-6-37,-3 0-128,-3-10-388</inkml:trace>
  <inkml:trace contextRef="#ctx0" brushRef="#br0" timeOffset="126096.971">9300 9674 663,'0'0'39,"0"0"-39,82 0-1,-47 0 1,-1-1 0,2-3 0,-3-6-43,-5 0-183</inkml:trace>
  <inkml:trace contextRef="#ctx0" brushRef="#br0" timeOffset="126581.6254">9810 9321 545,'0'0'162,"0"0"-142,0 0 1,0 0-21,0 0 17,86-21 15,-48 14 15,3-1-25,2 0-8,0-1 6,-4 1-18,-2 2-2,-4 0-10,-9-1-133,-5-1-214</inkml:trace>
  <inkml:trace contextRef="#ctx0" brushRef="#br0" timeOffset="126821.6066">10003 9355 430,'0'0'79,"0"0"-16,0 90-8,0-56 14,0-3-23,3 1-11,0 0 23,0-4-31,-1 2-20,-2-3-3,1-1 2,-1-5-6,0-3-6,0-8-81,2-2-56,2-5-65</inkml:trace>
  <inkml:trace contextRef="#ctx0" brushRef="#br0" timeOffset="127365.5707">10625 9272 714,'0'0'98,"0"0"-80,0 0-8,0 0-10,0 0 0,0 0 22,113-13-13,-74 8-3,-1 1-3,-5 1-2,-4 2-1,-6 1-25,-11 0-143,-11 0-195</inkml:trace>
  <inkml:trace contextRef="#ctx0" brushRef="#br0" timeOffset="127589.5567">10740 9265 447,'0'0'148,"0"0"-137,0 0 19,-10 83 38,10-47 20,0 2-34,0-2-17,0-3-20,4 3-14,0-3 2,-1 2-5,-3-2 0,0-3 4,0-1-4,0-5 0,-14-3-73,-3-6-143,-1-5-231</inkml:trace>
  <inkml:trace contextRef="#ctx0" brushRef="#br0" timeOffset="127773.5461">10591 9773 607,'0'0'217,"0"0"-217,0 0-4,0 0 4,0 0 4,83 0 32,-36-1-4,3-6-14,1-3-8,1 3-4,2 1-4,-6-2-2,1 3-54,-10-3-119,-6 0-151</inkml:trace>
  <inkml:trace contextRef="#ctx0" brushRef="#br0" timeOffset="128269.5161">11611 9301 206,'0'0'556,"0"0"-526,0 0-17,-39-78 8,19 64 33,-4 3-37,0 7-17,-3 3 8,-3 1-8,2 0-7,1 9 6,6 4 1,8 4 0,7-1-1,6 5-3,0 3-4,0 4 5,15 0 1,7-1 1,5-1 1,4-1 0,0-2 0,2-2 3,-4 0 8,-4-1-3,-8-2-1,-7-2-6,-4-1 0,-6 3 0,0 1 0,-16 0 4,-11 2 4,-3-3-5,-1-3-1,1-3-3,3-5-10,1-3-19,2-4-52,1 0-60,0 0-164</inkml:trace>
  <inkml:trace contextRef="#ctx0" brushRef="#br0" timeOffset="128957.4707">12032 9164 389,'0'0'247,"0"0"-202,0 0 0,0 0 9,0 0-12,0 0-20,6 0-13,21 0-3,12 0 26,7 0-12,8 0-9,2 0-5,-2 0-3,1 0-2,-10-1-1,-9-1-23,-9 0-77,-13 1-89,-11-2-192</inkml:trace>
  <inkml:trace contextRef="#ctx0" brushRef="#br0" timeOffset="129229.453">12220 9158 519,'0'0'82,"0"0"-72,0 0 11,0 86 71,1-45 1,4 2-51,1-1-11,0-1-12,0-4-16,-3-1 0,0-2 11,0-6-13,1-3 4,2-6-3,2-4-2,2-4-12,2-6-86,4-5-73,0 0-103</inkml:trace>
  <inkml:trace contextRef="#ctx0" brushRef="#br0" timeOffset="129533.435">12750 9149 580,'0'0'27,"0"0"-16,0 0 61,0 0 44,0 0-83,86-21 1,-55 21-8,1 0-16,-2 0-6,-4 0-2,-3 0-2,-4 0-6,-2 0-63,-8 0-107,-5 0-79</inkml:trace>
  <inkml:trace contextRef="#ctx0" brushRef="#br0" timeOffset="129749.42">12897 9122 515,'0'0'112,"0"0"-101,0 0 20,-31 84 47,26-46 3,1 4-56,4-3 12,0 0-21,0-2-12,0-4 1,0-2-3,-1-2 3,-1-5-5,1-3 4,-1-3-4,-1-4-11,-1-3-98,-2-4-152</inkml:trace>
  <inkml:trace contextRef="#ctx0" brushRef="#br0" timeOffset="129957.4077">12757 9603 460,'0'0'400,"0"0"-400,0 0-33,0 0 24,0 0 9,0 0 27,118 18 20,-67-18-14,1 0-13,2-4-8,-4 0 0,-6-1-12,-5 0 0,-8 2-2,-3 1-48,-4-3-103,-6-3-246</inkml:trace>
  <inkml:trace contextRef="#ctx0" brushRef="#br0" timeOffset="130685.3676">13864 9069 536,'0'0'75,"0"0"-1,0 0-20,0 0 2,0 0-12,-92-47-32,60 49-10,-2 19 9,-2 8-5,-3 10 14,2 7-1,6 9-6,8 0 4,7-2-7,10-5-1,6-6-9,2-6 2,18-4-2,7-7 10,6-3-2,6-7 0,6-6 0,2-4-6,3-5 5,-1 0-7,0-2-6,-6-10-65,-5-2-168</inkml:trace>
  <inkml:trace contextRef="#ctx0" brushRef="#br0" timeOffset="131074.0562">14427 9065 417,'0'0'350,"0"0"-286,0 0-64,0 0 6,0 0 1,-30 112 52,19-63-30,1-1-5,4-4-9,-4-2-8,2-4-5,-3-7-2,0-1 6,-3-6-3,-2-3-1,4-3 0,0-5-2,3-6-1,5-4-18,2-3-15,2 0-26,0-3-83,2-15-67,12-3 67,0-8 5,4-4-96</inkml:trace>
  <inkml:trace contextRef="#ctx0" brushRef="#br0" timeOffset="131346.0399">14364 9267 207,'0'0'144,"15"-90"60,-11 53-53,2-1-47,6 4-30,2 2-32,3 3-29,0 7-7,1 5-3,-3 8 0,1 7-3,-1 2-1,3 8 0,2 21-3,-1 12 4,-3 11 17,-5 6 4,-4 2-3,-2-1-2,0-5 4,-3-8-4,-1-5-5,1-8 3,-2-5-7,0-5-3,0-7-3,0-2-1,1-6 0,-1-5 0,0-2-20,2-1-42,-2 0-13,0-13-69</inkml:trace>
  <inkml:trace contextRef="#ctx0" brushRef="#br0" timeOffset="131546.0251">14406 9343 801,'0'0'117,"0"0"-117,0 0-41,0 0 39,0 0 2,106 5 7,-75-5-1,0 0-1,-4 0-5,-3 0-68,-9-3-211</inkml:trace>
  <inkml:trace contextRef="#ctx0" brushRef="#br0" timeOffset="132443.1151">15028 9012 583,'0'0'139,"0"0"3,0 0-97,0 0-6,0 0-19,0 0-20,0 21-8,0 14 8,0 7 0,0 7 10,0 6 3,0-1 2,0-4-10,0-5 0,0-5-5,1-8 0,2-5 1,3-6 8,3-6-2,2-3-1,4-6 7,6-3-1,7-3 6,6 0 4,5 0-9,7-10-7,-2-2-5,-3 2-1,-5 5-21,-6 0-44,-3 2-56,-9 0-257</inkml:trace>
  <inkml:trace contextRef="#ctx0" brushRef="#br0" timeOffset="134578.9803">16850 8988 228,'0'0'414,"0"0"-345,0 0 28,0 0-21,0 0-29,0 0-37,0 5-10,3 20 0,-2 10 6,-1 4 8,0 2 0,0-1-5,0 2-4,0-3-4,3-4 3,3-5-4,0-7-3,-3-5-21,-3-8-24,0-5-59,0-5-73,0 0-94,0-2-84</inkml:trace>
  <inkml:trace contextRef="#ctx0" brushRef="#br0" timeOffset="135106.9503">16887 8986 239,'0'0'223,"0"0"-166,19-91-4,-1 66-3,3 4 2,1 6 5,1 6-21,-2 5-14,0 4-2,-2 0-7,0 12-7,2 14 0,-2 5 8,-3 5 2,-4-1-11,-4-3 1,-3-6-4,-5-5 1,0-4-1,0-6-1,0-5 2,0-3 1,0-3-2,0 0 2,0 0 7,0 0 0,1-6 18,4-11-3,1-5-25,6-3 0,0 1 1,0 0-1,3 3 7,-3 2 9,1 4 1,0 6-4,2 1-12,0 6-2,3 2 0,0 0-5,3 17 3,0 10-2,-2 6 4,-1 3 3,-4-1 1,-4 0 0,-4-5 0,-3-3-3,-2-1-1,-1-4 0,0-1 3,0 0-1,-1-4-2,-2-2-6,3-5-68,0-5-31,0-5-128,0 0-145</inkml:trace>
  <inkml:trace contextRef="#ctx0" brushRef="#br0" timeOffset="135434.9239">17655 8895 156,'0'0'443,"0"0"-346,0 0-28,0 0-7,0 0-35,0 0-20,63-3 30,-33 3-18,4 3-9,2 0 3,-5-2-10,-4 1-1,-5-1-2,-5-1-2,-5 2-8,-5-2-59,-7 0-159,0 0-252</inkml:trace>
  <inkml:trace contextRef="#ctx0" brushRef="#br0" timeOffset="135666.9102">17781 8898 622,'0'0'132,"0"0"-82,0 0-50,0 0 0,0 0 61,-3 100-21,3-66-12,0-1-9,4 0-5,-2-3-10,-2 0-1,0 0 5,0 0-8,0 0 0,-5-4-1,-2-4-13,-1-7-52,0-4-120,1-9-179</inkml:trace>
  <inkml:trace contextRef="#ctx0" brushRef="#br0" timeOffset="135867.8938">17682 9327 681,'0'0'106,"0"0"-105,0 0-1,0 0 30,0 0-3,0 0 40,61 2-11,-32-2-40,0 0-9,-3 0-5,-1 0-2,-2 0-10,0 0-58,0 0-115,-3 0-139</inkml:trace>
  <inkml:trace contextRef="#ctx0" brushRef="#br0" timeOffset="136243.8711">18626 8937 795,'0'0'0,"0"0"-69,0 0 69,0 0 121,0 0-88,0 0-33,8-3-19,-27 33 19,-7 4 16,-7 1 7,-2-2-7,-3 3-6,-1 2-8,0-2-1,-2 2-2,1-6 1,2-6-42,2-9-144,5-8-245</inkml:trace>
  <inkml:trace contextRef="#ctx0" brushRef="#br0" timeOffset="136515.8553">18334 8929 456,'0'0'129,"0"0"-87,0 0-32,0 0 46,0 0 36,64 86-15,-47-53-42,-1 0-10,2 3-12,1-2-1,-1-1-10,3-5-1,-2-5 1,1-5-2,1-6-2,-5-3-35,2-5-105,-6-2-70</inkml:trace>
  <inkml:trace contextRef="#ctx0" brushRef="#br0" timeOffset="137059.8188">18874 8877 702,'0'0'141,"0"0"-113,0 0-26,0 0-1,90-8 6,-39 8 17,7 0 10,1 0-4,-2 0-10,-7 0-18,-6 0-1,-5-2 2,-8 2-3,-9 0-52,-11 0-83,-11 0-233</inkml:trace>
  <inkml:trace contextRef="#ctx0" brushRef="#br0" timeOffset="137315.8043">19141 8898 646,'0'0'50,"0"0"-38,0 0 25,-6 87 46,6-55-20,0 1-37,0 0-8,0-2-4,0 1-13,0 1-1,7-1 1,1-2 5,1-4-6,6-5-4,1-8-34,7-4-121,0-8-175</inkml:trace>
  <inkml:trace contextRef="#ctx0" brushRef="#br0" timeOffset="137691.7794">19668 8898 833,'0'0'94,"0"0"-94,0 0-19,0 0 19,0 77 8,0-43 5,0 0-5,0-2 5,7 0-6,7-2-1,5-3-1,3-3 2,3-7 3,3-7-5,5-5 2,2-5-2,1 0 2,0-11 4,0-10 6,-3-6-11,-4-3 1,-2-2-6,-5-2-1,-6 1 0,-5-2-3,-6 0-8,-4 4 2,-1 2-16,0 8-31,0 6-32,-3 8-142,-4 4-173</inkml:trace>
  <inkml:trace contextRef="#ctx0" brushRef="#br0" timeOffset="138011.7605">20297 8913 137,'0'0'775,"0"0"-674,0 0-84,0 0-17,0 0-11,0 0 4,0 93 7,2-48 8,-2-1 1,0 2-4,0 0 6,0-6-6,-3-2-5,-2-8 3,2-7-2,0-5 0,3-6-1,0-5-25,0-5-63,0-2-142,0-7-149</inkml:trace>
  <inkml:trace contextRef="#ctx0" brushRef="#br0" timeOffset="138443.7326">20366 8854 342,'0'0'132,"0"0"-16,0 0-43,0 0 29,0 0-2,40-78-39,-29 76-41,4 2-18,6 0-2,2 0-1,-3 8 0,-4 5-2,-4 4-2,-5 1 2,-5 3-1,-2 0-5,-16 2-6,-14 1 0,-7-2-5,1-1-7,4-5-15,9-6-8,7-4 43,8-3 6,5 1 0,3 2 1,0 4 5,0 3 26,11 2 6,6 3-1,4 3-15,0 2 3,1 1-3,4 1-3,-3 3-6,1-1-5,-1-2-3,-1-4-4,-1-3 2,-3-5-2,3-3-27,4-7-55,0-3-140,5-3-265</inkml:trace>
  <inkml:trace contextRef="#ctx0" brushRef="#br0" timeOffset="138763.7116">20837 8885 548,'0'0'3,"0"0"-3,0 0 28,0 0-21,0 0 20,0 0 33,2 108-12,-2-72 14,0 1-14,0-2-16,0-3-17,0-2 3,0-5-7,0-5-10,0-3 4,0-7-2,0-6-2,0 0-1,0-4-36,0 0-51,0-13-59,1-9-228</inkml:trace>
  <inkml:trace contextRef="#ctx0" brushRef="#br0" timeOffset="138979.6975">20854 8998 445,'0'0'245,"0"0"-44,0-79-110,0 53-70,2 2-9,15 0-11,7 2-2,9 1 1,1 4-1,2 4 0,-5 6 1,-4 3-4,-3 1 4,-3 3-8,-2 0-19,0 0-9,-3 0-9,-3 0-34,-1 0-35,-6 0-91,-6 0-233</inkml:trace>
  <inkml:trace contextRef="#ctx0" brushRef="#br0" timeOffset="139227.6814">20946 8929 499,'0'0'29,"0"0"-29,0 0 0,0 0 1,0 0 6,0 0 12,-15 46 15,15-42 12,9-3-8,2 1 8,5-2 11,1 1-14,2 1-25,2-1-13,-1 2-3,-1 2 0,-3 1-2,-1 0-1,-4 2-47,-4-1-59,-6 1-63,-1 1-163</inkml:trace>
  <inkml:trace contextRef="#ctx0" brushRef="#br0" timeOffset="139491.667">20869 9298 452,'0'0'15,"0"0"47,0 0 53,0 0-11,0 0-16,0 0-15,21 20-4,3-20 4,7 0-22,5-4-32,-2-4-7,3-3-11,-4 2 0,-2 1-1,1 2-4,-3 1-40,-3 0-39,-5 2-113,-3 0-480</inkml:trace>
  <inkml:trace contextRef="#ctx0" brushRef="#br0" timeOffset="139715.6505">21422 9267 942,'0'0'184,"0"0"-166,0 0 2,0 0 11,0 0-15,0 0-15,0 0-2,0 0-1,0 0-37,0 0-30,0 0-26,-4-2-151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7T09:30:35.0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6209 12041,'0'24,"0"-1,0 1,0-1,0 1,0-1,0 1,0-1,0 1,0-1,0 24,0-23,0 23,0-24,0 24,0-23,0 23,0 0,0-23,0 23,0-24,0 48,0-48,0 24,0-23,0 23,0-24,0 1,0-1,0 1,0-1,0 1,0-1,0 1,0-1</inkml:trace>
  <inkml:trace contextRef="#ctx0" brushRef="#br0" timeOffset="839.0988">6491 12088,'-23'0,"23"24,-24-1,24 1,0-1,0 1,0-1,0 1,0-1,0 24,0-23,0-1,24 24,-1-47,-23 47,24-23,-24 0,47-1,-47 1,23-24,1 23,-1-23,1 24,-1-24,1 0,-1 0,1 0,-1 0,1 0,23-24,-24 1,1-1,-24 1,23-1,1 24,-24-24,23 1,-23-1,0 1,0-1,24-23,-24 0,0 24,0-1,0 1,0-1,0 1</inkml:trace>
  <inkml:trace contextRef="#ctx0" brushRef="#br0" timeOffset="1277.925">6750 12300,'0'23,"0"1,0-1,0 1,0-1,0 1,0-1,0 1,0 0,0-1,0 24,0-23,0 23,0-24,0 24,0-23,0-1,0 1,0-1,0 1</inkml:trace>
  <inkml:trace contextRef="#ctx0" brushRef="#br0" timeOffset="1744.0013">7126 12817,'0'-23,"0"46,0 1,0-1,0 1,0-1,0 1,0-1,0 1,0-1,0 1,0-1,0 1,0-1,0 1</inkml:trace>
  <inkml:trace contextRef="#ctx0" brushRef="#br0" timeOffset="2489.0407">7455 12253,'24'0,"-1"0,1 0,-1 0,1 23,-1-23,1 24,0-24,-1 23,1-23,-1 0,1 24,-24-1,23-23,1 24,-24-1,23 1,-23-1,0 1,-23-24,23 24,-24-1,1-23,23 24,-24-1,-23-23,24 47,-1-23,0-1,1 1,-24-1,23 1,-23-1,47 24,-47-23</inkml:trace>
  <inkml:trace contextRef="#ctx0" brushRef="#br0" timeOffset="3087.9389">8631 12864,'0'24,"0"-1,0 1,0-1,0 1,-23-1,-1 1,1 23,-1-24</inkml:trace>
  <inkml:trace contextRef="#ctx0" brushRef="#br0" timeOffset="3908.9907">9337 11994,'0'24,"0"-1,0 1,23-1,-23 1,0-1,0 1,24 23,-1-24,-23 24,0-23,0 23,0 0,0-24,0 24,24 1,-24-1,0-24,0 24,0 0,23 0,-23 0,0 0,0-23,0 23,0 0,0-24,0 24,0-23,0 23,0-24,24 25,-1-1,-23 0,24-24,0-23,-1 24,-23-1,0 1,24-1</inkml:trace>
  <inkml:trace contextRef="#ctx0" brushRef="#br0" timeOffset="4585.9915">9948 12159,'-23'0,"23"23,-24-23,24 24,0-1,0 1,0 23,0-24,0 1,0 23,0-24,24 1,-1 23,-23-23,47 46,-23-70,-24 47,23-23,1-1,-1-23,1 0,-1 0,25 0,-25 0,24 0,0-23,-47-1,47 1,-47-1,24 1,-1-1,1-23,-1 23,1-23,-24 0,0 0,23 24,-23-1,0 1,0-24,0 23,0 1,0-1</inkml:trace>
  <inkml:trace contextRef="#ctx0" brushRef="#br0" timeOffset="4961.1054">10301 12276,'0'24,"0"-1,0 1,0 23,-23-24,23 1,0 23,0-23,0-1,0 24,0-23,0 23,0-24,0 24,0-23,0 23,0 0,0-24,0 1,0 23,0-24,0 1</inkml:trace>
  <inkml:trace contextRef="#ctx0" brushRef="#br0" timeOffset="5527.0056">10442 12794,'0'-24,"0"1,0-1,24 1,-1 23,1 0,-1 23,1 1,-24-1,0 1,0-1,0 1,-24-24,1 23,23 1,-24-1,1 1,23-1,-24 1,24-1,24-23,23 0,0 0,0 0,-24 0,1 0,-1 0,1-23,-1 23,1 0,-24-24</inkml:trace>
  <inkml:trace contextRef="#ctx0" brushRef="#br0" timeOffset="6026.2859">10795 12370,'24'0,"-1"24,1-1,-1-23,1 0,-1 24,1-24,-1 23,24 1,-23-24,-1 24,1-1,-1 1,-23-1,0 1,-23-1,23 1,-24-1,1 1,-24-1,47 1,-24-1,1 1,-1-1,1 1,-1-24,1 23,-1 1,1-1</inkml:trace>
  <inkml:trace contextRef="#ctx0" brushRef="#br0" timeOffset="6386.7346">11571 12747,'0'0,"0"23,0 1,0-1,-23 1,-1-1,24 1,-23-1,-1 1,1-24,23 23,-24 1,0-1,1 1</inkml:trace>
  <inkml:trace contextRef="#ctx0" brushRef="#br0" timeOffset="7157.0142">12418 11994,'0'24,"0"-1,0 1,0-1,0 24,0-23,0 23,0 0,0-24,0 24,0 0,0 0,0-23,0 23,0 0,0 0,0-23,0 23,0 0,0 0,0-24,0 24,0-23,0 23,0-24,0 1,0-1,0 1,0-1,23-23</inkml:trace>
  <inkml:trace contextRef="#ctx0" brushRef="#br0" timeOffset="7831.0038">12912 12041,'0'24,"0"-1,-24 1,24-1,-23 1,23-1,0 1,0-1,0 1,0-1,0 1,0-1,23 1,1-1,-24 1,23-1,1 1,-24-1,47-23,-24 24,24-24,-23 0,-1 0,1 0,23 0,-24 0,1 0,23-24,-24 1,25-1,-25 1,1-24,-24 23,23 1,1-1,-24 1,0-1,0 1,0-24,0 0,0 23,0 1,0-1,0 1,-24 23,24-24</inkml:trace>
  <inkml:trace contextRef="#ctx0" brushRef="#br0" timeOffset="8238.2476">13194 12206,'0'23,"0"1,0-1,0 1,0-1,0 1,0 23,0-24,0 1,0-1,0 1,0 47,0-48,0 1,0 23,0-24,0 1,0 23,0 0,0-24,0 1,0-1</inkml:trace>
  <inkml:trace contextRef="#ctx0" brushRef="#br0" timeOffset="8898.0062">13523 12700,'0'-24,"0"1,24 23,-1 0,1 0,-1 0,1 23,-24 1,0-1,-24 1,1-24,23 23,-24-23,24 24,24-24,-1 23,1 1,-1-24,1 23,-24 1,0-1,0 1,-24-24,1 0,23 23,-24-23,-23 24,24-24,-1 0,1 0,-1 0</inkml:trace>
  <inkml:trace contextRef="#ctx0" brushRef="#br0" timeOffset="9449.0157">13946 12206,'24'0,"0"0,-1 23,1-23,23 0,-47 24,47-24,-24 0,1 23,-1-23,24 24,-23-24,-1 23,1-23,-1 0,1 24,-1-1,1 1,-24-1,-24 1,1-1,-1 1,1 0,-1-24,-23 23,24 1,-24-1,23 1,1-1,-24-23</inkml:trace>
  <inkml:trace contextRef="#ctx0" brushRef="#br0" timeOffset="9787.6363">14770 12676,'0'24,"0"-1,0 1,-24-1,24 1,-47-1,47 1,-47-1,24 1,-1 23,0-47</inkml:trace>
  <inkml:trace contextRef="#ctx0" brushRef="#br0" timeOffset="10519.8122">15146 11971,'0'23,"0"1,0 23,0 0,23-24,-23 24,24-23,-24 23,0 0,0 0,0 0,0-24,0 48,23-47,-23 23,0 0,0 0,0-24,0 24,0-23,0 23,0-24,0 1,0-1,0 1,0-1</inkml:trace>
  <inkml:trace contextRef="#ctx0" brushRef="#br0" timeOffset="11133.1888">15687 11924,'0'23,"0"1,-24-1,24 1,-23 23,23-24,0 1,0 23,0 23,0-46,23-1,1 24,-1 0,24-23,-47-1,71 1,-48-24,25 0,-25 0,24 0,-23 0,23-24,-24 24,1-23,-1-24,1 23,-1 1,1-1,-1-46,1-1,-24 48,0-24,0 23,23 1,-23-1,0 1,0-1,0 1</inkml:trace>
  <inkml:trace contextRef="#ctx0" brushRef="#br0" timeOffset="11533.3888">15993 12135,'0'-23,"-24"46,24 1,0-1,0 1,0 23,0 0,0-24,0 24,-23 0,23-23,0 23,0-23,0-1,0 24,-24-23,24 23,0-24,0 1,0 23,0-24,0 1,0-1,0 1</inkml:trace>
  <inkml:trace contextRef="#ctx0" brushRef="#br0" timeOffset="12069.3918">16204 12653,'0'23,"0"1,0-1,0 1,0-1,0 1,0-1,24-23,-1 0,1 0,-1 0,1-23,-1 23,-23-24,24 24,-24-23,23 23,-23-24,0 48,0-1,0 24,0-23,0 23,0-24,-23 1,23-1,0 1,0-1,0 1</inkml:trace>
  <inkml:trace contextRef="#ctx0" brushRef="#br0" timeOffset="12558.997">16745 12182,'-23'0,"23"24,0-1,23-23,-23 24,24-24,-1 0,1 23,23-23,-24 0,1 24,23-24,-24 0,71 23,-70-23,-1 0,1 24,0-24,-1 0,-23 23,0 1,0-1,0 1,-23-1,-1 1,24 0,-47-1,23 1,-23-1,24 24,-1 0,-46-23,23-1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34:03.4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5503 14887,'0'23,"0"1,0-1,0 1,0-1,0 25,0-25,24 24,-1 47,1-47,-1 0,1 0,-24 0,23 0,1 0,-24 0,0 0,0 0,0 24,0-47,0-1,0 1</inkml:trace>
  <inkml:trace contextRef="#ctx0" brushRef="#br0" timeOffset="544.38">6185 14863,'-23'0,"-1"24,24-1,-23 1,23 23,0-24,0 25,0-1,0 0,0-24,0 24,23-23,1 23,-1-24,24 1,-47-1,71 24,-48-47,25 0,-25 0,1 0,-1 0,24-23,0-24,-23 23,23-23,-24 24,24-24,-23 0,-1 23,1-23,-24 24,23-48,-23 47,0 1,0-1,0 1</inkml:trace>
  <inkml:trace contextRef="#ctx0" brushRef="#br0" timeOffset="949.5082">6515 14957,'0'0,"0"-23,0 46,0 1,0 23,0-23,0 23,0 0,0-24,0 24,0-23,0 23,0-24,0 71,0-70,0-1,-24 1,24 23,0-24,-23 1,-1-24,24 23,0 1</inkml:trace>
  <inkml:trace contextRef="#ctx0" brushRef="#br0" timeOffset="1669.9689">6961 14981,'24'0,"0"0,-1 0,1 23,-1-23,24 0,-23 0,-1 24,24-24,-23 24,23-24,-24 0,1 0,-1 23,1-23,-1 0,1 24,-1-1,-23 1,0-1,0 1,-23-24,-1 23,-23 1,24-1,-1-23,1 24,-1-1,-23 1,0-1,47 1,-47-24,47 23,-23-23</inkml:trace>
  <inkml:trace contextRef="#ctx0" brushRef="#br0" timeOffset="2372.0108">8067 15451,'23'0,"-23"24,0-1,0 1,0-1,-23 24,-1 0,-23-23,47 0,-47 23</inkml:trace>
  <inkml:trace contextRef="#ctx0" brushRef="#br0" timeOffset="3000.8069">8702 14652,'0'0,"23"0,-23 23,0 1,0-1,24 1,-24 23,0-24,0 24,0 0,0 0,0 48,23-72,-23 71,0-47,0 0,0 0,24 0,-24 0,0-23,0 23,0-24</inkml:trace>
  <inkml:trace contextRef="#ctx0" brushRef="#br0" timeOffset="3515.0192">9407 14722,'-23'24,"-1"-1,1 1,23 23,0-24,-24 24,24 0,0-23,0 23,24-23,-24 23,23-24,24 1,-47-1,47 1,0 23,-23-47,23 0,-23 0,-1 0,24 0,-23 0,23-24,-24 1,1-1,-1 1,24-1,-47 1,47-24,0-24,-47 47,47-23,-23 24,23-71,-47 70,23-23,-23 24,0-1,0 1</inkml:trace>
  <inkml:trace contextRef="#ctx0" brushRef="#br0" timeOffset="3847.1133">9690 14816,'0'24,"0"-1,0 1,0 23,0-24,0 48,0-47,0 23,0 0,0-24,0 48,0-24,0-24,0 1,0 23,0-24,0 1,0-1</inkml:trace>
  <inkml:trace contextRef="#ctx0" brushRef="#br0" timeOffset="4214.3635">10607 14534,'0'0,"-24"0,1 0,-1 0,1 24,23-1,-24 1,1-1,23 1,-24-1,1 24,-1-23,24-1,-23 1,-1 23,24-24</inkml:trace>
  <inkml:trace contextRef="#ctx0" brushRef="#br0" timeOffset="4750.3263">10795 14840,'0'0,"0"-24,24 24,-24 24,23-1,24 1,-23-24,-1 23,1-23,23 24,-24-1,24-23,-23 24,-1-24,24 23,0 1,-23 0,-1-24,1 0,-24 23,0 1,0-1,0 1,-24-24,1 23,-1 1,-23-1,0 1,47-1,-47 1,24-1,-1 1,1-1,-1 1,1-1,-24 1,47-1,-47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11:34.2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5603 1834 186,'0'0'142,"0"0"-95,0 0-1,0 0 15,0 0-3,0 0-4,0-9-13,0 4-14,0 2-10,0-1 3,0-1-13,0 1-6,0-1 0,0 1 0,-1-1 0,-5-1 1,-3 0-2,0 0-4,-3 0-4,-1 0 5,-2 0-5,0 1 8,0 1-8,-1 2 0,-1 2-12,-1 0 2,-7 0-2,2 11-7,-5 4 0,0 1 17,-1 4 10,4-2-2,1 2 2,3 1 0,3-2 0,5 1 0,1 1-2,6 0 1,3-1 0,3-1-2,0 3 1,0-4 0,9 1 3,10-3-1,1-1 0,14-1 1,3-3 6,7-1 11,5 2-2,0 3-7,-3 5-4,-7 3 2,-9 4-7,-3 3-6,-8 1 5,-7 1 1,-4-2 0,-8-1-6,0-4 2,-20-2 4,-8-4 7,-8-2 12,-3-5 12,-1-6-22,4-6 0,2 0-9,1-4 4,3-10 3,3 2-7,2 0-21,9 4-16,1 1-38,4 1-112</inkml:trace>
  <inkml:trace contextRef="#ctx0" brushRef="#br0" timeOffset="2421.0843">5876 2252 275,'0'0'4,"0"0"5,0 0-3,0 0-2,0 0 55,0 0-10,69 12-13,-57-12-13,4 0-10,-2-5-6,7-8-1,1-1-3,-1-3-3,3-5-3,-2 1-9,-4 2-5,-6 1 10,-1 4 6,-8 5 1,-3 2 2,0 4 3,0 0 20,0 1 2,0 0-14,0 2 0,0 0-13,0 0-10,0 13-3,0 5 9,0 3 7,0-3-3,0 0 1,0 0-1,0-4-9,1-1 3,9-4 1,2 0 2,0-3 3,2 1-31,-2-5 27,-1 0-45,-3-2 47,1 0-2,1 0 8,-1 0 8,2-2 2,2-7-5,4-1 8,-1-4 0,2-3 10,0 3-22,-3-1 8,0 4-5,-6 4 9,-3 2 13,-1 5-20,0-2-9,1 2-1,3 0-2,1 7-2,1 9 2,-1 2-5,-5 0 7,2 3 1,-4-3-1,-3-1 0,0-1-3,0-3-1,0-5 4,0-1 0,0-4 2,0-3 0,0 0 2,0 0 5,0 0 5,0-14 0,2-7-12,7-4-4,1-2-1,5 3-3,-1 3-3,0 3 6,0 5 2,2 0-1,1 3 2,2 3-4,5 4 0,0 3-2,4 0 6,-4 2-1,-3 9 1,-6 3-7,-2-2 7,-5 1-2,-2 1 1,-2-3 0,-1-4-2,0-1 3,-3-3 0,0 0 4,0-3-4,0 0 4,0 0-3,4 0-1,-2 0 2,-1 0 3,1 0 8,-2 0-10,3 0-3,0 0 3,5 0-1,2-4-2,-3 2 2,4 0-2,-5 2-2,6 0 1,-5 0-3,1 0 4,2 11-8,-4 1 0,3 4 4,-4 3 4,1-1 17,-2 0 13,-1-3-10,0-5-13,-2-2 8,1-4-5,-1-2-7,-1-2 0,0 0 4,0 0 0,0 0-1,0 0-1,0 0 2,0 0-6,0 1 8,0-1 1,0 0 10,0 0 5,0 0 4,0 0-2,0 0-10,-1 0-15,-5-3-2,-3-1 3,3-2-3,-3 0-3,1 0 2,0-2 0,2 2-8,0-1 7,3 3-12,1-3 14,1 4-3,-1-1 4,-1 0-1,3-1 3,0-1-2,0-1 1,0-3-1,0 0-2,0-4 1,0-3-2,6 1 1,5-1-3,2 3 4,-1 1-1,6 0-2,-2 3-1,2-3-7,3 3 7,0 2-1,-3 5 4,-3 3-3,-2 0 0,1 15-8,-2 6 0,-2 2-4,-1-1 16,-3-4 0,0-2 4,1-3-2,-1-3-2,2 0 1,1-3 0,3-1-1,0-1 0,4-1 2,-1-1-2,4-1 0,-2-1 0,-1-1 6,-1 0-5,0 0 2,0 0-1,1-1-1,-2-5 1,4-4-2,-3 0 4,1-1-4,1 1 2,-4-2 0,-4 0 0,0-1 0,1-4-2,-4 0 3,-1 2-2,-2 2 5,-2 2-2,-1 1-2,0 1 19,0 3-8,0 1-6,0 2 12,0 1-13,0 1-1,0 0-4,0 1-1,0 0 0,0 0-4,0 4-15,0 10-4,3 5 22,4-1 1,-1-1 3,-1-4-2,1-1-1,2-2 2,-1-2-2,2-2-23,0-1-14,4-3-6,2-2-11,0 0-110,-6 0-204</inkml:trace>
  <inkml:trace contextRef="#ctx0" brushRef="#br0" timeOffset="2653.0707">7389 1890 536,'0'0'59,"0"0"-50,0 0-9,0 0-31,0 0-16,0 0-34,-22-5-43,19 10-90</inkml:trace>
  <inkml:trace contextRef="#ctx0" brushRef="#br0" timeOffset="2973.0506">6270 1953 527,'0'0'98,"0"0"-54,0 0-27,0 0-11,0 0-6,0 0-13,-10-8-91,10 10-97,10 4-105</inkml:trace>
  <inkml:trace contextRef="#ctx0" brushRef="#br0" timeOffset="3936.3132">7464 2179 318,'0'0'76,"0"0"-76,0 0 0,0 0 8,0 0 20,82 11 15,-60-11-8,2 0 4,0-1 10,3-9-10,3-4-10,-2-3-15,0 1-6,-4-2-1,-6-2-5,-3 0 2,-1-2 0,-4-6 7,-1-3 5,-2-3-10,-2-6-6,-2 4 0,-3 2-4,0 1-7,0 4 9,-6 4 2,-5-1 0,-2 7-3,1 2 3,4 5 5,2 5 0,2 3 5,3 3-10,-2 1-7,-2 0-15,-4 23 14,-7 13 8,4 12 4,-3 6-4,3 6 0,6 0 4,6 0-4,0-5 0,6-10-3,15-8 2,4-8 1,1-6 4,1-4-4,-1-7-8,0-4-87,-4-8-105</inkml:trace>
  <inkml:trace contextRef="#ctx0" brushRef="#br0" timeOffset="5558.2278">8389 1977 179,'0'0'127,"0"0"-54,0 0-18,0 0-13,-91-38-13,68 38 22,-2 0 0,6 0-1,-1 17-41,1 10-9,0 9 0,5 0 4,6-1-4,5-10-4,3-5 3,0-4-6,6-5 7,7-2 5,3-6-1,2-3-4,6 0 2,1-5 0,3-11-2,-4-2-12,-6-2-1,-3 4 10,-9 1 2,0 3 2,-3 4 5,-3 3 11,2 4 17,-2 1 11,0 0-34,3 0-11,0 0-18,5 12 6,3 0 12,1 1 1,4-3-1,1-3 0,2 1 0,8-5 3,3-3 1,1 0-2,3 0 1,-2-9-1,-7-3 3,-4-3-2,-8-3-2,-5 0 7,-5-3 1,0-5 0,-3-1-2,0 0-7,0-2 0,-6 4 0,-3 5-5,-2 5 2,-2 6-8,1 3 11,2 3 4,2 3-4,1 0-5,2 0 5,4 0 0,1 0-11,0 9-5,1 1 16,13 0 0,5 0 0,3-2 0,4-4 5,2 2-1,-1-2-4,-2 1 0,-2 1 0,-4 0 1,-4 2-1,0 2 0,-2 2-1,-4 5 0,-1 6-3,-1-1 3,2 3 1,-1 0 0,2-3 0,2-2-1,-3-5 1,3-3 0,-3-6 0,0-3 0,4-3 0,1 0 26,6-6-1,2-17-9,3-8-8,-4-5-7,-3-5 2,-2-3-2,-4-2 3,0 0-2,-3 0 1,-3 1-2,-3 1 2,-3-1 0,0 6 1,0 4-3,-5 9 0,-2 8 6,1 10 25,1 4-9,1 4-15,-2 4-8,-3 22-20,-3 14 16,-1 11 1,4 3 2,3-2-1,0-1 2,6-10 0,0-4-3,0-6 3,10-4-2,-1-4 0,2-7-2,2-3 3,1-6 2,2-4 1,-1-3-2,3 0 0,1 0-2,-1-9-3,1-6 3,-2-2-6,1 2-4,-5-2 3,0 6 1,-5 0 8,1 4 0,-4 2 0,-1 4 0,-3 1-1,-1 0-1,0 0-1,0 0-10,5 6-2,4 9 8,0 1 4,3-1 6,-3-2-3,0-5 1,2-3 0,0 0 1,-2-5 1,4 0 2,-2 0 1,-2-11 2,4-4-4,-5 2 2,1-1-5,-2 5-1,-6 2 1,1 7 3,-2 0-8,0 5 2,1 21-24,1 13 26,-2 7 16,0 6 1,0 2-4,-6-3 3,-7-3-9,-1 0 0,-2-4 2,2-5-9,0-9 7,3-12 0,8-10-1,0-8 0,1 0 17,2-6 21,0-17 17,0-8-61,11-7 0,14-6-9,13-3-31,4-2-43,1 3-23,-3 3-66,-7 7-105</inkml:trace>
  <inkml:trace contextRef="#ctx0" brushRef="#br0" timeOffset="5819.0472">9957 2067 423,'0'0'164,"0"0"-164,0 0-2,0 0 2,0 0 37,0 0 34,7 68-14,-19-41-22,-4 0-19,-5 0-16,-3 0-46,-3-4-65,-4-5-248</inkml:trace>
  <inkml:trace contextRef="#ctx0" brushRef="#br0" timeOffset="6768.7647">11161 1665 581,'0'0'63,"0"0"-63,0 0-14,0 0 14,6 94 1,-6-52 10,1 1 7,-1-1-8,2-1 12,-1-2-18,1-1-3,2-2 1,-1-3-1,0-6-1,0-7-14,0-4-3,0-6-69,3-8-80,-2-2-92</inkml:trace>
  <inkml:trace contextRef="#ctx0" brushRef="#br0" timeOffset="7112.7465">11222 1635 366,'0'0'50,"0"0"50,0-87-64,9 61-5,1 5-15,1 6-1,1 4-6,-2 6 9,2 2-10,3 3-2,9 0-6,4 18 0,0 14 2,-3 11 10,-5 2-3,-11 1-9,-7 0-3,-2-7 0,-8-5 3,-14-6 0,-4-9 1,-2-3-1,0-5-1,1-3-16,2-5-38,2-3-110,5 0-20</inkml:trace>
  <inkml:trace contextRef="#ctx0" brushRef="#br0" timeOffset="7504.7183">11781 1620 355,'0'0'110,"0"0"-93,0 0-17,0 0 5,-49 104 3,42-59 24,2-3 4,1-1 10,4-3-27,0-1-15,0-3 5,0 1-9,-3-6 2,3-6 0,0-8-2,0-6-31,0-8-75,0-1-77</inkml:trace>
  <inkml:trace contextRef="#ctx0" brushRef="#br0" timeOffset="7934.2991">11750 1617 359,'0'0'77,"0"0"-34,3-93-6,11 72 7,2 7 12,3 5-36,10 7-8,2 2-11,0 4 5,-2 17-5,-7 6-2,-13 6-1,-9 5-16,-3 2 8,-30 0-13,-13-4-3,-2-5-22,2-7 1,9-8 27,13-6 12,9-7-10,12-3 18,3 0 6,1-5 22,16-4-25,5 3-3,2 5 0,4 1 4,2 1 19,3 14 2,3 4-2,-5 2-2,-4 1 6,0 0-4,-5 4-17,-5 1-3,0 1-3,-3 3 0,2-3-3,1-3-1,1-6-69,-2-6-47,0-6-148</inkml:trace>
  <inkml:trace contextRef="#ctx0" brushRef="#br0" timeOffset="8342.2738">12384 1656 541,'0'0'21,"0"0"-21,0 0-8,0 0 3,0 0 3,0 0-3,-79 43 5,61-6 6,2 5 6,4 0 13,4-3-10,7 0-12,1-4 54,0-3-29,12-6-22,9-7-1,4-7 2,3-10 8,4-2 20,2-5-12,2-18-2,-2-5-9,-7-2-2,-3-4-3,-14 3 3,-5 1 2,-5 0-9,0 0-3,-12-2-3,-4 2-1,0 1-32,2 7-51,2 3-78,0 5-252</inkml:trace>
  <inkml:trace contextRef="#ctx0" brushRef="#br0" timeOffset="8702.2522">12826 1615 581,'0'0'78,"0"0"-52,0 0-26,0 0-18,0 0 18,-15 112 14,10-70-1,2 0-1,0-3-3,0 1-1,1-4-5,0-5 5,1-2-4,1-6-3,0-7-1,0-4-3,0-8-54,7-4-95,3-6-31</inkml:trace>
  <inkml:trace contextRef="#ctx0" brushRef="#br0" timeOffset="9190.2183">12832 1632 62,'0'0'479,"0"0"-407,-2-104-54,19 75-17,2 8 15,1 7 0,5 6 5,3 6-14,4 2-7,0 13 1,0 14-1,-5 7 6,-11 4-4,-15 1 5,-1 3-7,-30-3 0,-11-3-1,1-4-5,-2-9-16,6-8-7,9-8 4,8-5 25,10-2 3,6 0-3,3-8-7,0-5-3,4 0 5,11 3 2,6 4-3,3 4 4,4 2-5,3 0 4,4 14-5,-2 4 8,-4 0 8,1 2 7,-6 1-4,-3 0 2,-3-2 6,-7 1-2,-5-1-12,-5-2 7,-1 0 6,-6-2 16,-21 1-6,-6-2-9,-1-3-6,1-4-8,6-4-5,2-2-31,4-1-22,-3 0-78,3 0-104</inkml:trace>
  <inkml:trace contextRef="#ctx0" brushRef="#br0" timeOffset="10062.1721">13438 1576 185,'0'0'85,"0"0"9,0 0 12,0 0-3,0 0-20,0 0-61,13 7-21,-10 22-1,-2 10 21,-1 4 0,0-1-3,0-1-7,-3-5-4,-8-2 0,2-4 0,-1-3-6,1-1 0,2-5-1,3-6-31,1-6 26,0-3-2,3-6-2,0 0 6,0 0 3,0-18 9,0-9 3,10-6-11,6-8 0,4-5-1,7-6 1,7 1-4,0 2-3,-2 7-1,-8 8 7,-5 12 1,-8 8-1,-4 8 13,-4 5 16,-2 1-15,2 1-14,5 22-22,7 10 22,0 11 2,2 2 26,-3 1-5,-5-3-6,0-5-3,-5-5-11,-1-4 1,-1-4-4,-1 0 3,-1-7 1,0-4-4,0-3-21,0-5-22,2-5-42,-1-2-69,-1 0-132</inkml:trace>
  <inkml:trace contextRef="#ctx0" brushRef="#br0" timeOffset="10262.1407">13532 1798 294,'0'0'134,"0"0"-133,0 0-2,0 0 1,95-15 0,-68 15 0,3 0 5,-2 0-10,-4 0 5,-2-3-231</inkml:trace>
  <inkml:trace contextRef="#ctx0" brushRef="#br0" timeOffset="10524.5605">14052 1572 506,'0'0'79,"0"0"-79,0 0-24,0 0 16,0 0 6,2 116 4,1-74 5,-3-2 26,0-2 4,0-5-9,0-2 1,0-6-17,0-3-10,0-3 1,0-7-3,0-5 0,0-7-68,0 0-96,5-10-78</inkml:trace>
  <inkml:trace contextRef="#ctx0" brushRef="#br0" timeOffset="10979.082">14091 1536 505,'0'0'102,"0"0"-14,6-79-50,4 66-4,4 2-10,-1 7-22,6 3-2,1 1 1,5 0 0,4 14-1,-6 9-1,-3 4 1,-7 5-1,-10 1-7,-3 0 2,-6-1-1,-19-4-2,-2-5-2,0-5 9,2-8 2,8-4 0,4-4 0,6-2 2,4 0 7,3 0-1,0 0 0,0 0 26,0 0-34,7 0-6,14 0 2,7 0-1,1 6 5,0 10-4,-3 2 3,-2 2-4,-5 1 2,-7 0 0,-3-1-1,-9-2 4,0 0 4,-9-2 2,-10-1-3,-5 2 2,-6-5-5,0-1-15,2-4-31,1-4-57,6-3-123</inkml:trace>
  <inkml:trace contextRef="#ctx0" brushRef="#br0" timeOffset="11403.0517">14670 1526 89,'0'0'488,"0"0"-361,0 0-67,0 0-22,0 0-10,0 0-25,43-5 0,-3-1-3,4 1 0,-3 2 1,-6 2-1,-9-1-20,-6 1-17,-5-1-21,-5 0-76,-8-3-96</inkml:trace>
  <inkml:trace contextRef="#ctx0" brushRef="#br0" timeOffset="11635.036">14838 1512 257,'0'0'279,"0"0"-273,0 0 20,-30 87 45,26-61-10,1 0-32,1 4-19,2 2 1,0 1-7,0 2 6,0-5-2,-2-1-4,-1-4-4,0-2 0,-2-3-23,1-6-28,-1-3-58,2-6-69,2-4-114</inkml:trace>
  <inkml:trace contextRef="#ctx0" brushRef="#br0" timeOffset="11842.3822">14668 1961 470,'0'0'332,"0"0"-310,0 0-22,0 0-3,0 0 2,0 0 0,73 0 1,-26 0 5,5 0-2,-7 0-1,-4 0-2,-9 2-1,-8 1-24,-2 2-17,-4-4-68,-9-1-126</inkml:trace>
  <inkml:trace contextRef="#ctx0" brushRef="#br0" timeOffset="12602.3335">15498 1426 235,'0'0'268,"0"0"-208,0 0-38,0 0-22,0 0-4,0 0-14,-6 75 16,-2-30 4,1 0 18,0-1 6,2-2-18,1-1-8,1-2 1,-1-4 25,1-7-5,3-4-6,0-3-11,0-4 2,0-5-6,0-3 0,5-6 2,7-1 7,10-2 29,7 0-9,8-4-18,5-6-2,7-2-9,-1-2-31,-5 2-38,-6 2-143</inkml:trace>
  <inkml:trace contextRef="#ctx0" brushRef="#br0" timeOffset="12946.314">16069 1429 184,'0'0'348,"0"0"-315,0 0-33,0 0 2,0 0-2,0 0 5,66 6-2,-39-2 4,1-1 10,2-1-3,0-2-10,1 0 2,-1 0-5,-2 0-1,-7 0-39,-5 0-54,-8 0-112</inkml:trace>
  <inkml:trace contextRef="#ctx0" brushRef="#br0" timeOffset="13210.301">16205 1453 213,'0'0'112,"0"0"-98,0 0 11,0 0 56,-31 96-23,26-62-13,2 0-19,3 0-6,-1 1 46,-1-3-34,1-4-17,-2 0-10,-2-4 5,3-5-3,-1-2-7,-2-2 0,0-5-14,-2-1-67,-1-2-78,-2-7-124</inkml:trace>
  <inkml:trace contextRef="#ctx0" brushRef="#br0" timeOffset="13397.0848">16016 1875 286,'0'0'270,"0"0"-251,0 0-13,0 0-1,0 0-5,0 0 52,97 0-25,-61 0-20,2 0 6,-1 0-10,1 0 4,-1 0-6,-2 0-1,-4-3-9,-6-1-74,-7-2-84,-5-1-206</inkml:trace>
  <inkml:trace contextRef="#ctx0" brushRef="#br0" timeOffset="14200.7799">16712 1441 326,'0'0'133,"0"0"-131,0 0 7,0 0-6,86 9 6,-39-9 23,10 0 7,4 0 5,2 0-17,-5 0-23,-9 0-4,-3 0-1,-11 0-87,-10-4-85</inkml:trace>
  <inkml:trace contextRef="#ctx0" brushRef="#br0" timeOffset="14472.7646">16969 1439 228,'0'0'103,"0"0"-52,0 0-24,-38 89 22,35-59-15,2 2 13,1-2 1,0 0-20,0 1-5,0-5-8,0 2-13,0-1-2,0-4 7,0 0-6,0 0-1,0-2-34,0-5-82,9-4-115</inkml:trace>
  <inkml:trace contextRef="#ctx0" brushRef="#br0" timeOffset="14880.7361">17912 1403 496,'0'0'164,"0"0"-164,0 0 0,0 0 0,-45 89 10,24-48 22,0 4-17,-1-3 0,-3 0 2,-4-1 25,0-5-27,-3-3-13,2-3 3,1-3-4,-1-4-1,4-3-27,2-4-27,3-4-68,5-6-105</inkml:trace>
  <inkml:trace contextRef="#ctx0" brushRef="#br0" timeOffset="15152.7197">17564 1417 56,'0'0'447,"0"0"-422,0 0-25,0 0 0,0 0-1,0 0 1,49 96 4,-40-64 7,-2-2-4,1-3-7,1 0 6,-4-1-6,1-5-55,-3-5-45,-2-8-171</inkml:trace>
  <inkml:trace contextRef="#ctx0" brushRef="#br0" timeOffset="16576.6298">19553 1253 318,'0'0'140,"0"0"-124,0 0-10,0 0-5,0 0 0,89 3 10,-41-3 22,11 0 20,0 0-5,-2 0-34,-10 0-6,-9 0-7,-10 0-1,-8 0-55,-7 0-132</inkml:trace>
  <inkml:trace contextRef="#ctx0" brushRef="#br0" timeOffset="16832.6181">19772 1287 402,'0'0'8,"0"0"2,0 0 16,-27 107 46,20-69-31,4 0-31,3-2-7,0-3 1,0-2-4,0 0 0,0-3 6,1-4-6,1-1 1,-1-5-1,1-5-63,2-5-76,1-3-153</inkml:trace>
  <inkml:trace contextRef="#ctx0" brushRef="#br0" timeOffset="17340.9217">20448 1334 499,'0'0'0,"0"0"0,0 0 0,-110-16 21,79 39-7,1 12-8,7 6-2,4 2 14,7 0-12,5-2 2,4-6 2,3-5-10,0-2 0,4-6-5,17-5 5,6-7 4,5-5 32,4-5-8,0 0-12,0-10-9,-9-7 2,0-3-5,-8-2 4,-4-3-5,-5-2 2,-5-1 3,-5-4-5,0 2-3,-3-1-8,-12 2-1,3 3-37,0 5-58,-1 5-129</inkml:trace>
  <inkml:trace contextRef="#ctx0" brushRef="#br0" timeOffset="17884.884">21518 1341 462,'0'0'193,"0"0"-119,0 0-70,0 0-4,0 0-23,0 0 23,-2 111 0,2-71 1,0-1 0,0-4 11,0-2-12,0-3 3,0-3 2,-1-1-5,1-2-10,0-5-56,0-5-56,0-8-116</inkml:trace>
  <inkml:trace contextRef="#ctx0" brushRef="#br0" timeOffset="18316.8584">21570 1405 362,'0'0'27,"0"0"16,29-86-13,-10 66 36,0 4-8,1 2-13,5 7-16,2 2-15,0 5-9,-1 0 1,-4 5-6,-5 14-7,-5 7 7,-9 3-27,-3 4-25,-12 0 1,-19-2-30,-9-2 15,-2-8-36,5-6 16,11-7 86,11-5 19,8-2 63,7-1-18,0 0 1,0 0 4,0 0 11,13 0-36,10 0-42,2 0-2,2 3-1,1 8-1,1 2-1,-2 5 3,-2 0 0,-1 2 4,-3 1-4,-1 0-19,0-3-45,-4 2-23,1-5-39,-1-3-15,0-3 45</inkml:trace>
  <inkml:trace contextRef="#ctx0" brushRef="#br0" timeOffset="18624.6451">22186 1360 601,'0'0'109,"0"0"-72,0 0-37,0 0-18,0 0 7,-1 84 11,1-45 0,0-3 0,0-1 0,0-5 0,0-3 3,0-3 0,0-3-3,0-4-10,0-4-9,0-5-60,0-8-76,7 0-88</inkml:trace>
  <inkml:trace contextRef="#ctx0" brushRef="#br0" timeOffset="18856.6249">22235 1312 442,'0'0'46,"0"0"8,0 0-35,26-84-8,2 73 9,3 0-16,7 5-4,-5 3 3,-4 3-3,-5 0 0,-6 0-2,-3 14-8,-6 2-59,-4 2-59,-5 2-38,0-5-36</inkml:trace>
  <inkml:trace contextRef="#ctx0" brushRef="#br0" timeOffset="19072.612">22216 1450 135,'0'0'295,"0"0"-218,0 0-28,0 0-12,0 0 5,0 0-2,110 2-14,-59-2-18,-3 0-2,-5 0-6,-9 0-1,-11 0-83,-11 0-101,-12 5-147</inkml:trace>
  <inkml:trace contextRef="#ctx0" brushRef="#br0" timeOffset="19281.3227">22158 1685 252,'0'0'46,"0"0"-20,0 0 46,0 0-22,98 9-16,-53-9-12,6 0-18,-3-3-4,-5-2-5,-7 4-63,-7-2-10,-3-2-129</inkml:trace>
  <inkml:trace contextRef="#ctx0" brushRef="#br0" timeOffset="19937.2805">22816 1318 300,'0'0'146,"0"0"-79,0 0-29,0 0-26,0 0-6,0 0-6,-13 105 52,7-63-30,-1-3 2,3-3-7,-1-3-4,-2-2-7,3-6-5,-2-4 2,0-3-1,0-5 0,1-8 2,3 0-2,0-5-2,2 0-2,0 0-4,2-14-8,11-7-6,2-5 8,6-3 12,-2-5-1,0-2 1,1-1 1,-3-1 6,0-1-4,-1 1 11,-1 3 1,2 6 0,-2 5 5,-4 7-17,-3 8 3,-5 7 6,0 2-12,3 11-4,3 19-16,3 15 20,-5 6 0,-1-1 10,-4-2 3,-2-7-9,0-5 3,0-4-3,0-6-3,0-3 3,0-5-4,0-3 0,0-4-31,1-7-29,-1-4-88,0 0-149</inkml:trace>
  <inkml:trace contextRef="#ctx0" brushRef="#br0" timeOffset="20121.2702">22847 1586 596,'0'0'57,"0"0"-40,0 0-16,0 0 1,0 0-1,97-5-1,-61 5 4,0 0-4,4 0-11,-4 0-131,-6-3-180</inkml:trace>
  <inkml:trace contextRef="#ctx0" brushRef="#br0" timeOffset="20633.245">23590 1315 73,'0'0'319,"0"0"-218,0 0-15,0 0-54,-86-46-22,51 46-9,1 17 4,1 15 2,0 8 0,3 7 16,7 2 3,7-4-12,11-2-10,5-9-4,13-2 0,18-5 0,10-4 3,6-5 15,7-6-3,6-6-12,1-6-3,0 0-53,-7-11-158</inkml:trace>
  <inkml:trace contextRef="#ctx0" brushRef="#br0" timeOffset="20929.2259">23982 1299 606,'0'0'104,"0"0"-90,0 0-14,0 0-15,0 0 15,-7 88 0,7-47 1,0 2 8,-3-1 6,-4-1-1,-1-4-2,-1-2 0,-1-5-4,4-3-7,0-4 1,3-7-2,1-3-12,2-7-71,0-6-130,0 0-232</inkml:trace>
  <inkml:trace contextRef="#ctx0" brushRef="#br0" timeOffset="21297.2058">23956 1491 397,'0'0'166,"0"0"-141,0 0-25,0 0-2,0 0 1,0 0-1,101-24 2,-72 24-1,0 0 2,0 0 1,-1 0-1,-1-5 0,-5-3-1,-1 0-10,-5-3-12,-7-3 7,-2 1 15,-3-2 4,-4-2 6,0 2 42,0 5-5,0 3 16,0 6 23,0 1-37,0 0-38,-1 6-11,-5 17-26,-2 7 26,2 4 2,3 3-2,0-3-3,3-1 3,0-1 1,0-2 3,3-4-4,1-4 0,4-2-28,-2-5-60,-1-3-90</inkml:trace>
  <inkml:trace contextRef="#ctx0" brushRef="#br0" timeOffset="21973.2964">25410 1354 407,'0'0'120,"0"0"-72,0 0-42,0 0-6,0 0 0,0 0 0,81-2 18,-48 2 3,-2 0-12,-1 0-6,-2 0 6,-7 0-9,-3 0-106,-9 0-128</inkml:trace>
  <inkml:trace contextRef="#ctx0" brushRef="#br0" timeOffset="22181.2893">25521 1331 219,'0'0'52,"0"0"9,-21 77 28,12-44-23,0 0-13,3-3 2,3 0-29,3-1-4,0-2-17,0-2-5,0 0 3,0-3 3,0-1 0,0-3-6,0-2-82,0-5-83,0-3-92</inkml:trace>
  <inkml:trace contextRef="#ctx0" brushRef="#br0" timeOffset="22357.2731">25455 1707 548,'0'0'110,"0"0"-89,0 0-21,0 0 0,0 0 0,82-22 8,-46 20-8,4 0-6,2 0-43,0 0-113,-2-1-57</inkml:trace>
  <inkml:trace contextRef="#ctx0" brushRef="#br0" timeOffset="23045.2329">26028 1337 173,'0'0'114,"0"0"-81,0 0-30,0 0 74,-34 78 3,22-39-26,-3 2-15,3-2-8,0-1-13,2-3-10,-1-4 17,2-4-2,3-6-16,3-4-6,2-7 1,1-3-2,0-6-44,0-1-65,0 0 27,3-9 70,6-9-29,1-5-6,-1-4 32,0-5 15,3-4 4,0-3 28,0-2-8,0-1 20,0 2 8,-1 7-25,-1 9-8,-4 7 34,-2 10-15,-2 4-11,-1 3-3,3 0-24,4 4-4,2 17-9,4 9 1,-2 9 12,-2 5 9,2 1 14,0-3-9,3-4-11,3-3 4,3-5-1,2-3 0,-1-3 3,-2-8-6,0-2 4,-7-7-1,-2-5-4,-1-2 3,-1 0 4,2-6 32,0-11 1,0-7-30,-1-3-3,2-3-2,-1-5-7,3 1-1,2-2 0,-2 3-7,-3 2-22,-2 6-7,-3 6-7,-2 2-38,-4 6-94,0 1-126</inkml:trace>
  <inkml:trace contextRef="#ctx0" brushRef="#br0" timeOffset="25667.8524">27602 1384 302,'0'0'67,"0"0"1,0 0-6,0 0-10,0 0-16,24-80-16,-9 68-14,-2 3 22,-1 3-14,3 2 0,-3 2-8,4 2 0,-1 0-2,5 0-4,-4 15-1,2 7-1,-3 4 2,-2 2-3,-5 3-13,-5 2 15,-3 0-11,0 2-2,-14-1 10,-11 1 1,-9-1-6,-9 1 7,-2-3 2,3-4-2,5-5-12,13-7-8,10-6 21,10-8-3,4 0-3,0-2 2,18 0 5,11 0 13,10 0 6,8 0-3,3-6-5,4 0-5,-3 0-4,-5 1-4,-4 3-27,-11-1-135</inkml:trace>
  <inkml:trace contextRef="#ctx0" brushRef="#br0" timeOffset="26235.5179">28054 1526 333,'0'0'161,"0"0"-97,0 0-57,0 0-7,0 0-12,0 0 6,24 32-3,-17-7 2,-2 0 2,-2 0 5,0 0 18,-3-2-16,1-3-1,-1-1 1,0-8 0,0-1-2,0-8 4,0 0 0,0-2 11,8 0-15,1-6 5,4-13 2,5-9-4,3 0-3,0-1 1,3 5 1,-4 6-2,-1 6-4,-5 6 4,0 3 5,2 3-5,-4 0-1,4 11 1,-2 7-9,-3 3-1,-1 1-1,-6 4 5,-1-1 2,0 0 3,0-4-14,2-5-59,2-7-84</inkml:trace>
  <inkml:trace contextRef="#ctx0" brushRef="#br0" timeOffset="26769.8192">28739 1609 466,'0'0'208,"0"0"-158,0 0-38,0 0-12,0 0-6,0 0-6,-91 24 6,66-2 6,3-1 0,2 2 2,5-2-4,3-3 4,3-2-5,7-3 3,2-3-25,0-3-31,5-3 20,9-2-6,5-2 29,6 0 13,3-5-1,2-10 2,-2-4-1,-3-4 1,-5-4 3,-2-4-3,-6-4 16,-1-3 4,-1-2 6,-4-4-19,-3 2 4,-3 2-1,0 5 42,0 5 6,-1 8-3,-6 9-20,4 8 3,2 5 2,1 0-41,-2 10-19,1 21-30,-2 12 42,2 6 5,-1-1 2,2-1 0,0-5 3,0-5-3,3-3-3,14-6 2,5-6-13,6-8-48,5-6-19,0-8-73,-2 0-382</inkml:trace>
  <inkml:trace contextRef="#ctx0" brushRef="#br0" timeOffset="27883.8388">29586 1277 162,'0'0'257,"0"0"-210,0 0-47,0 0 0,0 90 1,0-51 10,0 2 5,0-5-10,5-2 14,1-2-14,3-2 2,1-1-4,1-2 5,2-3 4,2-1 6,0-5-3,-2-3 5,-2-5-8,-2-5-1,-2-2 0,-1-3 9,2 0 2,-1 0 7,5-13 26,0-8-28,4-7-21,-1-2-1,1-4-4,0-1 1,-3 0-1,-6 2-2,-2 6 7,-5 4 0,0 10 8,0 4-7,0 8 5,0 1-11,0 0-2,0 5-33,0 21-16,0 8 45,0 7 4,-2-3 0,1-2 3,1-3-1,0-7-2,0-5-5,0-5 5,7-6 4,5-3-4,0-4 2,5-3-2,8 0 17,2-7-11,3-13-1,-3-1 0,-4-3-1,-6-3 1,-2-2-2,-6-3-3,-2-1-1,-1-3-8,-5 2-7,2 2-6,0 3-16,5 5-47,1 6-83,3 5-175</inkml:trace>
  <inkml:trace contextRef="#ctx0" brushRef="#br0" timeOffset="28232.9497">30387 1384 419,'0'0'127,"0"0"-108,0 0-19,0 0-24,-22 76 24,10-32 6,-1-2 10,2 0-7,1-2-7,1-4 21,1-5 16,4-5-25,1-5-9,3-6-5,0-5 0,3-3-24,12-6-86,0-1 2,1-3-129</inkml:trace>
  <inkml:trace contextRef="#ctx0" brushRef="#br0" timeOffset="28448.9367">30392 1333 466,'0'0'62,"0"0"17,0 0-56,0 0-8,0 0-9,0 0 3,109-70-9,-66 70 0,-1 0 0,-5 0-37,-5 0 1,-12 3-35,-7 8-31,-8-4-36</inkml:trace>
  <inkml:trace contextRef="#ctx0" brushRef="#br0" timeOffset="28688.2529">30422 1513 311,'0'0'102,"0"0"-79,0 0-4,0 0-7,94 0-3,-72 0 0,-1 0-6,1 0-3,-2 0-14,-5 4-193</inkml:trace>
  <inkml:trace contextRef="#ctx0" brushRef="#br0" timeOffset="28896.2381">30301 1759 147,'0'0'8,"0"0"26,0 0 94,0 0-50,83 11-14,-50-11-17,3 0-18,1 0-22,-1 0 0,2 0-7,-7 0-34,0 0-97</inkml:trace>
  <inkml:trace contextRef="#ctx0" brushRef="#br0" timeOffset="29231.7231">30886 1385 130,'0'0'212,"0"0"-169,0 0-43,0 0 0,-32 86 37,18-44 66,3 3-51,0-1-16,1-5-11,3-3-6,-1-4 17,4-5-23,-2-3-13,0-4 8,1-7-7,2-4-1,3-1-9,0-7-59,0-1-78,0 0-105</inkml:trace>
  <inkml:trace contextRef="#ctx0" brushRef="#br0" timeOffset="29471.7099">30838 1432 422,'0'0'144,"0"0"-122,0 0-22,68-80-3,-42 69 1,1 6-2,-5 2 4,0 0 0,-2 3 0,-2 0 0,-1 0 0,-1 0-6,-3 0-2,4 0-63,2 7 6,-3 2-79,1-1-61</inkml:trace>
  <inkml:trace contextRef="#ctx0" brushRef="#br0" timeOffset="29727.6917">30880 1575 135,'0'0'102,"0"0"-79,0 0 40,0 0 12,0 0 16,0 0-7,59 8-46,-33-7-8,1 1-29,0 0 5,-4 1-6,0 2-25,-5 0-150,-8-2-189</inkml:trace>
  <inkml:trace contextRef="#ctx0" brushRef="#br0" timeOffset="29943.68">30724 1806 233,'0'0'71,"0"0"0,0 0 19,0 0-6,0 0-24,101 2-33,-67-2-22,5 0-4,1 0 0,0 0-1,1-2-81,-7-5-98,-3-2-159</inkml:trace>
  <inkml:trace contextRef="#ctx0" brushRef="#br0" timeOffset="30289.0184">31432 1388 249,'0'0'130,"0"0"-119,0 0 20,0 0 30,0 0-34,0 0-27,0 8-14,-2 25 14,-2 8 43,0 2-5,-4 6-7,2-6-1,-2 1-4,0-5 3,3-6-11,1-3-10,1-6-8,0-4 1,-1-5-1,1-6-61,3-3-49,0-6-73</inkml:trace>
  <inkml:trace contextRef="#ctx0" brushRef="#br0" timeOffset="30744.9882">31733 1393 516,'0'0'128,"0"0"-128,0 0-17,0 0 10,0 0-10,0 0 0,-39 27 17,5-5 3,-6 0 0,-3-1-3,-4-2-24,4-4 2,6-1 12,7-5 5,12-2 1,6-1-5,6 1 3,6 0-5,0 3-4,0 1 5,16 3 10,2 1 9,5-1 2,-1 4-4,1-1-4,-3 1-1,0 0 11,-2-2 15,-2-3-7,-1-1-2,0-1-14,-2-4-3,1 0 3,-4-2-2,1 0 0,-3-2-3,-3-2-51,-5 2-65,0-3-165</inkml:trace>
  <inkml:trace contextRef="#ctx0" brushRef="#br0" timeOffset="32633.0846">3215 3459 266,'0'0'106,"0"0"-43,0 0-12,0 0-13,0 0 20,0 0-20,-91-16-26,70 16 2,-6 4 2,-3 21-15,-1 7-1,4 16-1,5 2-4,10 7 3,7 0 0,5-4 0,0-6 2,11-11 0,14-6-12,8-7 12,3-4 10,1-3-10,-4-9 1,2-7 7,-3 0 8,-1-6 6,5-18-6,1-5-2,-2-7-9,-10-2-2,-4-1 4,-14-1-1,-7-1 5,-6 2-9,-19 1-2,-2 4-3,-1 4-6,-2 4-13,0 10-22,3 5-48,1 8-120</inkml:trace>
  <inkml:trace contextRef="#ctx0" brushRef="#br0" timeOffset="32993.0611">3707 3431 436,'0'0'106,"0"0"-48,0 0-30,0 0-28,0 0-21,0 78 21,0-21 11,0 2-7,3 1 25,0-1 6,-2-5-28,-1-6 3,0-6 3,0-8-4,0-8-8,0-6-1,3-8-16,-1-6-73,4-6-58,-3 0-133</inkml:trace>
  <inkml:trace contextRef="#ctx0" brushRef="#br0" timeOffset="33225.05">3753 3378 426,'0'0'79,"0"0"-22,0 0-32,0 0-8,0 0-7,80-58 5,-42 58 2,-2 0-1,1 8-11,-8 5 0,-9 3-5,-9 7-73,-11 1-66,0 1-130</inkml:trace>
  <inkml:trace contextRef="#ctx0" brushRef="#br0" timeOffset="33409.0412">3749 3697 427,'0'0'22,"0"0"-13,0 0 27,0 0 33,101 14-30,-62-14-13,1-8-15,-1 1-11,-6 1-2,-6 1-83,-6 5-109</inkml:trace>
  <inkml:trace contextRef="#ctx0" brushRef="#br0" timeOffset="33849.091">5186 3256 178,'0'0'315,"0"0"-299,0 0-14,0 0 0,83 0 6,-38 0 2,4 0 24,6-7-22,2-1 6,-6 0-13,-8 6-5,-10-1-14,-11 3-64,-4 0-71</inkml:trace>
  <inkml:trace contextRef="#ctx0" brushRef="#br0" timeOffset="34177.0729">5429 3285 381,'0'0'102,"0"0"-102,0 0 0,-6 80 0,6-41 19,4 6-6,8 2 1,-3-4 20,-1-1 32,-1-6-26,-1-4-21,-2-6-1,-2-4-17,-2-5 8,0-4-7,0-1 2,-2-1-2,-6-2-2,-1-1-1,-5-4-3,-2-4-20,-4 0 13,-2 0-10,0-6 11,-2-9 7,4-2-16,-2-2-16,4-1-93,3 1-59</inkml:trace>
  <inkml:trace contextRef="#ctx0" brushRef="#br0" timeOffset="34899.6288">5896 3225 304,'0'0'102,"0"0"-9,0 0 2,0 0-25,0 0-63,0 0 1,-12 100-8,1-45 6,1-4 6,1-4 7,6-7-16,0-4 0,-2-1 4,-1-4-7,-1-3 0,0-4 4,-1-6-4,2-6 0,3-5-18,-1-5-5,4-2 10,0-3 11,0-18-38,0-11 6,7-7 34,10-7 0,0-6 0,3-4 1,1 0 1,-2 1 0,-4 4 1,-2 5-1,-2 11 10,-5 9 37,0 11-8,-3 7-3,0 8-8,4 0-30,8 17-8,9 21-6,6 9 13,-5 9 1,-5-3 19,-2-5 5,-8-7-11,0-7-8,-2-3-2,-5-7 0,0-3-5,-3-2 5,0-1-5,0-2 2,0-3-49,0-4-36,0-5-121,0-4-148</inkml:trace>
  <inkml:trace contextRef="#ctx0" brushRef="#br0" timeOffset="35107.5971">5909 3518 474,'0'0'130,"0"0"-130,0 0 6,0 0-8,0 0 3,93-24-1,-53 18 11,-1 0-1,1 4-5,-6 1-4,-4 1-1,-2 0-59,-2-1-109</inkml:trace>
  <inkml:trace contextRef="#ctx0" brushRef="#br0" timeOffset="36034.1982">6420 3253 586,'0'0'77,"0"0"-77,0 0-6,0 0-14,0 110 20,0-60 9,0-2 8,0-5-3,0-4-11,0-4 6,0-4-9,0-5 7,0-3-6,0-2-1,0-6-1,0-6-10,0-1-7,0-8-4,0 0 6,0 0 16,0-15 2,0-9 2,0-10-3,0-3-1,0-5 0,4-5 1,-3-1 1,5-3 1,0 1 0,0 5-2,-1 9 22,2 12-17,-1 9 21,-3 10-15,2 5-11,7 3-1,4 24-9,11 12 0,-2 10 0,-4 0 9,-3-2 0,1-5 0,-4-6 0,-1-3 6,5-7-6,-3-3 0,1-7 0,2-4 0,-4-4 3,0-4-1,-4-2-2,-2-2 3,1 0 9,-1-6-11,-1-11 20,-2-2 4,-1-6-8,-3-1-4,-2-3-10,0-3-1,0-4-2,0-2-2,0-4-16,0-1-1,0 4-15,0 4-47,1 12-93,7 10-153</inkml:trace>
  <inkml:trace contextRef="#ctx0" brushRef="#br0" timeOffset="36453.9629">7076 3193 519,'0'0'83,"0"0"-56,0 0-8,0 0-8,0 0-11,0 0-2,-9 98 0,8-45 4,1-4-4,0-5 5,0-3-3,4-8 0,6-5 7,4-7 3,7-7-10,-1-5 9,3-6-6,2-3 13,2 0 26,0-8-29,-2-7 0,-5-1-1,-4-4-6,-5-3 1,-1-1 2,-4-7-1,0-5-8,0-5 0,-1-6-37,0 3-38,-2 1-53,0 9-172</inkml:trace>
  <inkml:trace contextRef="#ctx0" brushRef="#br0" timeOffset="37357.9056">7682 3134 389,'0'0'179,"0"0"-43,0 0-69,0 0-33,0 0-34,0 0-9,-2 59 7,-4-2 2,-3 0 0,-4 1 3,4-6 3,-3-5-6,-1-7 0,2-6 6,3-9-6,2-5 0,1-7-3,2-4-10,3-5 0,0-4-3,0 0 7,0-5 0,0-15 7,7-5-3,2-7 3,3-5 2,1-3 1,1-5 0,-5-3 0,6-3-1,-2-1 5,2 5-3,0 5 1,1 8 22,-4 10-8,0 6 1,-1 9-3,-2 5-12,2 4-3,3 0-7,7 19 2,-3 16-2,4 11 7,-4 9 1,-6 0 11,-1-2 2,-4-6-2,-4-10-4,1-3-7,-1-9 4,0-3-4,-1-4-1,-1-4 0,-1-3-11,0-4-22,0-1-24,0-6-78,0 0-82</inkml:trace>
  <inkml:trace contextRef="#ctx0" brushRef="#br0" timeOffset="37541.8946">7690 3383 347,'0'0'102,"0"0"-102,0 0 6,0 0-5,96-16 3,-65 14-3,1-1-1,-1 0-8,-6-2-170</inkml:trace>
  <inkml:trace contextRef="#ctx0" brushRef="#br0" timeOffset="38253.857">8144 3143 356,'0'0'160,"0"0"-110,0 0-50,0 0 0,0 0 0,15 82 15,-6-33 36,-3 1-19,-2-2-11,-4-1 2,0-7-14,0-5 8,0-5 9,-2-6-18,-1-4-8,0-7 7,1-3-7,1-8-6,1-2-24,0 0 15,0-12 9,0-8-81,0-5 41,0-5 41,0-3-13,3-4 17,-2-6 1,1-4 4,1-4 3,-1-1 14,3 0 15,1 8 12,3 4-21,4 10 2,1 6-14,-2 6 8,1 7-2,-4 5-7,4 5-12,-1 1-4,2 0-6,4 12 2,-6 9-2,-7 5 5,-5 4-2,0 1-25,-16 1 2,-8-4-3,-1-2 13,2-5 4,4-11 2,9-3 12,5-7 0,5 0 27,0 0-2,0 0-1,0 0 18,0 0-27,0 0-10,0 0-5,9 3-9,8 12 5,7 8 4,1 0 5,-1 1 3,-1 5-6,0-1 0,-1 0 1,2 0-2,-2 0 4,-2-4-3,-2-3-2,-5-4-2,-1-4-25,0-4-14,-1-5-23,2-4-28,2 0-52,3-6-123</inkml:trace>
  <inkml:trace contextRef="#ctx0" brushRef="#br0" timeOffset="38624.1478">9020 3056 384,'0'0'104,"0"0"-41,0 0 50,0 0-25,0 0-37,0 0-51,0 24-6,-13 6 6,-4 8 8,-5 4-3,-5 0 2,0 2 0,0-4-3,-3 3-3,2-4 1,-2-3-2,3-5 0,2-2-28,3-5-11,5-6-16,1-7-55,7-6-41,3-5-106</inkml:trace>
  <inkml:trace contextRef="#ctx0" brushRef="#br0" timeOffset="38882.5742">8738 2997 678,'0'0'40,"0"0"-40,0 0-11,0 0-8,0 0 19,0 0 0,54 109 1,-41-76-1,2 1 4,-3 0-4,0-6 2,1-4-2,2-6-77,-3-7-115</inkml:trace>
  <inkml:trace contextRef="#ctx0" brushRef="#br0" timeOffset="39871.1953">9863 3310 153,'0'0'346,"0"0"-330,0 0-15,0 0-1,0 0 0,0 0 29,13 29 1,-1-23-4,4-5 10,3-1-8,3 0-1,2 0-17,-2-8-2,1-7-2,-3-4-6,-3 0 0,-4 1 0,-4 4-9,-4 5 9,-4 3 0,-1 3 0,0 3 0,0 0-12,0 0-6,0 8-34,0 13 17,0 7 35,0 5 7,-4-1-3,2-2-3,2-1-2,0-7 0,0-3 1,0-4 3,6-5-3,6-2 3,-3-4 5,6-4-4,3 0 1,1 0 4,2-15-9,0-5 0,1-2-5,-2-2-11,-2 3 16,-5 1 0,-1 5 0,-6 7 2,-1 4-2,-2 3 7,1 1-7,3 0-3,2 4-5,2 8 5,-1 2 3,-1-1 12,0 2-5,-1 0 7,-1 2-3,-4-1-1,-2-1 1,-1-1-10,0 1-1,-7-3-13,-11-3-33,-4-3-111</inkml:trace>
  <inkml:trace contextRef="#ctx0" brushRef="#br0" timeOffset="40079.5216">10092 3094 312,'0'0'410,"0"0"-410,0 0-49,0 0-44,0 0 76,0 0 13,-14-20-110</inkml:trace>
  <inkml:trace contextRef="#ctx0" brushRef="#br0" timeOffset="42053.5603">12627 2930 313,'0'0'71,"0"0"-34,0 0 4,0 0 15,0 0-6,0 0-50,0 18 0,0 7 1,-7 10 13,-5-1 7,-3 4-1,2-1-6,-7 0-2,-4-2 3,-4 1-6,-8-2 6,-7-1-14,-8-2 1,-7-3 9,-2-4-11,2-3-1,10-6-11,11-6 9,13-7-10,8-2-3,5 0 9,4-5 0,3-13 4,4-6 0,0-6 3,0-6-6,11-5-1,6-1 7,4-1-5,2 5 1,3 6 3,-2 10 0,6 7 0,-3 6-1,2 9-5,3 0 6,1 14-8,-2 17 3,0 8 6,-4 4 13,-2 3 7,-2-1-13,-4-6 8,-1-4-10,0-2 0,-5-5-3,-2-2-2,-1-5-9,-4-5-47,-3-3-55,-1-9-118</inkml:trace>
  <inkml:trace contextRef="#ctx0" brushRef="#br0" timeOffset="42579.9309">12814 3408 509,'0'0'38,"0"0"-22,0 0 38,0 0 11,0 0-23,0 0-27,55-62-10,-38 62-5,-1 0-3,-1 14 0,-2 10 3,-5 6-17,-8 3 13,0 2-14,-21 1 11,-9 2 3,-3-3 3,2-3 1,7-6 1,3-6 17,12-8-6,7-6-12,2-3-2,0 0-3,0-2 5,19 1 3,7-2 36,7 0-12,2 0-23,-3 0-1,-2 0-3,-4 0-25,-4 0-16,-7 0-92,-5 0-186</inkml:trace>
  <inkml:trace contextRef="#ctx0" brushRef="#br0" timeOffset="44193.9275">4975 4775 470,'0'0'110,"0"0"-45,0 0-10,0 0-7,0 0-48,0 0-19,6 77 19,2-20 1,-2 3 8,-5-3 1,1-2-9,-2-4-1,0 0 4,0-1 4,-5-3-8,-4-3-2,-4-3-17,7-8-28,0-9-31,4-7-50,2-11-53</inkml:trace>
  <inkml:trace contextRef="#ctx0" brushRef="#br0" timeOffset="44564.4746">4971 4745 385,'0'0'32,"0"0"-3,52-83-2,-30 58 27,2 4-13,-1 5-15,-1 7 10,0 9-22,-2 0-9,4 18-4,-2 18 4,-7 13 9,-5 8-3,-8 3-11,-2-1-2,-8-2-2,-16-9 2,-5-5-29,-6-8 3,-3-7-27,5-7 46,5-8-8,8-6-66,7-7-29,8 0-52</inkml:trace>
  <inkml:trace contextRef="#ctx0" brushRef="#br0" timeOffset="45361.5899">5414 5315 482,'0'0'34,"0"0"-25,0 0-9,0 0 1,0 0 0,0 0 28,55 26 5,-32-26-6,3-2 2,1-8-20,0-5-4,0-1 1,-5-3-3,-5-1-2,-5 2-1,-5-1 6,-7-2 2,0 0-8,0-2 6,-18 2-7,-4 0-12,4 5-5,-6 0 13,6 6-5,6 4 7,0 1-5,9 5-1,-1 0 8,4 0 0,0 0-11,0 0-10,0 0 17,18 0 4,4 3 6,3-3 4,8 0 12,0 0-9,0 0-5,0 0-4,-2 0-4,3 0 0,-4 5 0,-3 3 0,-2 2 0,-5 4-6,-2 2 5,-8 5-2,-2 2 2,-3 1 1,-3-1 8,-2 1 5,1-3-3,1-2-1,1-2 0,3-2 1,0-2-9,3-3 1,-2-2 2,4-3-4,2-2-10,4-1-38,0-2-5,0 0-73,-1 0-142</inkml:trace>
  <inkml:trace contextRef="#ctx0" brushRef="#br0" timeOffset="45670.8015">6240 5133 595,'0'0'48,"0"0"-48,0 0-13,0 0 13,0 0 0,0 0 9,-64 80-5,57-56 4,4 0-2,1-3 1,2-5-4,0 0-1,0-7-1,0-3-1,0-2-7,8-2 6,4-2-25,0 0 11,2 0-14,-6-2-56,3-8-41,-7-5-81</inkml:trace>
  <inkml:trace contextRef="#ctx0" brushRef="#br0" timeOffset="46371.6685">6239 5201 214,'0'0'173,"0"0"-75,0 0-62,0 0-26,0 0-10,0 0 0,0-38 5,0 38-5,1 0-4,13 0 4,2-1 2,7-2 0,-1-2 0,2 1-1,-6-1-1,-2-1 0,-5-1 5,-4-4-3,-3-1 12,-1-4 40,-1-6-8,1-3-19,0-8-5,3-5-19,-1-4 4,2 0-7,-3 4 3,1 3-3,-4 7 4,-1 7-3,0 4 3,0 8-3,0 5 1,0 4 4,0 0 4,0 3-10,0 24-19,-3 12 19,-3 12-4,-1 6 6,3 0-2,-1-1 2,5-4-1,0-6 0,0-5 0,5-5 1,3-6-2,1-5 0,-3-2 0,0-5 2,-1-4-2,2 0 0,1-4-1,-1-1-6,2-3 4,1-3 0,-2-3 3,1 0 1,0 0 0,0 0 9,-3-12 4,0-4-3,-3-4-4,0-3 0,1-1 3,-1 1-10,2 1 1,-1 4 0,1 4-1,-2 7-3,0 4 2,-3 3 1,1 0 0,-1 0-7,3 0-1,4 0 1,4 0 6,7 0 2,3-3-1,1 0 1,0 1 4,-2 2-5,1 0-6,-2 0-10,-2 0-11,2 0-31,-1 2-58,-2-1-40</inkml:trace>
  <inkml:trace contextRef="#ctx0" brushRef="#br0" timeOffset="49246.4703">6955 5103 299,'0'0'162,"0"0"-47,0 0-25,0 0-45,0 0 0,0 0-40,-67-45 14,46 45-14,3 9-5,-1 15-5,-1 6-2,5 3 7,4-1 0,3-3-2,8-6-1,0-3-3,0-5 2,3-3 3,6-3-2,3-5 3,0-4 2,9 0-1,2 0 2,3-11 0,-2-6 2,-3-1-5,-9 2-7,-4-1 7,-5 3 2,-3 4 6,0 2-6,0 5 5,0 3 23,0 0-21,0 0-9,0 0-15,0 5-22,0 7 31,5 0 6,1 0 0,5-3 0,2-2 0,0 0 1,4-3-1,-1-2 0,5-2 0,1 0 0,-2 0-7,5-11 6,2-5 1,-2-7 0,-1-6 2,-1-4 0,-7-5 0,-2-1-2,-10-1 7,-4-2-1,0-2 23,-3 2-15,-12 1-2,2 7-4,1 8 1,4 11-3,2 7-3,3 8 7,3 0-8,0 3-2,0 26-21,0 13 16,0 11 1,0 1 4,3 0 0,6-2 2,-1-8-1,1-5-1,4-5 0,-1-6-1,3-5 0,-2-8 0,2-4 1,-3-6-6,0-2-3,-2-3-9,-2 0 7,-2 0 8,-1 0 3,-4-8 0,2-9 3,-3-4-3,0-1-3,0-1-15,0 2 4,0 3 2,0 4 12,1 2-13,2 6 6,2 3 5,-1 2-2,2 1-1,6 0-6,5 0 11,5 0-2,6 0 3,2 0-1,3 0 2,0 0 0,-2-3-4,-4-2 4,-7 2-2,-7 3 1,-6 0 1,-5 0-4,-2 0-2,0 0 4,0 0 20,0 0 2,0 0 11,0 0-5,0 0-8,0 0-16,0 0 3,0 0-2,0 0 0,0 0 1,0 0 1,0 0 2,0 0-1,0 0 3,0 0-6,0 0-1,0 0-4,0 0 0,0 0-5,0 0-8,0 9-4,0 3 16,0 2 2,0 2-1,0 2 0,-2 3 0,1-1-5,1 0 4,0-1-1,0-5 0,1-3-3,7-1 1,2-6-4,4-1 0,-2-3-1,1 0 7,8-1 2,0-15 4,1-5 1,0-4-4,0-5 2,-3-3-2,-4-5 5,4-4-6,-7-5 1,0-4 0,-1-1 0,-5 0 3,-5 6-4,-1 6 1,0 10 10,0 9 25,0 9-3,0 6 1,-1 5-19,-1 1-11,1 0-4,-2 8-16,-5 22-14,0 12 29,0 7 2,2 4-2,3-2-4,1-1-3,2-6 6,0-7 2,0-4-4,0-4 2,2-5 1,4-5 1,2-2 0,-2-5-2,2-5-2,-2-2-2,4-4-19,1-1 18,4 0 7,1 0 0,-4 0-1,-2 0 1,-5 0 0,1-1 1,5-5-1,-1 2-4,0-4-11,1 0 9,2 1 4,-1-2 0,-2-2-7,-2 2 4,-2-3 1,3 2 3,-3-3 1,0 5 4,-2-2-4,1 2 0,-4 0-1,1-1-1,-1 2 2,-1 0 0,0 1 0,0 2 2,0 1-4,0 1-1,0 1-6,0 1 2,0 0 6,0 0 1,0 8-25,-4 8 10,-1 4 12,2-1 6,3 1-8,0-4 10,0-3-10,0 0 8,8-3-4,-1-2 2,1-2-1,4-2 0,-2 0 0,2-3 2,-3 1-2,3-2 3,1 0-3,1 0 0,-1-3 2,5-10 1,3-2 0,3-6 2,0-4-2,3-8 1,-2-5 0,-1-6 0,-2-4-3,-1-8 1,0-2-2,-6 4 3,-2 4-2,-4 9 0,-4 14 24,-4 12 23,-1 9 15,0 6-31,0 0-32,0 21-25,0 17-30,-3 14 55,-4 7 5,-2 0-5,2-2 0,4-6 0,1-7 0,2-8 0,0-9 1,0-9-1,2-4-1,9-4 0,3-4-1,5-3 0,5-1-9,2-2 2,2 0-9,-1-2 17,-2-10-16,-3-3 9,-5-4 6,-1-1-4,-5-1 6,-5 5-4,-2 0 4,0 4 0,-2 6 16,-2 3-12,0 2 7,0 1-10,0 0-1,1 0-15,4 6-13,-2 9 28,3 3-2,0 0 1,0 0-1,-3 0 4,0-1-2,1-4 1,1 1 4,-1-1 4,-1 1-7,-1 1-1,1 3-1,1 3 1,1 3 13,-5 3-7,0 2 9,0 1 4,-12 0 0,-6 2-3,-9-2-17,2 0 6,-5-5 0,3-4-6,3-4-17,8-9-23,5-5 20,4-3 20,5 0 0,2-2 2,0-10 38,2-3-11,23-3-29,11-5 5,12-4-5,7-6 4,4-2-4,-3-4-49,1 2-12,-11 1-49,-14-2-184</inkml:trace>
  <inkml:trace contextRef="#ctx0" brushRef="#br0" timeOffset="49734.5657">8170 4931 688,'0'0'35,"0"0"-33,0 0-2,0 0-8,0 0 5,111 0 6,-51 0-4,3-4 4,1 0 2,-3-4-2,-6 2-1,-10 0 0,-6 0-2,-8 1-45,-13 4-86,-7-2-189</inkml:trace>
  <inkml:trace contextRef="#ctx0" brushRef="#br0" timeOffset="50410.7952">8615 4975 166,'0'0'69,"0"0"11,0 0 21,0 0-10,0 0-19,0 0-15,0-2-31,0 7-26,-3 12 0,-4 6 1,4 2-1,2 0-3,1 1 2,0-3-1,0-4 2,10-4 1,-1-6-1,6-3-1,1-3-6,1-3 6,2 0 0,2 0 1,-4-7 0,-1-4-3,-6-1 1,-2-2 1,-1 1 2,-1-3 1,-4-1-2,-1 2-3,-1 0 3,0 6-21,0 1-97,0 4-87</inkml:trace>
  <inkml:trace contextRef="#ctx0" brushRef="#br0" timeOffset="51258.7382">8178 4736 460,'0'0'41,"0"0"-41,0 0-25,0 0 4,0 0 0,0 0-132,-5 15-128</inkml:trace>
  <inkml:trace contextRef="#ctx0" brushRef="#br0" timeOffset="51554.7199">7544 4900 124,'0'0'479,"0"0"-423,0 0-7,0 0-13,0 0-17,0 0-19,-3 2-6,3-1-52,0-1-112,0 0-193</inkml:trace>
  <inkml:trace contextRef="#ctx0" brushRef="#br0" timeOffset="53082.6276">10124 4861 469,'0'0'33,"0"0"-9,0 0-16,0 0 75,0 0-64,0 0 8,-36-15-23,18 37 2,-1 12-6,-1 5 0,4 1 2,7 1 5,6-5-7,3-3-1,0-6 1,14-3 4,5-7 1,3-5-1,1-5-4,1-4 5,-4-3 2,0 0 6,-4-8-3,-1-11-10,-3-2 7,-6-5-7,-1 1-2,-5-2 2,0 0 0,-8-2-5,-7 3-10,2 2 10,-5 5-1,9 4 6,0 6 1,4 5 2,4 2 9,1 0-2,0 2-10,0 0-6,0 0-6,10 0 10,8 4 1,3-4-1,0 0-2,4 0-2,-5-4 4,-1-9 2,0-7 1,0-7 8,-2-3 1,-2-3-5,0-2 14,-7 4-5,-4 0 13,-2 6 7,-2 3 3,0 9 7,0 6-2,0 5-17,0 2-9,-2 15-16,-2 31-34,-2 26 33,1 18 1,4 5 4,1-2-2,0-6-2,0-3 0,0-9 0,0-9-1,0-10 1,0-10 0,0-11 0,0-11 1,0-11 0,0-8-2,0-5 3,0 0 4,0-10 18,0-18-13,0-10-11,4-5-2,16-2-5,8-4-13,5 6 4,8 4-22,0 6-19,-1 9-38,-3 3-95</inkml:trace>
  <inkml:trace contextRef="#ctx0" brushRef="#br0" timeOffset="54156.5486">11842 4555 346,'0'0'116,"0"0"-22,0 0-11,0 0-27,0 0-45,0 0-11,-16 41-5,16-2 5,0 6 2,-1 2-1,-1-1 2,-2 1 0,-2-6 2,0-4-4,-2-2 1,4-5-2,-1-5 1,1-2-1,1-5-4,-1-4-15,2-5-6,2-6-52,0-3-69,0 0 54,-3 0 43</inkml:trace>
  <inkml:trace contextRef="#ctx0" brushRef="#br0" timeOffset="54604.5195">11767 4623 480,'0'0'100,"0"0"-32,0 0-57,0 0-8,0 0-6,0 0-3,73 12 4,-42 15 2,-1 6 2,-2 3 0,-1 2-1,0 1 5,0-3-6,-1-3-4,0-4 4,-2-4 1,-3-4 0,-2-3 3,-5-4-2,-4-7-2,-4-2 0,-3-3 0,-2-2 0,1 0 6,-2 0 8,3-11 58,0-7-62,0-4-6,-2-2-1,-1-5 8,0-4 12,0-3-16,0-2-1,0 1-3,-3-3-2,0 1-1,0 5-2,0 2-18,3 8-13,-1 7-11,1 8-20,0 8-80,0 1-187</inkml:trace>
  <inkml:trace contextRef="#ctx0" brushRef="#br0" timeOffset="55084.4892">12582 4595 350,'0'0'28,"0"0"-5,0 0-10,0 0-7,0 0-6,-80 47 6,69-16 2,1 2-6,4 4 12,5 2 6,1-4-9,0-3 0,3-5-10,11-5 2,3-4-1,2-4 19,1-5 30,7-7 0,-2-2-27,0 0 11,1-11-20,-7-6-4,-4-4 5,-3-1 11,-7-7 13,-5-2-7,0-3-26,-3 0-3,-11-1-4,-5 2 0,2 0-12,-1 1-30,5 10-29,-2 5-79,1 7-57</inkml:trace>
  <inkml:trace contextRef="#ctx0" brushRef="#br0" timeOffset="55456.5909">12935 4515 606,'0'0'96,"0"0"-84,0 0-7,0 0 0,0 0-2,119-11 1,-68 8-1,-5 0 3,-1 0 1,-5 2-6,-9-1 0,-5 2-2,-7 0-5,-3 0-20,-3 0-45,0 0-55,-3 0-33,-2-2-79</inkml:trace>
  <inkml:trace contextRef="#ctx0" brushRef="#br0" timeOffset="55696.5874">13132 4543 238,'0'0'73,"0"0"0,-14 88-23,10-54 3,-1 0 8,2 1 0,2-3-31,1-2-10,0 0-14,0-3 1,0-3-6,0-1 4,0-5-5,1-2-15,2-2-69,0-8-68,2-3-168</inkml:trace>
  <inkml:trace contextRef="#ctx0" brushRef="#br0" timeOffset="56336.9395">14322 4463 229,'0'0'247,"0"0"-138,0 0-60,0 0-49,0 0-20,0 0 20,0 92 13,0-48 18,0 1-3,0-3-8,0-1-15,2-3-1,2-6 0,-1-3-4,0-6 3,0-5-3,-2-5-18,1-4-41,-1-6-70,2-3-78</inkml:trace>
  <inkml:trace contextRef="#ctx0" brushRef="#br0" timeOffset="56820.7856">14373 4363 488,'0'0'98,"0"0"-43,0 0-30,0 0-6,0 0-10,59-82-8,-33 77 5,-1 5-5,-1 0-1,-2 17-7,-8 9 2,-6 8-4,-8 2-15,0 5-15,-20 0 10,-8-5 23,-5-7-12,5-8-9,7-9 5,7-5 20,10-4 2,2-3 0,2 2-3,0-2 8,0 0-2,11 3 6,4 3-1,7 1 2,3 4-1,1 2-4,-1 4-5,-2 1 1,0 2 5,-2-1-4,-4 1 1,-3 1-3,-1 1-2,0-2 2,0-1-46,4-2-49,-1-5-28,-1-5-63</inkml:trace>
  <inkml:trace contextRef="#ctx0" brushRef="#br0" timeOffset="57135.669">14937 4445 558,'0'0'159,"0"0"-120,0 0-39,0 0-15,0 0 3,-3 77 10,3-39 4,0 1-4,0-4 4,0-2 0,0-5-1,0-1 4,0-1-5,0-3 0,0-5-6,0-3-47,0-5 3,0-6-29,0-4-140</inkml:trace>
  <inkml:trace contextRef="#ctx0" brushRef="#br0" timeOffset="57397.539">14913 4396 324,'0'0'91,"0"0"-12,0 0-39,9-85 16,4 75-5,8 1-18,3 2-21,6 2-1,0 3-5,0 2-1,-3 0-3,-4 2 2,0 8-4,-7 6-4,-1-2 3,-7 3-31,-4-1-59,-4 2-9,0-2-14,0 0-64</inkml:trace>
  <inkml:trace contextRef="#ctx0" brushRef="#br0" timeOffset="57625.8633">14853 4617 271,'0'0'139,"0"0"-133,0 0 40,0 0 23,0 0-7,84 4-17,-50-4-4,2 0-24,-1 0-11,-4 3-2,-1 2-3,-5 4-1,-6 2-21,-4 0-86,-6 2-78,-8-1-129</inkml:trace>
  <inkml:trace contextRef="#ctx0" brushRef="#br0" timeOffset="57858.0799">14932 4874 157,'0'0'42,"0"0"64,0 0-16,0 0-23,91 5-11,-59-5-5,1 0-37,1 0-5,-1-5-4,-2 2-5,-3 0 0,-1-1-14,0-1-89,-3-4-88</inkml:trace>
  <inkml:trace contextRef="#ctx0" brushRef="#br0" timeOffset="58479.37">15514 4426 555,'0'0'74,"0"0"-59,0 0-15,0 0-36,-16 76 34,8-32 2,1 1 25,-2-2-6,2-1-11,-1-5 0,0 1-5,-2-5 7,4-6 7,2-5-13,1-5-2,1-5-1,1-4-1,1-5-18,0-3-59,0 0 3,0-6 35,3-14-28,7-9-8,3-2 39,0-5-1,-4-2 37,1-1 6,-4 0 57,0-3 22,-2 0-31,1-1 28,1 3 1,-2 3-21,2 6-14,2 7-20,2 4-15,-1 10-9,3 4-1,4 3-6,4 3 3,2 0-5,2 21-3,0 12-1,-5 9 4,-1 5 5,-7 1 10,-1-2 5,-4-3 0,-3-5-1,0-4-3,-1-3-7,-1-1-1,-1-5-1,0 0-1,0-3 0,0-4-1,0-5-10,-3 1-31,-6-7-21,-4-5-99,-1-2-205</inkml:trace>
  <inkml:trace contextRef="#ctx0" brushRef="#br0" timeOffset="58684.585">15526 4676 389,'0'0'125,"0"0"-121,0 0-4,0 0 7,91-11-6,-67 11 5,1 0-2,1 0 4,-4 0-8,-2-2-75,-8-1-293</inkml:trace>
  <inkml:trace contextRef="#ctx0" brushRef="#br0" timeOffset="59285.679">16309 4329 419,'0'0'103,"0"0"3,0 0-65,0 0-10,0 0-1,0 0-14,-55-72-15,30 72-1,-5 6-2,-3 21 2,2 14 0,-2 10-6,6 5 6,3 0 11,11-10 8,7-7-19,6-5 0,0-8-9,16-2 4,14-2 2,6-3 3,7-5 4,2-5 4,4-6 7,-1-3-15,1 0-42,-1-8-75,-6-10-147</inkml:trace>
  <inkml:trace contextRef="#ctx0" brushRef="#br0" timeOffset="59616.5179">16626 4265 514,'0'0'80,"0"0"-46,0 0-34,0 0-1,0 0-18,0 0 19,4 90 20,-1-37 26,-1 1-5,-2-1-10,0-5-17,0-8-13,0-4 7,0-8-4,0-6-1,0-4 4,0-5-7,0-3-16,0-6-76,0-4-90,1 0-99</inkml:trace>
  <inkml:trace contextRef="#ctx0" brushRef="#br0" timeOffset="60094.1012">16659 4459 515,'0'0'65,"0"0"-65,0 0-4,0 0 4,0 0 0,0 0-3,62-49 3,-38 49 13,4 0-9,4 0 3,0 0-2,4 0-4,-3-4 3,-3-2-4,-5-3 2,-10 0-1,-1-5 4,-8-1 8,0-1-2,-2-4-4,-2 2 3,-1 4 8,-1 1 12,0 6 3,0 4 21,0 1-14,0 2-16,0 0-24,0 9-13,0 18-7,0 12 19,0 8 2,0 0-1,0-4 2,0-2-2,0-5 2,0-3 0,5-4 3,0-5-5,-2-6-8,2-4-68,0-5-67,-1-8-67</inkml:trace>
  <inkml:trace contextRef="#ctx0" brushRef="#br0" timeOffset="60635.0396">17334 4233 585,'0'0'50,"0"0"-48,0 0-2,0 0 1,97-7 0,-58 5 3,1 1 1,-4 1-3,-6-2-4,-6 2-32,-5 0-77,-11 0-52</inkml:trace>
  <inkml:trace contextRef="#ctx0" brushRef="#br0" timeOffset="60875.224">17483 4211 309,'0'0'107,"0"0"-99,0 0 7,0 0 51,-35 96-8,26-60-7,4 2-23,2-1-11,2-2-1,1-2-11,0-1 0,0-3-5,0 2 4,0-6 0,0-2 3,0-4-7,-3-4-16,-3-2-91,-4-9-104</inkml:trace>
  <inkml:trace contextRef="#ctx0" brushRef="#br0" timeOffset="61067.2142">17345 4657 562,'0'0'170,"0"0"-144,0 0-13,0 0-13,0 0-2,0 0 2,80-15 7,-45 14-3,-1-1 0,-1 2-3,1 0-1,-1 0-39,2 0-62,-3-1-112,-2-2-59</inkml:trace>
  <inkml:trace contextRef="#ctx0" brushRef="#br0" timeOffset="61782.2081">17921 4219 300,'0'0'120,"0"0"-21,0 0-3,0 0-52,0 0-44,0 0 0,-5 95 12,-3-45 9,3-2-6,0-2 2,2-4-12,3-9-3,0-5 1,0-4 2,0-6-6,0-5 4,0-6-6,0-4-5,0-3-16,0 0-15,0 0 39,0-12-1,0-11 8,0-5-11,0-7 8,0-9-3,2-2 2,1-4-1,2 4-2,0 7 0,0 7 10,-1 8-3,-1 7 8,0 8 0,0 4 6,-1 5-13,-1 0-8,8 0-7,2 14-4,5 14 7,3 10 0,1 9 4,-4 2 1,-1 0 2,-1-6 1,0-4 0,4-4 2,2-6-3,2-5 9,-2-4-3,-1-6 4,-4-4-12,0-6 5,-5-3-4,-1-1 6,1 0 24,1-4 7,0-13 0,2-5-14,-3-5-16,-2-3-1,-1-4-4,-2-2-1,-4-4 5,-1 0-8,0 1 0,0 5-25,0 3-54,0 1-7,3 8-35,8 1-99</inkml:trace>
  <inkml:trace contextRef="#ctx0" brushRef="#br0" timeOffset="62472.1484">18914 4295 331,'0'0'60,"0"0"-3,0 0 9,0 0 23,21-82-34,-25 70-31,-13 2 4,-1 6-28,-7 4 0,-6 0-1,-5 7 0,-4 17 0,1 11 1,3 7-5,3 10 3,5 3-1,6-4 2,8-4-2,9-10 3,5-7 14,0-4-6,3-5-4,10-4 4,4-6 6,3-3 8,4-5-7,3-3-2,-4 0-9,-3 0 2,-5-4-2,-8-7-3,-2-3 4,-5-2-4,0-7-1,0-1-12,0-1 9,-8-3-3,5 6 3,2 4 3,1 4 0,0 5-1,0 6 1,0 3-4,3 0 0,9 0-2,7 6-4,6 9 10,4 1 0,0-1 6,0 1 8,-6 2-3,-6 0-9,-6 1-2,-7 1-3,-2 1 1,-2-1 2,0-1 11,0-1-3,-3-1-6,-5-2-2,2-1-34,-1-5-18,0-3-43,0-6-96</inkml:trace>
  <inkml:trace contextRef="#ctx0" brushRef="#br0" timeOffset="63445.4929">20144 4522 255,'0'0'114,"0"0"-99,0 0-4,0 0 2,0 0-11,0 0 15,39 0 9,-26 0 16,2-3-2,4-5-14,2-2-19,0-1-3,-3 0 3,-6 1-7,-4 3 2,-6 3-1,-2 2 2,0 2 7,0 0-6,0 0-4,0 0-4,0 6-19,0 15 0,-4 6 23,0 2 7,-1-3 10,2-3-5,0-2-9,3-3 1,0-3-2,0-1 0,0-5-2,11-3 5,5-3 5,3-3 21,5 0-4,1-3-22,2-11-4,-1-2 2,-7-2-3,-1-2 3,-4 1-2,-3-1 2,-3 5-3,-2 3 0,0 3 1,-1 3 0,0 5 5,4 1-2,3 0-4,6 1-8,1 16-2,1 4 6,-1 1 4,-1 1 7,-3-1 10,-7 0-7,-2-3 4,-6-2-12,0-3 9,-6 0-2,-17-3-9,-7-5-26,-5-5-79,0-1-188</inkml:trace>
  <inkml:trace contextRef="#ctx0" brushRef="#br0" timeOffset="63626.6289">20421 4263 710,'0'0'0,"0"0"-2,0 0-152,0 0-50,0 0 111</inkml:trace>
  <inkml:trace contextRef="#ctx0" brushRef="#br0" timeOffset="65539.9971">22195 3964 256,'0'0'83,"0"0"-19,0 0-20,0 0-6,0 0-27,0 0-11,-16 37 0,7-2 0,-4 10 18,-3 8 15,0 7-11,0 3 1,-4 4 1,2-2 11,-4 0-12,-2-3-10,-4-3 27,0-7-20,1-1-15,4-2-3,1-4-2,4-5-1,3-5 1,4-6 0,3-8-17,3-8-24,4-5-61,1-6-99,0-2-79</inkml:trace>
  <inkml:trace contextRef="#ctx0" brushRef="#br0" timeOffset="66409.1195">22212 4089 178,'0'0'91,"0"0"-21,0 0 23,0 0-19,25-77 19,-19 65-32,6 1-36,0 1-18,5 0 3,5 5-10,5-1-1,4 4-1,2 2 2,-2 0 4,-4 8-4,-5 11-6,-10 7-5,-9 5-5,-3 6 11,-12 2-19,-22-3 14,-12 0 8,-8-6-4,-3-3-15,5-6-2,10-4-8,14-7 29,10-5 2,12-2 0,6-3-6,0 0-22,0 0 19,18 0 7,3-6 3,6 1-1,-2 5 0,0 0-1,-1 2 1,-4 13-6,-3 6 4,-1 4 0,-3 4-6,-7-2 3,-2-1 5,-4-3 10,0-5 11,0-2 8,-4-3-9,-12 0 15,-4-3 2,-4-4-19,-4-3-6,1-3-12,-1 0-12,-1 0-41,1 0-48,4-4-40,2-10-156</inkml:trace>
  <inkml:trace contextRef="#ctx0" brushRef="#br0" timeOffset="66974.7491">22537 4487 549,'0'0'66,"0"0"-59,0 0-4,0 0 25,0 0-6,0 0-16,82-46-1,-70 46-5,-5 0 0,1 10-14,-1 11 11,-1 5 3,-4 2 0,-2 1 0,0 0 0,-3 0 1,-14-4 0,1-1-1,-4-3 0,1-2 0,4-2 3,2-3 9,4-4-1,4-2-6,4-4-1,1 1-4,0-2-6,6 3 6,19-2 22,14-1 19,12-3-12,5 0-17,-3 0-4,-7 0-8,-10 0-16,-11 0-48,-10 0-81,-6-1-304</inkml:trace>
  <inkml:trace contextRef="#ctx0" brushRef="#br0" timeOffset="68001.4404">23468 4526 515,'0'0'130,"0"0"-73,0 0-12,0 0-17,0 0-25,0 0-3,0 0-5,0-3-32,0 3-83,0 0-192</inkml:trace>
  <inkml:trace contextRef="#ctx0" brushRef="#br0" timeOffset="70682.3156">5338 8085 434,'0'0'48,"0"0"21,0 0-19,0 0 8,0 0-25,0 0-19,-31-89-1,17 77-13,-2 0-5,-4 4 0,-2 4 5,-11 4-1,-3 0-10,-5 1 11,-4 13-10,3 3 7,2 2-6,10 4 4,9 0-7,6 7-4,9-1 11,6 5-5,0 0 6,18 4 1,9 1 1,13 2 2,3 1 5,6 0-5,-4 0 2,-2 2 0,-7-3-2,-9-2 0,-9-3 0,-10-7 1,-8-1 5,0-3 5,-17-1 15,-11-3-3,-8-4-1,0-3-11,-2-9-8,5-5 4,3 0-6,6 0-1,3-8 0,2-9-15,2-1-41,4-2-52,-1 0-175</inkml:trace>
  <inkml:trace contextRef="#ctx0" brushRef="#br0" timeOffset="72388.4256">5553 8598 390,'0'0'26,"0"0"-25,0 0-1,0 0 2,0 0 32,0 0 22,74 15-13,-54-15-13,-1-7-8,0-4-4,-1-3-8,0-2-1,-1-4-4,-1 1-2,-4-2-3,-2 4 9,-5 2-5,-1 4-4,-2 6 9,-2 0-6,0 5 0,0 0-3,0 0 0,0 0 0,0 6-19,0 14 4,-3 5 14,-2 3 2,2-3 5,3-3-5,0-1-1,0-1 0,3-3 0,5-5-11,1-3-12,1-5 6,5-4-2,1 0-35,1 0 53,5-13-2,-2-2 3,-2-5 3,1 1-2,-4-2 2,0 2 10,-2 4 6,-2 7-1,-1 1-2,-1 4-7,0 3-6,1 0-3,1 8-5,4 7 3,-3 1 2,-3 1 1,-3 0 7,1-2-3,-4 0-5,2-2 3,-4-1-3,-1-3 4,0-4-4,0-2-3,0-3 3,0 0 2,0 0 14,2 0 11,-2-11 3,0-10-27,4-3-3,2-1-3,6 0-5,0 6 3,0 2 4,3 6 1,-3 1 0,6 6-2,-2 4-9,2 0 9,1 1 0,-1 13-3,0 3 3,-3 1-4,-2 0-1,-5 1 4,-2-4-8,-3 1-2,-3-5 9,0-2 3,0-3-5,0-4 6,0 0-1,0-2 1,0 0 12,0 0 5,2-16-17,2-5-2,5-4 2,1 0 1,1 4-1,2 5 1,-4 6 1,0 3-2,0 6-5,-3 1-1,5 0-13,0 13 16,1 4-3,2 0 6,2 1-1,-2 0 3,2-2 17,-2-1-3,-1-3-12,-3 0 4,-2-1-1,5-5-2,-5 0-2,1-3-1,1-3 2,-4 0 1,0 0-2,2 0-1,-1 0 4,-3-4-1,2-9 5,-1-3 22,-1-4-27,-2-2 1,1-2-2,-3-1-1,0 6-2,0 6 3,0 5 13,0 5 16,0 3-6,0 0-27,0 0-1,0 8-17,0 8 14,7 3 3,-2 1 2,2-2 1,-1-2-2,3 0 0,0-3 0,6-1-6,4-3-31,5-4-2,0-5-125</inkml:trace>
  <inkml:trace contextRef="#ctx0" brushRef="#br0" timeOffset="72582.9917">6619 8335 553,'0'0'0,"0"0"-77,0 0-47,0 0 16</inkml:trace>
  <inkml:trace contextRef="#ctx0" brushRef="#br0" timeOffset="72863.1995">5900 8231 509,'0'0'40,"0"0"-34,0 0-6,0 0-34,0 0-93,0 0-193</inkml:trace>
  <inkml:trace contextRef="#ctx0" brushRef="#br0" timeOffset="73896.7494">6767 8673 187,'0'0'21,"0"0"3,0 0 25,0 0-6,81 0 5,-53-8-5,-1-3-16,0-1 4,-2 0-3,-1-5-15,-3 0 1,0-4-7,-2-4 2,-4-4-8,1-2 9,-4-5-4,-1-3-6,2 0 2,-5-2 3,-5 0-3,-3 3-2,0 3 5,0 4 22,-5 7 3,-2 6-7,-2 6-16,0 6 4,1 0-11,-1 5 0,1 1-4,-3 0 5,2 19-1,-6 15 0,3 12-10,-1 5 9,5 3 1,4 2 5,2-3-4,2-6 1,2-4-4,17-7 0,11-9 2,6-6 6,6-6-3,1-7-3,-1-7-35,-5-1-109,-6 0-198</inkml:trace>
  <inkml:trace contextRef="#ctx0" brushRef="#br0" timeOffset="75272.2577">7615 8386 333,'0'0'84,"0"0"-58,0 0 13,0 0 17,0 0 8,-83-20-30,61 20-11,1 1-7,-1 16-7,-2 7-9,0 5 4,5-1-2,5 0 0,5-4-2,5-6 0,4-3-5,0-2 2,7-2 3,8-4 0,6 0 6,6-7-2,1 0-4,2 0-1,-4-14 1,-6-1 0,-5-2 2,-4 1-2,-5 0 0,-3 0 0,-3 4 1,0 3 7,0 3 13,0 4 12,0 2-10,0 0-23,1 0-18,4 11-16,5 6 28,-1 3 6,5-4 1,2 0 2,-1-4-3,3-1 2,2-5-2,3-3 0,1-3-12,3 0-10,-2 0-17,-1-12 32,-3-4 4,-3-4-11,-8-4 14,0-5 2,-8-1 0,-2-1-2,0 0 0,-12 3-2,-3 5 2,-3 4 0,3 5 25,1 5 0,3 3-6,3 3-11,5 3-8,2 0 0,1 0-2,0 0 1,0 0-8,0 0-10,1 0 13,10 2 6,4 0 10,4-2-4,2 2 0,3-2-1,2 3-4,-1 3-1,0 4 0,-3 7 0,-3 6-6,-3 4-1,-6 4 2,-2 1 0,-5 0 5,1-4 2,-1-5-1,3-4 9,3-5-1,4-4-4,1-3-2,7-6 3,0-1-4,4 0 14,2-17-3,0-5-7,-5-2-5,-4-5-1,-3 2 0,-6 0 1,-3-1-1,-3-2 0,-1 4 0,-1 3 3,-1 7-2,0 6-1,0 9 2,0 1 10,0 0-12,0 15-28,0 6 28,0 5 4,0-3-2,0-1 2,3-2-4,4-4 1,1-4 0,4-3-1,4-4 0,3-5 0,4 0 9,5-3-7,1-14-1,-1-3-1,-3-2-15,-8-4 4,1-1 8,-8-6 3,-3-1 0,-5-7 0,-2-3 3,0-5 10,-2-3 1,-8 1-5,-2 5-1,-1 9 7,4 7-12,0 9-3,0 9-1,2 8 1,4 4 14,-5 0-14,2 4-1,-4 16-7,-2 7 3,3 5 5,1 1 0,1 1-7,5-1 7,1-6 0,1-4-1,0-6 1,0-10-4,0-3 2,1-1-1,4-3-15,10 0-21,1 0-4,-1-14-84,-1-3-240</inkml:trace>
  <inkml:trace contextRef="#ctx0" brushRef="#br0" timeOffset="76066.5414">8217 8199 219,'0'0'111,"0"0"-85,0 0-16,0 0-1,0 0-9,0 0-22,9-52-1,-6 50 6,-1 1 10,-2 1 7,0 0 0,0 0 0,0 0 6,0-2 13,3 1 0,-2-1-10,3 2 4,-2-2 2,-1 2 7,-1 0 6,0 0 2,0 0-3,0 5-27,0 18 8,0 8 10,0 8 7,0 2 7,0-2-1,0-3-10,0-3-5,5-4-8,-2-5-5,3-3-2,-1-4 2,-1-4 1,2-2-4,0-2-9,1-3-59,4 1-19,2-1-28,1-2 44,0-4-117</inkml:trace>
  <inkml:trace contextRef="#ctx0" brushRef="#br0" timeOffset="77762.3912">8362 8088 122,'0'0'117,"0"0"-61,0 0-9,0 0 1,0 0-1,0 0-10,0-1-24,0 1 13,0 0-23,-7 2 2,-1 10-5,-1 6 6,-1 2-6,2 6 0,1 3 4,1 3-1,-3 3 9,4-4 4,-1-2-9,2-3-2,1-4 6,1-2-7,2-5-3,0-1 2,0-2-3,0-3 0,3-1 7,8 0 0,2-3-7,1-1 7,2 1-4,-7-4 9,2 2-12,-3 0 0,0-1 0,-2 1 0,1-1 1,5 0-1,0 1 0,2 1 0,2-2 0,-2 1 5,3 0-9,-3 0 9,4 2-5,-5 0 0,2-3 2,4 0-3,-1-1 1,5-1 0,-3 0 0,2 0 0,1 0 0,1 0-1,1 0 1,1-1 0,1-8-2,-3-3-1,-2-2 1,-2-3 2,-4-2 0,-1-1 0,-2-1 1,1 2 0,-3-1-1,0 1 0,1-1 0,-2 5-1,-4 3 1,-3 6 2,-3 4 2,0 2 15,0 0-5,0 0-14,0 0-10,-3 17 10,-4 4 1,1 2 1,0 0-1,5 0-1,1 0-3,0-2 1,0-3 0,0-1 1,7-5-1,6-3 0,8-6 2,3-3 11,2 0-11,0-3-13,-2-14-13,-6-3 3,-6 1 22,-1-2 1,-7 3 3,-1 4-1,-3 4 10,0 6 22,0 2-4,0 2-6,0 0-24,4 9-26,-1 13 25,0 9 1,0 3 0,0 9 5,0 1-1,-3 5 6,0-1-4,0 0-4,-9-1 0,-8-2-4,-2-5 7,-3-4-6,1-5 3,2-9 3,-2-9-1,6-6 0,3-7 11,2 0 40,1 0-9,6-12 12,1-6 6,2-8-34,5-4-17,22-6-13,13-3-3,9-3 0,9 3-2,2 3-30,-2 4-24,-3 8-20,-11 4-19,-8 4-97</inkml:trace>
  <inkml:trace contextRef="#ctx0" brushRef="#br0" timeOffset="78755.4511">10137 8369 4,'0'0'635,"0"0"-635,0 0-2,0 0 1,-7 96 2,-8-68 7,0-3-5,3 1-3,-6 1-33,-3 0-64,-1 2 28,-5-4-62</inkml:trace>
  <inkml:trace contextRef="#ctx0" brushRef="#br0" timeOffset="79547.4031">11158 7858 260,'0'0'181,"0"0"-98,0 0-15,0 0-1,0 0-26,0 0-41,0 34 0,0 8 4,3 13 13,7 0 8,-4-1 2,-1-2-15,-1-9-11,-1-2 2,-3-4 0,0 2-3,0 2-3,-6-2-11,-4-3 7,-2-5-23,6-9-18,3-8-59,1-8-108</inkml:trace>
  <inkml:trace contextRef="#ctx0" brushRef="#br0" timeOffset="79891.3786">11122 7835 526,'0'0'10,"0"0"-4,22-81-1,-1 59 8,2 6 23,1 4-5,-1 3-19,3 4 13,-1 5-24,2 0 0,-2 18 2,1 10 1,-7 8-4,-5 4-7,-7 0-4,-7-1 6,0-2 5,-17-4 0,-8-4 1,-3-5-3,-2-4-10,2-6 9,1-6-22,3-2-21,6-6-70,0 0 12,8 0-117</inkml:trace>
  <inkml:trace contextRef="#ctx0" brushRef="#br0" timeOffset="80467.3417">11689 7871 419,'0'0'140,"0"0"-53,0 0-82,0 0-5,0 0-8,-4 116 8,1-57 21,1-4 1,1-4 4,-1-5-6,2-5-11,0-7-8,0-1 5,0-1-4,0-4 0,-1-2-2,-1-5-4,-1-6-33,3-6-32,0-9-98,0 0-154</inkml:trace>
  <inkml:trace contextRef="#ctx0" brushRef="#br0" timeOffset="80925.6139">11701 7873 198,'0'0'293,"0"0"-189,0 0-77,70-83-22,-34 68-3,4 4 0,-1 8 3,-5 3 5,-2 6-3,-6 20-7,-8 10-5,-10 6 5,-8 5-5,-8 1-1,-24 2 4,-7-7 2,-6-5-17,0-9 3,8-11 6,9-10 8,11-5 0,7-3 5,5 0 21,5 0 9,0-7-27,0 3 39,0 1-25,0 3-22,8 0-2,13 0-6,4 11 5,6 8 3,2 0 3,-2 1 6,-1 1-9,-3 1 0,1 4 2,-4 1-2,-4 0-2,-4-2-13,-4-3-39,-1-4-35,2-8-71,-1-5-203</inkml:trace>
  <inkml:trace contextRef="#ctx0" brushRef="#br0" timeOffset="81342.7852">12463 7909 301,'0'0'113,"0"0"-72,0 0-15,0 0 17,0 0-32,-82-5 7,67 44-13,0 10 9,6 5 14,3 1 2,6-6-16,0-6-9,0-7 5,12-9-10,8-4 3,1-8 2,3-7 25,2-7-3,1-1 5,1-1-8,1-17-11,-5-5-4,-6-3 2,-8-2-3,-5-4 13,-5-2-4,0-4-13,-3 0-4,-14-1-4,-5 3 4,-3 4-33,2 6-41,1 3-55,2 5-123</inkml:trace>
  <inkml:trace contextRef="#ctx0" brushRef="#br0" timeOffset="81947.4135">13123 7886 356,'0'0'96,"0"0"7,0 0-22,0 0-8,0 0-19,0 0-50,-11 0-4,11 32-18,0 14 18,0 7 6,-3-2 7,-1-1 0,-2-8-8,3-6-4,1-7-1,2-5 0,0-3-3,0-6-31,2-3-28,10-7-88,0-5-75</inkml:trace>
  <inkml:trace contextRef="#ctx0" brushRef="#br0" timeOffset="82467.0671">13052 7880 137,'0'0'431,"0"0"-403,-1-98-16,9 73-7,9 2 45,3 7-14,7 2-21,4 7 0,3 3-3,2 4-12,0 0 4,-6 15-4,-6 9-1,-5 4 1,-8 0-7,-8 3 2,-3-2 0,-2 2 5,-19-3-3,-4-2 8,-5-4-1,-2-3-3,4-8-1,1-1-1,7-8-10,6-2 6,6 0 5,8 0-2,0 0-1,0-8 2,10 0 2,9 3-4,5 4 2,7 1-6,2 0 7,3 4 2,-5 13-2,0 7-3,-2 4 3,-7-2-4,-1 1 2,-9-4 0,-6-2-6,-6-1 8,0-4 4,-4-4 10,-13 0 5,-4 0-7,-4-1 9,-3-2-17,-4-3 0,5-2-4,2-1-12,1-3-23,3 0-13,6 0-65,2 0-107</inkml:trace>
  <inkml:trace contextRef="#ctx0" brushRef="#br0" timeOffset="83120.4194">13916 7724 420,'0'0'112,"0"0"-106,0 0-6,-25 87 0,11-43 42,1 3-12,3 2-17,-5 0-2,1-1 32,0-7-17,-1-4-22,0-8 1,3-3-1,1-6-3,3-9 1,1-1-2,6-7 2,-1-3-1,2 0 3,0 0 4,0-17 5,3-8-13,11-10-2,2-7 2,7-9 2,-1-5-1,-1 0 0,3 4 0,-4 3 3,4 5-2,-4 6-2,-1 7 0,-4 9 0,-3 8 1,-6 8 10,0 6-1,0 0-10,7 14-3,2 17 3,3 15 2,-6 3 22,-3 6-3,-5-4-3,-2 0-4,-1-4 0,-1-7-4,0-5-5,0-10-2,0-2-3,0-6 0,0-4-4,0-5-51,0-6-39,0-2-113,-7 0-289</inkml:trace>
  <inkml:trace contextRef="#ctx0" brushRef="#br0" timeOffset="83304.4074">13866 8031 634,'0'0'38,"0"0"-38,0 0-12,0 0 11,92-17 2,-60 13 1,0 2-2,-2 2-27,-3 0-77,-8 0-62,-5 0-142</inkml:trace>
  <inkml:trace contextRef="#ctx0" brushRef="#br0" timeOffset="84300.3171">14485 7737 442,'0'0'105,"0"0"-41,0 0-51,0 0-12,0 0-1,-30 95 11,21-47 23,3 4-10,3-2 1,1-1-21,2-4 5,0-6 1,0-7-10,0-7 0,0-4-4,2-4-15,-2-6-40,1-7-95,1-4-133</inkml:trace>
  <inkml:trace contextRef="#ctx0" brushRef="#br0" timeOffset="84823.1801">14431 7755 371,'0'0'90,"0"0"-16,0 0 14,40-89-30,-28 77-12,3 3-24,2 3-15,2 3 6,2 3-13,-3 0 6,3 9-12,-5 12 6,1 6-14,-8 4 6,-6 0 6,-3-1-3,-3-1-21,-19-3 4,-6-5 5,-2-3-14,0-6 10,7-6 2,5-3 16,10-3 6,7 0 15,-1-2 16,2-7-17,0-1 12,2 2-13,16 3-16,3 4 0,7 1 0,2 0-2,3 14-2,0 8 7,-4 5-6,-2 2 3,-9 1-4,-6-1 0,-9-4-4,-3-4 8,0-1 6,-3-5 8,-12-2-4,-4-2-9,-2-2 5,1-3-6,1-1-4,0-5-18,-1 0-19,-2 0-11,-3 0-23,-2 0-69,4 0-129</inkml:trace>
  <inkml:trace contextRef="#ctx0" brushRef="#br0" timeOffset="85503.1367">14989 7680 55,'0'0'453,"0"0"-381,0 0-42,0 0-26,0 0-4,0 0 1,99-15 4,-64 15-5,-2 0 1,-4 0 2,-7 0-3,-9 1-2,-2 5-3,-7 1-91,-4-1-30,0-4-96</inkml:trace>
  <inkml:trace contextRef="#ctx0" brushRef="#br0" timeOffset="85911.1141">15126 7690 147,'0'0'244,"0"0"-180,0 0-63,0 0 16,0 0 44,-6 110-2,6-72-25,0-3 13,0-1-22,0-1-17,0 2-3,0 3 0,0-3-4,-3-4 2,-4-2 0,-2-7-1,0-2-2,-2-7-31,0-4-65,2-5-37,-2-4 20,1 0 65,2 0 48,1-5 16,1-1 35,3 0 4,0 1 37,3 2 39,0 0-48,0 0-28,0 0-16,6-2-38,9 1-1,10 0-2,5 1 1,4 1 1,2-1 1,-1 1-1,-1-1 0,0 2-33,-4-1-22,-6 1-38,-3-1-74,-9 1-61</inkml:trace>
  <inkml:trace contextRef="#ctx0" brushRef="#br0" timeOffset="86467.781">15655 7624 261,'0'0'104,"0"0"24,0 0-13,0 0-30,0 0-34,0 0-51,1 0-15,-1 23 11,2 10 4,2 6 32,-4 3-6,0 0-12,0-1-3,0-1-6,0 1-1,0 0-4,-6-2 3,0-5 12,3-6-15,-1-7-1,4-9 1,0-4 0,0-4 0,0-3-1,9-1 1,13 0 9,12 0 12,7-8-5,3-6-9,1 2-3,0 0-4,-3-2-11,-4 4-17,1-2-20,-5 1-33,-7 1-78,-4-3-282</inkml:trace>
  <inkml:trace contextRef="#ctx0" brushRef="#br0" timeOffset="86835.7591">16274 7692 539,'0'0'97,"0"0"-94,0 0 24,0 0-7,0 0-9,0 0-11,41-12 0,-17 12 0,0 0-2,2 0 2,0 5 1,3-1-1,-1 0 4,0 0 0,-2-4-8,-7 1-6,-4-1-56,-7 0-57,-7 0-32,-1 0-71</inkml:trace>
  <inkml:trace contextRef="#ctx0" brushRef="#br0" timeOffset="87107.7418">16375 7736 199,'0'0'95,"0"0"-46,0 0-15,0 0 31,-9 96-18,9-69-28,0 3 9,-1 3 11,-2 0-10,-2 2 34,1-4-44,-2 1-11,0-2-5,-1-4 2,2-5-3,0-6 1,2-3-3,0-4-30,-1-4-57,-2-4-48,-3 0-53</inkml:trace>
  <inkml:trace contextRef="#ctx0" brushRef="#br0" timeOffset="87299.7263">16235 8145 159,'0'0'209,"0"0"-140,0 0-59,0 0 16,0 0 95,0 0-51,100-1-26,-72 1-5,1 0-11,-3 0-20,0 0-4,-3 0 0,0 0-4,-1 0 0,-1 0-53,0 0-47,-4 0-101,-1 0-225</inkml:trace>
  <inkml:trace contextRef="#ctx0" brushRef="#br0" timeOffset="88467.655">16941 7605 300,'0'0'62,"0"0"-53,0 0 10,0 0 5,0 0 29,0 0 7,113 12 21,-73-9-22,4 0-19,0-3 0,1 1-26,1-1-8,2 0-2,0 0-4,-6 0-4,-8 0-55,-9 0-40,-10 0-116</inkml:trace>
  <inkml:trace contextRef="#ctx0" brushRef="#br0" timeOffset="88788.7107">17211 7600 181,'0'0'124,"0"0"-101,0 0 26,0 0 26,-27 103-32,27-72-7,0 1-8,0-4-25,0-2 12,0-2-6,3 2-1,0 1-8,-2-1 0,-1 6 0,0-2 9,0 2-9,-1-5 1,-8-3-2,1-4-27,1-7-40,2-4-36,4-6-70</inkml:trace>
  <inkml:trace contextRef="#ctx0" brushRef="#br0" timeOffset="89260.6777">18151 7599 486,'0'0'115,"0"0"-85,0 0-25,0 0-5,0 0 1,0 0-1,-35 76 20,17-33 2,-6 2 3,-5 0 9,-4 0 11,-3-3-20,0 0-9,-2-3-7,-1 1-7,3-7 5,4-6-7,7-6-5,9-6-27,5-6-24,5-4-24,5-4-29,-1-1-15,2 0 33,-1 0-42</inkml:trace>
  <inkml:trace contextRef="#ctx0" brushRef="#br0" timeOffset="89580.6571">17779 7632 346,'0'0'74,"0"0"-51,0 0-21,0 0-2,0 0 0,0 0 15,46 86 46,-35-55-28,-2-1-13,3-3-12,-2-3-2,3-1-6,-2-3 0,0-2-6,0-8-84,-2-2-34,2-8-137</inkml:trace>
  <inkml:trace contextRef="#ctx0" brushRef="#br0" timeOffset="90524.8082">19359 7552 332,'0'0'57,"0"0"-54,0 0 0,0 0-3,0 0 0,104 0 21,-59 3 22,1-2 11,-2-1-13,-4 0-22,-4 0-13,-3 0-5,-4 0-1,-5 0 0,-4 0-36,-5 0-26,-6 0-32,-6 0-86</inkml:trace>
  <inkml:trace contextRef="#ctx0" brushRef="#br0" timeOffset="90889.7654">19565 7590 194,'0'0'55,"0"0"24,0 0-15,-9 102-10,6-69-5,-3 0 5,-1 0-40,-1 0 12,1-1 2,2-4-20,0 3-5,2 0-1,2 2 2,-2-1-1,3-4-2,0-5 0,0-6-1,0-5 0,0-6-1,0-2-21,0-4-28,0 0-40,4 0-21,-1-1-35</inkml:trace>
  <inkml:trace contextRef="#ctx0" brushRef="#br0" timeOffset="91407.6532">20086 7674 248,'0'0'240,"0"0"-203,0 0 19,0 0-3,0 0-15,0 0-36,-75 9-2,56 26-5,2 4 5,4 0 3,4 0 0,7-6 6,2 0-9,0-1 0,14-5 0,5-3 11,3-6 13,3-7 11,3-8-5,2-3 4,-2-3-16,-1-17-6,-5-5 1,-8-6 0,-3-2-3,-6-1-5,-5-2-3,0 1-2,0 0-2,-15 2-19,0 3-23,-4 8-32,4 5-19,-2 8-85,5 3-173</inkml:trace>
  <inkml:trace contextRef="#ctx0" brushRef="#br0" timeOffset="92050.2351">21366 7645 545,'0'0'101,"0"0"-47,0 0-54,0 0-7,0 0-6,0 0 13,-14 116 4,7-74 7,-2-3 5,1-1-15,0-3 2,1-4-4,3 1 3,1-5-2,0-3 2,3-5-2,0-8-40,0-6-64,0-5-22,12 0-40</inkml:trace>
  <inkml:trace contextRef="#ctx0" brushRef="#br0" timeOffset="92498.1857">21362 7677 281,'0'0'46,"0"0"8,26-92 8,-8 71-13,1 5 8,2 5-3,2 6-13,2 5-21,2 0-3,0 0-9,-3 16-7,-4 5-1,-6 4-4,-10 7-9,-4 1 0,-13 5-29,-21-3-8,-10-3 1,-2-6-30,4-8-2,6-7 46,13-7 26,10-3 9,8-1 34,5 0 54,0 0-17,0 0 11,5 0-55,14 0-26,7 5-2,3 6 0,2 2 1,-3 5 15,1 2 0,-2 1-1,-6 3-11,-1 1-1,-2-2 0,-4 1 3,-4-1-4,2-2-1,-4-5-20,1-2 3,-1-4-47,1-5-58,1-2-42</inkml:trace>
  <inkml:trace contextRef="#ctx0" brushRef="#br0" timeOffset="92828.7141">21985 7647 513,'0'0'57,"0"0"-16,0 0-20,0 0-2,0 0-19,0 0-2,-2 33-18,5 6 20,-3 3 20,0-1 2,0-5-9,-3-3 3,-3-3-12,-1-1-2,4-4-2,0-4-26,2-5-16,1-9-34,0-7-66,3 0-129</inkml:trace>
  <inkml:trace contextRef="#ctx0" brushRef="#br0" timeOffset="93047.2716">22016 7594 324,'0'0'70,"0"0"-28,0 0 5,0 0 1,0 0-12,106-81-14,-73 77 4,6 1-19,-4 3-2,3 0 4,-5 0-9,-4 0-9,-6 8-65,-7 0-87,-5 1-34</inkml:trace>
  <inkml:trace contextRef="#ctx0" brushRef="#br0" timeOffset="93276.9071">22103 7671 57,'0'0'88,"0"0"-35,0 0 31,0 0-15,0 0-16,103 11-9,-75-6-19,-1 3-16,-2 0-8,-7 0-1,-3 3-16,-8 1-79,-7 0-65</inkml:trace>
  <inkml:trace contextRef="#ctx0" brushRef="#br0" timeOffset="93508.7588">22034 7957 306,'0'0'8,"0"0"30,0 0-14,0 0 54,0 0 2,0 0-12,70 25-13,-39-25-8,5 0-41,3 0 1,6-4-5,-2-2 2,-1 0-8,-2-2-9,-6 3-69,-4-3-79,-5-3-155</inkml:trace>
  <inkml:trace contextRef="#ctx0" brushRef="#br0" timeOffset="94094.6068">22749 7643 622,'0'0'88,"0"0"-64,0 0-16,0 0 2,0 0-10,0 0-23,-4 57 20,-3-18 3,-3 0 6,-2 0 7,-5-1 7,2-4-2,1-1-6,3-5-7,2-3-2,3-7-3,2-6 1,4-6-1,0-6-26,0 0-25,0 0 14,0-15 28,4-9 9,10-8-40,1-1 37,2-3-10,-1-3 8,1-2 5,0-3 1,-1 3 2,-2 0 10,2 5 16,-2 4 7,0 5-13,-3 9-8,-5 7 12,-2 7-7,2 4-18,3 0-2,5 21-9,2 11 9,-2 7-4,-6 6 4,-3 2 2,-5-4 18,0-1 11,0-4-1,0-5-20,0-3-8,0-3 0,0-3-2,0-4 5,0-6-5,0-4-53,-3-4-20,-10-6-52,-1 0-126</inkml:trace>
  <inkml:trace contextRef="#ctx0" brushRef="#br0" timeOffset="94321.1564">22738 7850 426,'0'0'52,"0"0"-39,0 0 22,0 0 2,97 0-15,-64 0-8,-4 0-12,-1 0-4,-4 0-20,-5 0-141</inkml:trace>
  <inkml:trace contextRef="#ctx0" brushRef="#br0" timeOffset="94998.5271">23462 7650 394,'0'0'71,"0"0"-42,0 0 31,0 0 3,0 0-30,0 0 7,19-47-3,-19 44 21,0 2-23,-9-3-31,-7 4-4,-10 0-12,-2 0-3,-5 16 11,0 6 4,2 7-1,0 4-3,2 3 0,6-1 1,2-1 2,6 1-6,3 0 3,5-3-9,5 2 13,2-4-9,9-3 6,18-3 3,6-4 8,5-8 2,3-8 9,4-4-8,1 0-11,3-10-7,-1-10-31,-4 0-60,-9-1-159</inkml:trace>
  <inkml:trace contextRef="#ctx0" brushRef="#br0" timeOffset="95330.9485">23827 7540 618,'0'0'64,"0"0"-64,0 0-18,0 0 5,0 0 13,0 103 7,2-60 7,1-2-11,-3-4 11,0-1-8,0-4 1,0-6-6,0-1 3,-3-6-8,-2-5-4,1-3-42,3-11-99,1 0-104</inkml:trace>
  <inkml:trace contextRef="#ctx0" brushRef="#br0" timeOffset="95738.9277">23833 7693 244,'0'0'250,"0"0"-239,0 0-11,0 0 0,0 0 0,0 0 3,103 0-2,-73 4 4,2-3-4,-3 1 4,0-2 0,-3 0-3,-2 0 0,-4-8 3,-2-5 1,-6-4 1,-2 0 1,-7 1 44,-2-1 6,-1 4-11,0 2-17,0 5 17,0 3-1,0 3-7,0 0-27,0 0-12,0 20-27,0 10 16,0 5 8,-1 2 3,-1-1 0,2-3 0,0-1 5,0-5-9,0-3 9,8-3-10,1-3-24,4-5-47,1-3-43,1-9-173</inkml:trace>
  <inkml:trace contextRef="#ctx0" brushRef="#br0" timeOffset="96368.3018">25364 7457 501,'0'0'73,"0"0"-73,0 0-2,0 0 2,0 0 11,84 32 23,-46-29-14,3-2-12,-2 1 4,-4-1-10,-2 1-2,-6 1 0,-8-2-16,-8 3-82,-7-4-65,-4 0-85</inkml:trace>
  <inkml:trace contextRef="#ctx0" brushRef="#br0" timeOffset="96640.2911">25553 7483 324,'0'0'109,"0"0"-102,0 0-5,0 0 50,-23 86 8,17-53-35,0 3 7,4 3 8,-1-2-17,3 1 4,0-3 5,0-3-8,0-3-13,0 0-4,0-4-4,0-2 2,0-5-5,3-1-30,-1-5-45,-2-5-54,0-2-38,0-5-41</inkml:trace>
  <inkml:trace contextRef="#ctx0" brushRef="#br0" timeOffset="96848.2713">25390 7950 572,'0'0'79,"0"0"-65,0 0-13,0 0 2,0 0 1,116-2 18,-77 2-10,2 0 28,1 0-19,1 0-11,-1 2-9,-3-1 0,-3-1-1,-5 0-24,-5 0-44,-4 0-67,-10-8-74</inkml:trace>
  <inkml:trace contextRef="#ctx0" brushRef="#br0" timeOffset="97995.7334">26077 7509 383,'0'0'192,"0"0"-138,0 0-45,0 0-9,0 0-9,0 0 4,23 50 3,-15-14 2,-3 7 10,0-2 13,-4-1-16,1-5 4,-2-5-3,0-3 0,0-4-7,0-7 1,0-5 0,0-6-2,0-1 1,0-4 1,0 0 2,0 0 7,0-7-11,0-8 0,0-6-23,0-3 13,4-2 5,3-8 3,-2-1 1,-1-2 1,2-4 1,-1 3 1,-1 2-1,1 5 12,1 5 6,-3 5 12,0 6-14,-2 6 3,2 5 6,-1 4-11,5 0-15,8 3-10,3 21 1,6 12-2,-3 6 1,-6 3 10,-2-1 0,-2-5 1,-1-4 2,2-6-3,-2-3 0,5-5 1,0-3-1,3-4 3,-1-3-2,-1-6 5,-4 0-3,-5-5-1,2 0 7,-1 0 10,-1 0 4,1-9-5,-1-6 1,-4 0 6,0-5-13,-2-4-6,1-4-4,-2-2 0,0-4-2,0-2 0,0 2-13,2 4-25,1 3-7,-2 7 1,4 5-30,1 4-70,2 2-209</inkml:trace>
  <inkml:trace contextRef="#ctx0" brushRef="#br0" timeOffset="99072.6207">27912 7421 372,'0'0'193,"0"0"-140,0 0-27,0 0 5,0 0 8,0 0 1,15-9-33,5 0-7,7-1-1,4 0-1,2 4 1,-2 4 1,-1 2 0,-5 0-2,-6 4-3,-2 13 1,-7 5-4,-8 5 3,-2 2-7,-6 1 12,-21-2 0,-4-1-22,-6-5 7,4-8-3,7-3-2,7-4 12,10-3 7,6-3 1,0-1 6,3 0 13,0 0 15,0-1-28,7-8 16,7 1-21,5 5-1,5 3-1,-1 0-2,0 9 1,1 12 1,-7 8-3,-6 7 4,-3 0-6,-6 0 6,-2-1 1,0-2 1,0-4-1,-14-4 8,-4-4-7,-4-7 2,-5-7-4,0-7-1,2 0-3,-1-1-10,4-16-9,4-4-32,-1 0-29,3 1-45,0 1 31,6 2-54</inkml:trace>
  <inkml:trace contextRef="#ctx0" brushRef="#br0" timeOffset="99744.5797">28370 7816 403,'0'0'36,"0"0"-28,0 0-7,0 0 11,0 0 28,0 0 26,30 24-9,-17-22-7,3 1-22,1-3-12,1 0 11,8 0-7,-1-7-4,-1-7-7,-5-2-1,-4-4 0,-6 0-8,-1-2 11,-5-3-11,-3-4-10,0 2-2,0 0-11,-3 4 8,-8 8-10,1 3 10,-4 6 3,2 5 3,1-1 2,5 2 0,1 0 7,5 0-8,0 2-1,0 5 3,0 0 6,12 0 4,4-1-2,5-1 16,2 2-6,4 0 0,2 2-6,3 0-4,-2 2 6,-4-1-4,1 4-3,-8-1 8,-3 2-9,-6 4 0,-3 0-2,-4 3 1,-3 1 1,0 2 15,0 0-2,-3 0-2,-4-2-6,4 0-4,3-7 2,0-1 0,0-4-3,3-4-6,12-4-28,6-3-7,4-1-46,7-16-102</inkml:trace>
  <inkml:trace contextRef="#ctx0" brushRef="#br0" timeOffset="100264.545">29178 7743 360,'0'0'172,"0"0"-87,0 0-40,0 0-7,0 0-38,0 0 0,-69-11-4,45 26 7,0 5-3,0 3 2,3-1 5,6 1-7,5-2 0,4-1-1,6-5 0,0-4-1,0-1-2,6-6 4,9-2 0,2-2 1,3 0 1,1-6-1,-3-9-1,1-3 3,-3-5 4,0-3-4,-1-2 3,1-8-2,-4-3-4,1-5 0,-4-3 0,-4 1 2,-2 2 0,-3 5 12,0 9 20,0 7 17,0 11 10,0 6-5,0 6-34,0 0-22,0 1-9,-3 22-14,-2 13 11,-2 11 9,-1 5-1,0 3 4,2-5-1,4-3 3,2-6-2,0-5 0,11-4-3,12-4 3,6-7 2,7-3-2,5-8-35,0-6-43,-3-4-86</inkml:trace>
  <inkml:trace contextRef="#ctx0" brushRef="#br0" timeOffset="103025.2597">30316 7579 292,'0'0'58,"0"0"42,0 0-22,0 0-45,0 0-33,0 0-5,-18 34 5,5-4 6,2-1 9,0 2-3,4-2-4,4 0 4,3 0-8,0 0-2,2-4-1,13-1 6,-2-4 11,3-3-13,3-3 5,0-3 12,1-5-4,0-3-7,-1-2-2,-2-1-6,-4 0 2,-1-12-2,3-9 3,0-4-5,0-1-1,-2-3-5,1 4 3,-5 0 2,-2 2 0,-2 0 0,-2 6 0,-1 3-1,-2 4 0,0 5 0,0 2 1,0 1 5,0 2 8,0 0-11,0 0 0,0 0-4,0 2-10,0 13-4,0 6 11,0 0 10,0 0-5,0 1 0,8-1-1,3 0 1,2-1 0,-1-2 0,0-4 1,0-1-5,-2-4 10,-1-5-6,0 1 5,0-2-4,0-1 6,3-2 7,1 0-10,4 0 1,-2-2-4,-1-8 4,-1-4-3,-3-1 0,-1-3-2,-3-3-1,-5-2-13,1 1 10,-1-1 4,-1 4-8,2 1 8,-1 2 2,-1 5-2,2 3 0,-2 3 0,0 4 2,0 1-2,0 0 1,0 0-1,0-1 2,3 1-2,2 0-3,5 0-1,6 0 1,7 0 3,3 0 0,6 0-7,-4 4 12,2 0-5,0 3 0,-2-1 4,-1-2-3,2 2 0,-3-4-1,0-1 1,-3 1 0,3-2-1,-4 0-3,4 0 3,-6 0 1,-1 0-1,-6-5 7,-6 0-5,-2 0 0,-2-3-1,-3 0 6,0 0 7,0-3-7,0 2-7,0-2-1,-3 3-1,-6-1-12,-2 4 2,-2-1 0,-2 3 0,-3 1 10,0 2-6,-3 0 5,0 9 0,-1 11 0,1 5 0,0 4 0,3-1 3,3-2-5,5 0 12,4-1-6,2-2 0,4 3 6,0-5 3,0 0-6,7-3 4,8-3 5,6-5-7,4-2 10,5-3-1,1-5-9,3 0-6,-1 0 7,0 0-2,-1-8-2,-1-5 2,0-3-3,-4-3 3,-2-5-2,0-2 2,-3-2-3,-1-1-2,-3 2 4,-2-2-3,-4 2-1,-3 2 0,-3 2 0,-5 3 0,-1 5-1,0 3 0,0 2 0,0-1-2,-3 4-11,-1 2 3,-2 2 4,1 1 7,-5 2 0,-3 0-13,-5 8 2,-3 12 4,1 8 0,1 4 5,0 3-1,4-1 3,1-1 2,5-4-2,3-3 0,5-1-3,1-4 2,0 0 1,1-2 6,13-2 9,4-2 1,4-2-5,1-5 5,5-3-6,3-5-2,2 0-3,1-5 4,3-10-8,-1-5 5,-1-6-6,-1-6 0,-1-6-7,-3-5-13,-2-2 6,-4-4-1,-6 0 7,-3-1 6,-5 4 4,-2 3-5,-1 6 8,-7 7-5,0 7 21,0 9-1,0 9 5,0 3 2,0 2-27,0 6-3,-9 19-17,-1 16 16,-6 10 2,0 7-3,1 3 5,-4-1 2,1-3 10,2-2 16,-2-7-16,3-3 3,2-6-6,2-4-6,2-8 1,0-5-4,5-6 0,2-10 3,1-3-1,1-3 1,0 0 10,0-2 6,0-17 6,0-9-25,6-11-11,8-3 4,0-3-23,2-3-1,-2 4-10,-3 5 17,2 6 14,-6 11 10,2 5 0,-2 8 9,4 6-9,4 3-9,4 0 7,7 12-2,-1 10-1,2 6 3,-8-3-7,-4 2 8,-10-1-4,-5-5-2,0-3 2,-10-5-11,-4-2 3,0-4 10,1 1 3,2 0 12,2-1-1,-1 1 7,4-1-5,3 1-9,2-1-4,1 4-1,0 2 1,14 2 2,14 2 2,8 1 6,6 2 1,2-2-10,-3 1-1,-8-2-20,-3-1-28,-6 1-11,-5-5-86,-4-3-19</inkml:trace>
  <inkml:trace contextRef="#ctx0" brushRef="#br0" timeOffset="105063.2076">5794 10010 440,'0'0'129,"0"0"-88,0 0-28,0 0-2,0 0-9,84-21 0,-44 18 4,6 1-2,-2 2 3,-2 0-4,-7 0-3,-4 0 0,-8 6-61,-8 5-101,-12 1-145</inkml:trace>
  <inkml:trace contextRef="#ctx0" brushRef="#br0" timeOffset="105279.1919">5900 10231 231,'0'0'27,"0"0"84,99 5-56,-53-5-17,3 0 3,-5 0-26,-6 0-11,-9 0-4,-5 0-20,-7 0-66,-5 0-113</inkml:trace>
  <inkml:trace contextRef="#ctx0" brushRef="#br0" timeOffset="106335.1262">7216 9708 449,'0'0'141,"0"0"-90,0 0-29,0 0-22,0 0-8,0 0 8,13 78 34,-11-42-6,-2 2-16,0-1-2,-18 4 9,-10 0-8,-8 1-3,-4 0-5,-14 1-3,-1 0 3,2-6-2,1-5 3,6-10-4,10-8 4,10-7-9,7-7 3,6 0 2,4-10-9,3-14-3,3-6 4,3-8-2,0-6 5,6 1 3,9 0 2,0 7-2,2 9 2,-3 8 0,-3 5 0,7 7-3,-2 5 3,8 2-8,7 9 5,1 16-1,1 6 3,-4 5 1,-2 0 0,-3 3 16,0 0-13,-3-1-1,0-2 0,-1-2-2,-6-8-14,1-5-31,-8-4-51,-2-6-98</inkml:trace>
  <inkml:trace contextRef="#ctx0" brushRef="#br0" timeOffset="107396.0019">7467 10198 338,'0'0'175,"0"0"-111,0 0-25,0 0-39,0 0-2,0 0 2,10 72 18,-5-43-7,-2 0-11,-3-1 10,1 1-5,-1-4-5,0-2-14,0-2-60,0-5-53,0-2-93</inkml:trace>
  <inkml:trace contextRef="#ctx0" brushRef="#br0" timeOffset="108875.9055">8557 9336 242,'0'0'114,"0"0"-37,0 0-15,0 0-31,0 0-17,0 0-1,-64-14-14,45 37 3,-3 7-4,-1 12 9,2 10-7,-1 15 10,5 10 7,4 4-8,4 0 5,9-7-8,0-10 7,16-5-10,10-5-2,2-4 8,2-5 8,0-6-15,1-4 1,5-10-1,3-3-2,1-12-23,2-7-121,-2-3-169</inkml:trace>
  <inkml:trace contextRef="#ctx0" brushRef="#br0" timeOffset="110157.8445">9699 10019 419,'0'0'27,"0"0"-26,0 0 6,0 0-5,0 0 10,0 0 42,49 12-8,-30-15-19,4-10-9,0-2-3,-4-2-12,-3 0 1,-6 4-4,-4-1-3,-4 5 0,-2 3 3,0 5 0,0 1 0,0 0-13,0 0-10,-2 12 0,-4 11 22,0 3 0,3 3 0,3-2 1,0 0 0,0-3 7,11-4-7,5-4 0,1-4 5,5-4-3,0-5-1,5-3 3,-1 0-4,1-6 3,-1-7 4,-2-5-6,-6-1 2,-3-2 3,-3-3 8,0-2 22,-5-4-2,-1-4-14,2-2-8,-4-5 10,1 1-6,-2-3 4,1 2-6,-1 4-3,-1 1 1,-2 6 7,0 7-15,0 8 13,0 8 12,0 5-6,0 2-4,0 0-19,-3 6-16,-3 21 5,-2 11 9,1 10 1,7 6 0,0 0 0,0-1 2,0-5 2,0-7-3,0-7-3,7-5 2,1-6-6,2-7 7,-1-4 0,3-4-24,2-4 2,2-4-8,2 0-34,6 0 11,-5-1-48,-4-11-237</inkml:trace>
  <inkml:trace contextRef="#ctx0" brushRef="#br0" timeOffset="110469.8223">9940 9840 376,'0'0'145,"0"0"-72,0 0-29,0 0-16,0 0-14,0 0-13,75-27 0,-39 19 5,4 1-6,0 1 12,5 0-9,3 0-2,-5 1-1,0-1-25,-10 3-51,-8 0-41,-9 0-68</inkml:trace>
  <inkml:trace contextRef="#ctx0" brushRef="#br0" timeOffset="110677.8113">9860 9658 415,'0'0'19,"0"0"-19,0 0-2,0 0-23,0 0-68,0 0-196</inkml:trace>
  <inkml:trace contextRef="#ctx0" brushRef="#br0" timeOffset="111477.7604">10894 9933 419,'0'0'11,"0"0"-4,0 0-1,0 0 40,0 0 42,0 0-17,9-2-38,-8-2-7,7-2-19,5-2-7,4-2 1,2-1 0,0 1 0,-5 1-1,-4 0 0,-3 3 1,-4 0 0,-3 3-1,0 0-3,0 2 3,0 1-6,0 0-3,0 0 9,0 2-14,0 17 5,0 4 9,0 3-1,0 1 3,0-1-2,0-4 1,0-1-2,2-3 2,4-4-3,0-3-1,3-5 3,4-3 2,1-3-2,4 0 9,1-2 1,4-16-2,0-4-1,0-2-4,-5-4-3,-2 4 3,-4 0 1,-4 5 1,-1 5-5,-6 7 10,-1 4 43,2 3-11,-2 0-35,3 0-7,4 3-21,4 8 14,7 6 7,-1 0 2,-3-1 4,1 1 4,-5-2-1,-4 1-9,-3-1 2,-3 1 1,0-1-3,-6 0-6,-13-2-2,-8-2-43,0-7-52,-3-4-184</inkml:trace>
  <inkml:trace contextRef="#ctx0" brushRef="#br0" timeOffset="111677.7477">10958 9577 771,'0'0'0,"0"0"-29,0 0-126,0 0 49,0 0-49,0 0 5</inkml:trace>
  <inkml:trace contextRef="#ctx0" brushRef="#br0" timeOffset="113245.6499">12029 9867 301,'0'0'23,"0"0"-20,0 0 14,0 0 14,0 0 1,0 0 2,57 6 1,-38-6-9,-1-3-15,0-3 0,3-3-9,3-3 0,0-3-2,1-3-2,-1 0 2,-6 1-12,-9 0 12,-6 4 0,-3 1 0,0 5 0,-3 0-12,-5 4 12,1 2 11,1 1 10,-2 0-14,1 7-7,-2 13-10,2 7 7,2 3 3,4-1 0,1-2 10,0-3-7,0-4 0,0-4-2,4-3 3,5-2-4,4-3 5,1-4 3,5-2-7,3-2 4,4 0 2,1-5-1,1-10-4,-1-3 5,-3-1-7,-3 1 5,-6 0-3,-1 3 1,-1 1 4,-3 3 11,0 5-7,-4 3 2,0 3 1,2 0-13,5 3-1,2 11-2,0 3 2,-4 1 0,-2 0 1,-6-2 1,-1 0 3,-2-2-4,0-3 8,0-2-5,0-3 6,0-3-7,0-1 3,0-2-2,0 0 5,-2 0 2,0-7-5,1-11-1,1-6-5,0-1 1,0-3-1,5 4 0,6 2 0,1 6 0,1 5 2,1 1 2,2 9-4,-1 1-3,4 0-2,1 8 2,1 6 0,-4 5 1,0 0 2,-4-1-3,-4-1 3,-3 1 0,-3-1-1,-1-2 1,-2-1 0,0-3-11,0-2-28,0-4-53,3-5-32,4 0-75</inkml:trace>
  <inkml:trace contextRef="#ctx0" brushRef="#br0" timeOffset="113461.6369">12356 9462 273,'0'0'0,"0"0"-136</inkml:trace>
  <inkml:trace contextRef="#ctx0" brushRef="#br0" timeOffset="114596.025">13276 9638 342,'0'0'50,"0"0"-15,0 0-16,0 0 10,-86-10-17,61 10 8,0 0-12,-1 6-7,2 2 21,2 5-5,0 2-17,5 5 0,3 5 3,2 5-2,3 3-1,5 2 8,4-2-3,0-3 2,1-4-7,19-4 1,8-5 1,8-4-1,3-5 19,3-4 0,1-4-2,-3 0-9,3-3 3,-1-11-7,-2 0-2,-1-4-1,-4 1 5,-7-2-2,-7-1 1,-6 1 3,-4-3 10,-4 1-7,-3 0-1,-2 5 12,-2 4-12,0 4 2,0 5 11,0 3 16,0 0-15,0 0-25,0 16-25,0 5 21,0 4 4,6-4 5,2-3-5,1-2 1,2-1-1,2-4-2,1-2 0,0-4-21,5-4-15,4-1-26,3 0-41,-1-15-171</inkml:trace>
  <inkml:trace contextRef="#ctx0" brushRef="#br0" timeOffset="114780.0142">13560 9484 553,'0'0'54,"0"0"-53,0 0-1,0 0-129,0 0-19,0 0-83</inkml:trace>
  <inkml:trace contextRef="#ctx0" brushRef="#br0" timeOffset="116331.3654">14097 9706 338,'0'0'125,"0"0"-49,0 0-11,0 0 0,0 0-28,-94-33-17,65 33 9,1 6-29,1 12 10,5 3-10,5 3-3,4 0 3,9-1-4,2-1 4,2-4-10,0 0 8,6-2 2,9-5 6,2 0-4,3-5 0,9-1-2,-1-4-2,3-1 0,-1 0-9,-5 0 8,-5 0 3,-2-10 0,-5-6 1,1-3 5,-2-8-1,1-4-3,-4-3-1,5-7 3,-4-1-3,-4-1 3,-2 1-1,-4 1 0,0 4 9,0 2-1,0 3-7,-1 5 3,-5 6-5,1 9 8,-2 5-7,4 5 1,2 2 0,-2 0-4,-2 20-5,0 14-2,-1 13 6,1 5-3,5 2 4,0-2 6,0-4-6,0-7-2,7-7 1,5-8 1,4-7 0,1-4-2,4-6-2,0-4 8,4-5 0,5 0 0,-2 0-4,1-8 0,-3-7-3,-3-3 2,-8-3 0,-2-1-7,-7 1 7,-3 1 1,-3 3-1,0 5 0,0 3-9,-6 3 7,1 3 3,-2 3 0,3 0-4,-1 12-8,1 8 5,1-1 6,3 1-3,0-2 2,0-3 2,3-3 0,6-4 0,4-2-3,4-6 2,0 0 1,6 0-1,2-8 2,2-7 0,-2-1 0,-1-3-1,-4 6 1,1 1 2,-2 4-3,-3 5 5,1 3-5,-2 0-2,-2 7-9,-2 9 9,-4 5 1,-2 0 2,-4 2 11,-1-2 4,0 0-2,0-4-6,0-4-5,-1-4 0,-1-5-1,2-4 0,0 0-2,0 0 9,0-3 3,0-13 10,10-5-21,1 0 4,1 1-10,1 1 5,1 1-4,0 4-12,2 4 1,1 2 6,2 6 2,1 2 4,4 0-3,0 0-2,-5 14 2,1 1 5,-7 0-9,0 0 9,-2 0 0,-3-1 1,-1-4 1,-3-3-1,1-2 1,-1-3-1,2-1 0,2-1 3,7 0 3,4-4 5,-1-10-5,0-4-3,-2-2 2,-2-2 0,-4-5-1,-2-2 9,-2-5 0,-4-2-3,-2 0-7,0-2 5,0-1 22,-5 1 10,-4 2-6,1 1-17,4 9-11,-1 6 2,3 8 4,2 7 4,-2 5 0,2 0-16,0 0-7,0 21-14,0 14 4,9 11 16,0 7 2,-2 2-1,1-3 3,0-4-3,-1-6-1,2-5 0,1-9 1,-1-5 2,0-7-2,4-4-3,-1-6 2,6-4-21,2-2-29,-1 0-17,-4-12-23,-2-6-123</inkml:trace>
  <inkml:trace contextRef="#ctx0" brushRef="#br0" timeOffset="116619.345">14973 9539 756,'0'0'52,"0"0"-52,0 0-37,0 0 37,0 0 2,0 0 25,113 10-8,-73-10-2,1 0-17,0 0 7,-3 0-6,-5 0-1,-7 0-15,1 0-28,-5 0-14,-2-3 8,-1-1-38,-4-2-87,-1 0-163</inkml:trace>
  <inkml:trace contextRef="#ctx0" brushRef="#br0" timeOffset="118607.4477">15650 9572 339,'0'0'119,"0"0"-32,0 0-2,0 0-22,0 0-23,0 0-12,-21-32-2,9 32-17,-3 0-3,-4 0-4,-3 0-2,-1 11-4,1 5-3,1 2 7,4-1 0,4-1 0,4 0 0,6-4-2,3 0-9,0-1-8,1-3 5,10 0 12,4-3 1,0-1-3,1-4-9,1 0 2,-1 0 2,-2 0 9,0-4-1,-2-6 6,-4 0-2,2-2 7,-4 1-4,2 3 1,-4 3-7,-1 2 2,-1 3 13,-2 0-15,3 0 0,1 0-8,5 0 0,0 8 6,4 2 2,1-1 0,2-2 0,4-1 4,2-1-4,2-4 4,3-1-3,0 0 1,0 0-2,-2-1 2,-1-10-1,-5-1 4,-4-4-3,-1-5 5,-3-3 0,0-4-7,1-3 1,-3-4 2,0-5 10,2-2-13,-2-5 5,1 0-5,-4 0 1,-2 5-1,-4 3 3,0 11 8,0 7-11,0 7 0,-3 8 2,-1 4 9,-1 2-11,-4 5-10,-4 25 1,-5 20 5,-2 14 4,4 7 0,4 0 0,6-9 2,6-10-4,0-6 2,8-9-5,12-6 5,6-4 0,2-11 0,2-7 5,1-5-1,2-4-2,-2 0 0,2-11 1,0-11-2,-3-5 1,1-4-1,-1-5-1,0-5 0,-2-5 0,-5-1 0,-7-2 0,-8 3 1,-8-1 1,0 6-2,-2 5 0,-12 8 2,1 7 2,1 8 0,5 9-4,2 3-1,0 1-3,-3 8-6,-3 26-6,-3 17 15,0 9-4,2 3 5,5-3 2,4-7-2,3-9-2,0-7-1,3-5 2,10-9 1,1-4 0,2-7-1,-1-4 1,3-7 2,0-1-1,4 0 0,0-14 4,-2-5-3,-1-4-2,-4 1 2,0 1 2,-4 1-3,0 4-1,-2 4 1,-1 3 0,-3 4-2,-5 4 1,3 1-2,1 1-16,0 19-15,2 5 33,0 4 0,-1-2 0,2 0 2,2-3-1,2-4 0,2-5-1,0-5 0,0-7 1,0-3 4,2 0-4,-2-5 3,-1-12 0,-3 0 0,0-1-2,-5 1 0,-2 4 2,-2 3-1,1 8 4,-1 2 6,0 0-13,0 7-19,0 18 7,0 6 12,0 8-6,-6 7 6,-8 0 8,-8 2 2,-6 2 10,-8 0-13,-4-5-3,0-5-1,4-8 3,9-9-5,8-11 8,11-8-8,7-4 1,1-3 42,0-16 0,12-9-34,12-1-10,9-3 0,6 0-4,4 2 1,0 0-13,0 5-18,-3 1-2,1 2-20,-3 3-29,-6 2-108,-10-1-197</inkml:trace>
  <inkml:trace contextRef="#ctx0" brushRef="#br0" timeOffset="120246.6582">17980 9673 445,'0'0'87,"0"0"-70,0 0-10,0 0-1,0 0 12,0 0-2,24 1-15,-1-1 10,5-7-11,4-7 3,-1 0 1,-3-2-2,-3-4-2,-4-1 10,-4-3-6,-4 1-1,-4-2-3,-3 1 4,-1 0 0,-5 5-2,1 3 0,-1 6 1,0 5 17,0 4 15,0 1-5,0 0-30,0 11-4,3 12-9,7 8 13,4 2 0,4-3 6,4-5-5,-4 0 0,0-4 3,-5-3-4,-5-2 1,-2-2-1,-5-1 0,-1-1-4,0-1-5,-16-2-1,-6 0-4,-7-2-17,1-4-100,-5-3 3,6 0-182</inkml:trace>
  <inkml:trace contextRef="#ctx0" brushRef="#br0" timeOffset="122500.1572">18831 9463 136,'0'0'158,"0"0"-94,0 0-19,0 0 20,0 0 7,0 0-4,0-28-26,0 22-3,-1 0 17,-6 2-43,3-1 7,-5 2-15,-4 1-5,-2 2-3,-5 0 3,-3 0 0,1 10 0,2 5-1,-1 2-2,4 5 2,1-1-1,4 1 2,4-2-6,5 1 1,3-3 4,0 0 0,0-3-6,11-3 4,4-3 3,4-3-1,7-4 1,2-2-1,5 0-2,0-5 2,-2-7-5,-6-5 5,-5 1 1,-4 0 1,-7-2-1,0 0 3,-6 4-2,-2 0 5,-1 7 9,0 2 22,0 4-17,0 1 7,0 0-27,0 0-1,0 0-11,0 9-13,0 7 18,2 2 7,2-1 1,4-2-1,1-3-1,6-3-12,5-3 7,5-6-6,3 0-9,3 0-3,-1-7 14,-3-8 1,-3-1 6,-5 1 3,-5 2 2,-5 2-1,1 2 8,-3 0 6,2 2-7,1 2-8,-2 2-1,0 3 1,1 0-1,1 0-4,1 8 3,-1 5-2,2 2-1,-3 2 1,-2 0 2,0-1 1,-2-3-1,-2 0 2,-3-3-1,0-2 1,0-4 7,0 1-2,0-1-4,0-2-2,0-1 2,0-1 0,0 0 0,0 0 10,0 0-6,0 0 5,0 0 9,0 0 10,0 0-13,0 0-12,0 0-3,0 0-1,0 3-4,0 1-7,-1 3 10,-2 0 0,-3 0 2,5-2-1,-3 0 1,4-4-1,0-1 0,0 2 3,0-2-2,0 0 0,0 0-1,0 0 3,0 0 5,4-8 22,7-8-21,4-7-9,3 0-10,2 2 2,0 2-1,3 1 3,-1 1 3,1 4-3,-1 2 1,-3 5 4,-4 3-2,-3 3-4,0 0-1,-1 3-3,0 14 3,-2 5 5,0 4-3,-2 1-3,0 0 9,-3-3 3,-1-5-3,-1-2-1,-2-4-2,0-6 6,0-3 4,0 0 3,0-4-4,0 0 3,0 0 0,0 0 1,0-13 23,1-5-27,5-4-4,3-1-1,3-1-1,3 1-8,1 1-1,1 2-1,2 2 3,3 1-2,0 7-9,1 1-5,-2 6 11,-3 3 5,0 0 2,0 8-2,-3 8-1,1 2 4,-2 2 2,-4-1 2,4-1 0,-4 0 1,3-1 4,-2-2 1,1-5-3,3 1 5,0-5 0,4-3 0,2 0 13,2-3-2,0 0-9,1 0 3,1-9-4,-2-8-1,2-4-5,-1-2 4,-5-3-6,-5 2 1,-5-2 1,-9 1-3,0 0 0,0 6-2,-4 6 0,-3 6 2,4 6 31,-3 1-19,-2 8-12,-1 14-17,0 8 16,2 2-2,7 0 0,0-1-3,5-2 6,13-4 0,4-4 1,5-4 2,3-6-3,3-6-18,0-3-35,-2-2-31,-7 0-161</inkml:trace>
  <inkml:trace contextRef="#ctx0" brushRef="#br0" timeOffset="125031.9604">21407 9381 440,'0'0'170,"0"0"-111,0 0-39,0 0-20,0 0-12,0 0 5,0 0 7,14 64 1,-4-35 0,1 2-1,4 1 0,-3 2 7,4-3-7,-1-2-4,1-7 4,2-2 2,0-5 6,-1-5-4,2 0 11,2-6-5,-2-4-7,5 0 7,-2 0-7,0-9-2,-2-7 4,-3-6-4,-7-2 1,-2-1 1,-7-4 1,-1 0-2,0 1-2,0-1 2,0 4-2,0 2 0,-4 5 0,-1 5-2,4 7 2,1 1 4,-2 5-3,2 0-1,0 0-16,0 3 8,14 10 6,10 0 2,7-2 4,6 0-4,6-4 0,2 1 0,4-3 3,1-3-1,0-2-2,-4 0 0,-5 0 4,-7 0-4,-9 0 0,-6-1 0,-6-2 4,-7 0-4,-3 2 5,-3-2 17,0 3-5,0 0 6,0 0-10,0 0-10,0 0 5,-5 0-8,-14 1 0,-9 14 0,-5 5 4,0 2-4,2 1-1,8 0 0,4-1-11,4-4 5,8-1-5,3-2-2,4-4-23,0 0 18,2-3-6,10-2 6,4-3 1,7-3 7,2 0 7,2 0 0,0-3 0,-3-8 2,-4-5 2,-3-3 0,-4-2 0,-4-2 2,0-3-2,-3 3 0,-5 4 8,-1 6-5,0 3 36,0 6-10,0 2-4,0 2-25,0 0 0,0 12-26,0 6 22,0 2 2,4-1 1,8-1 1,4-3 0,2-2 2,3-6-2,4-1 6,2-4-5,-1-2 4,0 0-4,0-8 2,-1-10 1,-3-5-1,1-5 3,-2-5 1,-1-8-4,-1-4 1,-2-7-3,-3-7 0,-2-3 3,-6 0 0,-5 6-2,-1 8 5,0 11 11,-1 8-5,-7 8-12,-1 12-2,5 3 2,-1 6-3,-2 0 2,-6 24-13,-3 12 8,0 15 3,3 10 2,2 3-1,2-1 2,5-5-1,2-8 0,2-10-2,0-4 2,9-6-1,6-6-1,3-3 2,2-4 2,0-5-2,0-5-2,-1-3-4,2-4 1,-3 0 5,1-4 0,2-10 4,0-4 0,3-5-4,0-3 3,0-2-2,-6-1-1,-2 1-1,-6 3-2,-5 6 0,-3 4-1,-2 7 3,0 5-2,0 3-2,0 0 2,0 0-5,0 17-9,0 7 12,0 6 4,0 0 1,0-3 0,4 0-2,5-4 2,-2-7 2,2-1-1,3-2 1,0-7 2,0-2-3,4-4 8,0 0-2,3 0-4,-1-7 7,0-7-10,1-3 2,2-4 0,0-4-1,0-6 0,-1-3 3,-5 1-4,-1 3 0,-4 7 4,-4 6-1,-4 9-3,-2 3 0,0 5-4,0 0-11,0 2 0,0 17-11,-3 5 26,0 5 6,1 1-6,2-2-4,0-2 3,0-3 0,12-2 1,0-4 4,0-6-4,2 0 0,2-5 0,6-2 6,5-2 8,6-2 9,1 0-21,4-11 4,-2-7 2,-1-3-5,0-4 1,-4-7-2,-7-3 2,-8-1-2,-8 0-2,-8 5-4,0 2-2,-5 6 1,-11 10 5,-2 7 0,-6 6-6,0 1 0,2 20-10,5 10 9,7 3 1,6 4 0,4 0 5,0-6-2,4-3 3,12-6 0,10-4 2,3-7 8,9-4 9,4-5-7,1-3-8,-6 0-4,-7 0-23,-9 0-21,-6-5-34,-9-4-87</inkml:trace>
  <inkml:trace contextRef="#ctx0" brushRef="#br0" timeOffset="126279.8815">24796 9232 293,'0'0'116,"0"0"-59,0 0-1,-82-35-17,53 35-13,1 0 19,-1 9-39,4 10 4,3 0-7,5 6 6,4 2-9,4 1-3,4-2 3,4 0 0,1-4-2,0-6-3,1-1 1,9-4 2,2-4 2,4-3 0,3-2 0,1-2-6,3 0 6,1-6 0,-3-9 0,0-3 0,-2-2 3,-3 1-3,-2 2 0,-5 5 0,-4 5 3,-4 5-2,-1 2 43,0 0-44,0 11-10,0 8 4,0 2 6,0 0 4,0-3-4,0-1 0,6-3-2,9-4 2,6-4 0,5-1 4,5-5 1,4 0 5,0 0-7,-2-16 0,-2-2-2,-4-3 2,-3-4 0,0-3-2,-7-4 3,-1-3 0,-6 0 1,-3 1 0,-2 8 17,-2 11 24,-2 9-23,-1 6 5,5 0-28,5 18-14,2 12 5,3 6 9,2 2 3,-4-2 1,2-1 5,-2-4 5,4-3-4,-2-6-6,-4-5-1,-5-5-2,-2-5 1,-4-1-2,0-1-21,-10 0-34,-19 0 42,-13 0-16,-6-1-44,-1-2-60,4-2-92</inkml:trace>
  <inkml:trace contextRef="#ctx0" brushRef="#br0" timeOffset="127008.7698">26748 9022 328,'0'0'151,"0"0"-7,0 0-86,0 0-31,0 0-25,0 0-2,-5 46-14,-4 5 14,-3 12 15,0 2-10,0-1 13,1-5-7,3-7 1,0-11-9,2-3-1,1-6-2,2-5 3,2-5-1,-2-6-2,3-7-5,0-6-35,0-3-59,0 0-102,6-15-10</inkml:trace>
  <inkml:trace contextRef="#ctx0" brushRef="#br0" timeOffset="127352.7464">26770 9019 6,'0'0'295,"0"0"-281,61-88 40,-39 62 1,0 5 7,-2 4 4,1 6-14,-4 3-1,0 5-40,1 3 9,0 0-19,3 11 4,-5 13-5,-4 7-3,-7 8-6,-5 5 9,0 0 1,-21-2-1,-2-3 3,-7-6 0,-1-6-3,0-8 0,2-6-3,7-8 1,4-5-6,9 0-16,2 0-51,4 0-80,0-5-16</inkml:trace>
  <inkml:trace contextRef="#ctx0" brushRef="#br0" timeOffset="128000.706">27102 9540 197,'0'0'52,"0"0"33,0 0-2,0 0-28,0 0-13,0 0 23,48 3-27,-30-6 5,1-6-21,-2-4 7,-1-2-13,-2-5-7,-3-2-3,-2-5-3,-3-5-3,-4 1-9,-2 0-10,0 1-12,-3 5 22,-9 0 3,-1 8-2,0 1-13,4 7 3,2 6 0,3 2 18,2-1 2,2 2-2,0 0 0,0 0-12,2 0 4,14 0 8,2 3 9,9-2 2,3-1 5,0 0-9,-1 0-1,-2 0 16,-3 4-10,-3 6-8,-2 4-4,-2 6 5,-7-1-4,-4 4 6,-1-1 0,-4 0 4,1-1 0,-2 1 9,0-3-7,0-1-2,1-3 0,5 1-10,-3-4 4,0-1-2,3 0 3,2-1-6,3 0-2,4-4-47,6-3-10,3-3-46,-1 0-152</inkml:trace>
  <inkml:trace contextRef="#ctx0" brushRef="#br0" timeOffset="129701.7765">27823 9360 666,'0'0'60,"0"0"-59,0 0 2,0 0-6,0 0 5,0 0-2,-34 46 18,26-28-18,0-1 1,4-3 0,2-1-1,2-4-2,0-2-11,0-2 9,0-2 0,8 0 4,4-3-4,4 0 3,-2 0-1,-1 0-5,-2-6 6,-5-6 1,-2-3 1,-2 0-1,-2 0-4,0 2-1,0 0 5,0 6 0,0 1 4,0 4-4,0 2 15,0 0-3,0 0-12,0 0-3,0 0-13,8 0-36,8 0 47,3 0 5,1 0 4,-3 0-2,-3 0-2,-3 0 1,0 0 7,-2-6-1,3-9 9,-2-3 11,2-9-13,2-6-6,-1-11-5,2-6-1,-1 0 1,2-2 0,-3 10-2,-1 7 2,-6 12 2,-3 6 9,-1 8 10,-2 6 0,0 3-7,0 0-17,0 15-15,0 20-4,-3 11 15,-2 13 6,4 3-2,1-3 0,0-6 2,0-9-2,1-8 0,4-7 0,4-7 0,1-5 0,1-5 0,4-3 0,4-1 7,3-4-3,2-1-1,0-3-1,-3 0-4,-5 0-5,-4-6-1,-4-9 7,-2-1-11,-3-5-13,-3 1-6,0-1 24,0 3 7,0 4 0,2 5 0,0 5 0,-2 4 8,1 0-8,-1 0-3,2 0-4,4 0-6,3 0 6,6 4 6,0 1 1,6-1 0,1-3-1,1 3 2,2-4 3,3 0-4,1 0 3,2 0-3,0 0 0,-1 0 5,0-4-5,-5-1 0,-7-1-1,-6 3 5,-11 1 9,-1 2 21,0-2-25,-1 2-9,-17 0-4,-2 0 4,-5 16 1,3 0 6,4 2-7,6 2-4,5-3 0,4-1-4,3-4 4,0-1-7,0-3 11,1-1-5,7-4 5,4-3 0,1 0 0,1 0-1,0-7 2,-2-7 6,-4-1-3,-1-2-2,-2 0 4,-2 2-5,-2 5-1,-1 2 2,0 5 2,0 3-4,0 0-2,0 0-17,0 5 3,2 7 15,-1 0 0,5-2-1,-1 0 2,3-5 0,1 1-4,4-4 4,4-2 4,2 0-2,3 0 8,2-8-7,-1-8 1,0-5 5,1-8-8,0-4 7,-1-6 2,-1-9 11,0-2-10,0-4-5,-4 3 9,1 4 4,-2 7-10,-5 6 0,-3 10-5,-2 11 1,-6 5 16,-1 7-6,0 1-15,0 7-15,0 22-23,-11 16 38,-1 14 0,-1 5 1,2 3 4,2-3-5,3-7 0,2-8 0,4-10-1,0-11 1,0-5-3,1-7 3,12-6-8,-1-4 8,6-5 0,4-1 8,0 0 0,0-4-6,-1-9 7,-6-3-5,-2-4 4,-4 1-2,-3 1-1,-1 6 0,-4 3 36,2 4-9,-3 2-8,2 3-3,-2 0-21,0 0-4,0 0-8,1 0-10,6 0-13,2 0-2,5 0 37,4 0-9,2 3-34,0-3-11,1 0-33,-5 0-89,1 0-241</inkml:trace>
  <inkml:trace contextRef="#ctx0" brushRef="#br0" timeOffset="129917.7599">29394 9453 665,'0'0'0,"0"0"-43,0 0 43,0 0 49,0 0-45,0 0-4,0 0 0,19 2-26,-17-2-169</inkml:trace>
  <inkml:trace contextRef="#ctx0" brushRef="#br0" timeOffset="131277.6769">30032 9345 492,'0'0'44,"0"0"-40,0 0-3,0 0-1,0 0 6,0 0 7,7 4 44,6-4-5,5 0-20,6 0-16,1-3-6,2-12-1,-4-5-4,0-3 2,1-8 0,-2-6 0,-1-9-4,-3-1 4,1-6-7,0 3 0,-2 4 1,-2 2 1,-3 6 1,-4 4-2,-4 5 1,-2 9 2,-2 10-4,0 7 0,0 3 31,0 12-31,-8 27-27,-11 16 27,-2 17 4,-3 7 3,5 2-5,2 1 12,5-7-6,6-7-3,3-8-3,3-4 1,0-5 1,2-6 0,5-6-2,0-7-2,-4-8-1,-3-7 1,0-7 8,0-6-6,0-2-2,0-2 2,0 0 16,0 0 1,0-12-12,0-8-7,2-2-1,3-6-3,4-1-10,4-5-4,2 1 3,4 2-5,1 3 2,1 5 5,-1 4 12,0 3-1,1 6 1,-4 0 1,0 4-6,1 4 5,-2 0-1,5 0-26,6 2-47,4-3-67,4-3-182</inkml:trace>
  <inkml:trace contextRef="#ctx0" brushRef="#br0" timeOffset="132069.6239">30825 9272 443,'0'0'70,"0"0"-30,0 0 0,0 0-12,0 0-15,-98 52 1,79-19 28,6-2-14,4-2-12,8-3-16,1-4-1,0-3-1,17-3 2,7-6 0,4-5 18,4-5-3,-4 0 2,-2-10-17,-3-8 10,-5-6-9,-3-2-2,-3-6-3,-9-3 0,-2 2 1,-1 3 3,0 5 0,0 10 3,0 7 6,0 6 17,0 2-17,0 0-9,0 3-21,0 9 9,7 4-1,6-3 9,5-3 4,3 0 0,-2-4 11,7-2-7,2-4-3,2 0 7,1 0 0,0-9 0,-4-5-4,-5-2 1,-6-5-1,-9-2-4,-4-4 0,-3-1-8,0-2-6,0 1 8,-10 5 5,-1 3 0,1 6 1,4 7-19,3 3 19,3 5 0,0 0 5,0 0-5,0 0-11,0 0-17,3 0 12,10 5 16,8 6 5,4 4-5,4 2 4,-1 2 14,-1 6-11,-3 7-1,-8 3-2,-1 2 7,-7-1-4,-4-2-4,-1-4 3,0-3-3,2-5 5,2 1-1,3-4-1,1 1-6,7-2-2,4-3-1,8 0-18,4-6-56,4-6-146</inkml:trace>
  <inkml:trace contextRef="#ctx0" brushRef="#br0" timeOffset="132645.4974">32243 8972 415,'0'0'77,"0"0"-10,0 0-18,0 0 23,0 0-12,0 0-22,0-22-24,-1 33-14,-5 17-12,-3 16 12,-1 10 7,1 5 11,-2-2-11,4-1-7,4-8 0,1-7 0,2-4 5,0-6-4,0-6 1,0-3-2,0-6-3,8-6-37,7-5-28,3-5-78,5 0-170</inkml:trace>
  <inkml:trace contextRef="#ctx0" brushRef="#br0" timeOffset="133381.4467">32451 9405 339,'0'0'31,"0"0"-31,0 0 37,0 0 9,0 0 2,0 0-24,70 7 11,-52-11 7,-2-8-20,0-4 12,0-3-19,-2-2-8,-2-3-6,-1-3 4,-2 0-4,-3 4 0,-2 9 5,-2 5-1,-1 8 14,-1 1-10,0 0-9,0 18-24,0 9 17,5 5 5,2 0 4,2-2-2,0-6 4,-3 0-4,-1-4-1,-4-4 1,-1-4-4,0-1-10,-4-7 2,-11-3 12,-2-1 8,2 0 0,4 0 9,4 0-11,3 0 0,2-3 18,2 2-12,0 1-1,0 0-1,3 0 2,14 0-12,5 0-2,7 0 2,1 0 2,-2 0 0,0-6 2,2-2-4,4-3 0,4-6-1,-1-5 0,-5-7-2,-3-4 6,-8-7-3,0-6 6,-5-4-6,-1 1 0,-4-1 0,-5 6 3,-2 9 2,-4 9 22,0 10 5,0 9-23,0 7 2,0 0-11,0 13-12,-6 23-25,-6 19 37,-3 13 2,-1-1-1,4-4-2,2-7 3,5-11-4,5-5 2,0-9-9,0-2 9,13-7-12,5-5-35,5-8-41,2-9-90</inkml:trace>
  <inkml:trace contextRef="#ctx0" brushRef="#br0" timeOffset="133661.4339">32755 9227 274,'0'0'73,"0"0"28,102 23-23,-57-20-36,5-3-4,2 0-14,-1 0-8,0 0-14,-11 0 0,-7-2-4,-9-3-5,-10-2-68,-7 0-91</inkml:trace>
  <inkml:trace contextRef="#ctx0" brushRef="#br0" timeOffset="137231.5562">6701 11344 179,'0'0'117,"0"0"-47,0 0-12,0 0 19,0 0 2,0 0-20,-7-8-29,7 8-10,0 0-13,0 19 1,0 7-8,0 4 3,0 1 11,0-6-6,0 0-6,0-4 1,0-3-1,0 1-2,3-4 0,0-1 1,1-4 0,1 1-1,-1-4-2,4 1 0,-2-2-5,1-4-11,4-2 1,2 0 3,2 0 3,7-5 10,-2-10-5,2-5 1,-1-2 5,-4 0 2,-3 0-2,-5 2 0,-4 4 2,-2-1-1,-2 3 2,-1-1-1,2 2-2,-2-1 0,3 2 0,1 2-1,-4 0 1,3 0 0,-3 2 2,0 3-1,0 2 3,0 3 18,0 0-20,0 4-2,0 16-15,6 5 13,2 3 4,-1-2-2,3-2 4,1-2-4,0-3-2,0-1 2,0-1 0,-2-4-2,3 0 8,-2-2-5,1-3 0,-1-3-2,-1-3-1,2-2-4,-1 0-3,-1 0 1,0-2-4,-2-11 0,1-2 11,-4-4 0,-2-2-1,-2-4 2,0 2-7,0 0-7,0 2-19,0 2-6,0 3 26,0 5 13,0 3 0,0 3 0,0 2-1,0 3 1,1 0-3,10 0-12,5 3 11,9 6 0,2 0 2,4 2 2,4-4 0,4 0 1,4-5 7,6 0 2,2-2 19,-3 0-16,-5 0-12,-9 0 0,-6-2 3,-6-3-1,-6-2-3,-4 1 5,-6-1 10,1-2 19,-4 0 9,-3-1-15,0 2-6,0 0 0,-6 2-20,-7 3-2,-2 3-10,-3 0 4,0 0 1,-3 12 0,2 6 1,2 7 4,4 1-6,4 1 4,6 1 0,3-6-1,0-1 3,0-1-3,3-2 3,9-2-1,6-2 1,4-5 2,-1-1-2,6-7 4,0-1 1,3 0 0,-2 0 1,5-13-2,-2-4 9,2-6-6,0-1-6,1-3 0,-2-3 0,-3-4 7,-3-1-4,-7 0-1,-7 1 1,-7 2-3,-5 3 0,0 5-1,-2 7 5,-7 7-4,-2 6 25,3 2-11,0 2-15,-2 0-6,-2 21-7,0 9 10,3 6 3,2 2-1,5 1 1,2-2-2,0-6 2,0-4 0,2-4 0,9-8-4,0-3-1,2-6 5,1-2 0,-1-2 5,2-2-1,7 0 6,-2-6-3,4-9-1,-2-5-3,-1-2-1,-2-6 1,-1-3 2,-4-5-5,-4-3 3,0-3-5,-5-5 2,3-1-6,-1-2 1,0 5-5,-2 4 1,-4 9 8,-1 10 1,0 7 0,0 8 4,0 5-3,0 2 11,0 0-12,0 27-17,0 12 4,0 15 12,0 6 2,0 1 6,2 0 9,-2-2-3,0-6-7,0-7 2,0-3-1,-3-7 0,-2-5-6,0-2-1,2-4 0,0-5 2,-2-5-1,2-8 0,3-2 4,0-5-5,0 0 7,0-6 0,0-15-7,0-9-1,0-8-18,6-6 10,9 2 3,-2 2-3,5 4 4,-4 7 5,2 7 0,-4 7 1,-4 4-5,-1 7 7,-6 2-8,-1 2-10,0 0-19,0 0-14,0 0-23,0 0-25,0 0 75,0 6 21,-1 3 5,-2 1 7,3 3 2,0 2 25,3-1 7,9 3 0,3-2-8,4-2-13,2-2-8,0 0-1,1-4-7,1 3-8,-5-3 0,-2 2-1,-2 0-43,-4 0-71,-7-1-136</inkml:trace>
  <inkml:trace contextRef="#ctx0" brushRef="#br0" timeOffset="137447.5436">8623 11590 809,'0'0'124,"0"0"-124,0 0-37,0 0 27,0 0-49,0 0-3,3 0 47,-3 0 12,0 0-55,0-6-189</inkml:trace>
  <inkml:trace contextRef="#ctx0" brushRef="#br0" timeOffset="140556.144">6039 12612 300,'0'0'143,"0"0"-67,0 0-46,0 0-30,0 0-3,0 0 3,-9 115 22,-4-47 12,-2 7 1,-6 3-2,-4-3-9,-4-7-12,-2-6-3,5-5-2,-1-3-5,1-2 0,5-10-2,6-8 0,2-8-2,5-8 0,2-8-11,6-3-27,0-7-47,0 0 4,0-5 29,0-15-90,6-8-38</inkml:trace>
  <inkml:trace contextRef="#ctx0" brushRef="#br0" timeOffset="140916.1155">5939 12697 141,'0'0'94,"0"0"-61,0 0 17,0 0-15,45-77 32,-42 74-26,1 3-7,4 0-10,4 8-18,5 15-2,6 12 53,4 10-12,0 8-14,-2 9-8,-1 1 6,-6-1-3,-2-2-3,-5-7-7,-7-5-3,-4-2-8,0-5-1,0-5 0,0-7-1,0-5-3,0-6 3,0-4-3,0-4-17,0-5-53,-4-5-43,-4 0-82</inkml:trace>
  <inkml:trace contextRef="#ctx0" brushRef="#br0" timeOffset="141140.1022">5960 13076 507,'0'0'97,"0"0"-97,0 0 0,0 0 5,106-18-5,-75 16 6,-1 2-6,-2 0-61,-7 0-103</inkml:trace>
  <inkml:trace contextRef="#ctx0" brushRef="#br0" timeOffset="142730.692">6398 13300 211,'0'0'27,"0"0"2,0 0 18,0 0 5,0 0 19,0 0 5,42-4-4,-21-14-26,3-6-21,-6-4-24,4-3 11,-5-5-7,-1-5-4,-5-3 3,-3-1-1,-2-3 1,-6 0-3,0 5 4,0 3-1,-11 10-4,-1 5 1,-2 5 24,-1 6-24,5 4-2,-2 5-7,3 4 0,0 1 4,-1 12-4,-2 21 7,-2 14-2,7 10 2,4 5 1,3-5-2,0-4 4,0-10-2,13-8 1,4-7-1,2-5 4,-1-7-4,4-5 3,2-8 2,3-3-4,7 0 4,1-14-3,-1-5 3,-4-1-5,-8 2-1,-8 3 1,-6 0 2,0 4-1,-5 4 1,-3 1 0,3 6-2,-3 0 0,3 0-3,5 0-7,2 9 3,0 6 3,-2 2 0,-2 3 4,-6-1 0,0 4 0,0-2-5,-12 1 4,-10-2-4,-1-4 2,-2-2-14,2-5-8,8-3-4,2-5-28,7-1 4,6 0 10,0 0 43,0 0 1,0 0 6,0 0-1,3 0 8,16 0 8,8-4 9,4-6 6,7-6-7,1 1-18,-8 2-12,0-1 7,-10 2-4,-6 0 0,-3-1-1,-6-3 3,-6 0 2,0 1-7,0 3-15,-5 2-10,-9 5 25,0 2 8,-2 3 10,2 0-2,3 0-15,3 0-1,5 8-8,3 3-2,0 0 7,0-5 2,0 1 1,9-4 5,1 0 1,2 1 2,3-4 19,2 0-4,-1 0-7,-1 0-8,0-4-2,-5 0-5,-2-2-1,-5 0 0,0-2 7,-3 0-1,0-2-1,0 1 0,0 0-4,0 0-1,0 3 0,0 3 0,0 0-5,0 1 5,0 1-17,0 1-5,4 0 21,-4 0-4,0 0 3,0 0 1,0 0 0,0 0 1,3-3 0,0 2 2,-1-1-1,-1 1 7,-1 1 10,0 0 8,0 0-3,0 0-16,0 0-7,0 0-3,0 0-17,0 0-5,0 0-3,-6 4 11,3 7 6,-4 1 2,4 3 2,-2 2-5,-1 1 1,2 1 11,-1 2 0,1 2-5,3-1 5,1 4-1,0-2-5,0-1 6,1-5 4,11-7-4,0-3 1,1-8-1,1 0 11,2 0 10,-1-8-6,4-8 2,-4-4-6,-3-1-11,-1 2 4,-8-3-4,-3 3-4,0-4-9,-5 2-22,-11 0-23,-1 0-7,0 2 27,1 4 38,6 4 12,4 3 31,5 6 10,1 0 19,0 2-39,4-1-30,14 1-3,4-2 0,4 1 0,8-1 1,0-1 2,-1-2-3,-3 1 1,-2 1-2,-8 0-64,-1 2-99</inkml:trace>
  <inkml:trace contextRef="#ctx0" brushRef="#br0" timeOffset="143074.6705">7502 13320 414,'0'0'158,"0"0"-158,0 0 0,0 0-20,0 0 6,0 0 14,6 80 6,-6-64 12,-4 4-11,-11 1 3,-7 1-10,-4-1-73,-7-4-185</inkml:trace>
  <inkml:trace contextRef="#ctx0" brushRef="#br0" timeOffset="144125.9039">9368 12690 271,'0'0'208,"0"0"-126,0 0-32,0 0-15,0 0-35,0 0-3,-23 92 3,20-33 12,0 0 5,0-2-3,0-4 0,-1-8-8,-2 0-6,-3-2 6,0-4-6,-2-2-1,1-7-3,4-6 3,2-6-25,4-6-44,0-7-75,0-5-112</inkml:trace>
  <inkml:trace contextRef="#ctx0" brushRef="#br0" timeOffset="144485.8814">9311 12697 330,'0'0'70,"0"0"-42,16-110 5,-1 78 7,3 4 38,-1 5-12,-3 4-16,-3 5-9,2 6-31,-1 7-1,6 1-9,6 6-8,6 19 6,5 10 4,-3 4-2,-11 5 0,-5-1-7,-10 2 7,-6-2 1,-3-1-1,-19 0-7,-6-5 7,-7-5-7,-1-8-2,2-7-15,4-6-29,5-5-26,3-5-3,8-1-72</inkml:trace>
  <inkml:trace contextRef="#ctx0" brushRef="#br0" timeOffset="145661.801">9712 13291 75,'0'0'66,"0"0"-50,0 0 2,0 0 27,0 0 33,0 0-31,81 56 10,-69-56-12,1 0-4,2-8-14,3-5-8,0-4 0,1-1-11,0-5-1,0 1-6,-3-3 2,-3-3-1,-4 1-1,-4-5-2,-5-2 1,0 1-1,0 0-5,-5 3 4,-11 4 2,-2 5-7,-2 6-2,-2 5-4,0 3 8,5 7 1,1 0 4,4 0 0,6 0 2,4 0 7,2 0-18,0 0 5,0 0 1,3 0 3,11 0 2,10-1 0,3-5 8,2-1-4,3-1 0,-4-1 5,-1 0 10,-1 1-1,-4 4-11,-1 4-5,-8 0-2,0 0-4,-2 13-2,-2 5 1,0 3-4,-2 5 1,-1 2 5,0 4 2,-1 3 2,-5-2 10,4 0-8,1-4 1,-2-2-5,0-3 8,3-5-4,0-1-3,1-2 2,0-6 1,1-2-3,3-5-1,5-3-1,2 0-29,6-9-31,1-8-86,-3-2-175</inkml:trace>
  <inkml:trace contextRef="#ctx0" brushRef="#br0" timeOffset="147417.2689">10449 13010 321,'0'0'138,"0"0"-116,0 0-8,0 0 5,0 0 19,-78 84 10,67-58-27,5-2 7,4-2-20,2-2-3,0-1 2,0-3-7,5-1 5,5-5-2,2-4 0,2-3 9,2-3 3,-1 0-7,4 0-5,-4-6-3,-3-7-4,-3-5 4,-6-4-17,-3-2-5,0-3-33,-4 0 18,-7 1 20,-1 5 17,3 5 2,2 6 47,1 2 6,3 3-41,3 2-7,0 3-6,0 0-1,0 0-13,0 0 3,12 0 6,7 0 4,1 0 4,5 0-3,-1 0 0,-1 0 0,0-4-1,1-7 0,-3-2 8,-1-5 2,-6-7 0,4-8 7,-5-7-2,1-7-7,-1-3-6,-2 1 1,-1 4-2,-4 2 0,-3 11 0,-3 6 2,0 8 2,0 6 21,0 7 4,-3 5-10,0 0-20,-3 2 0,0 26-9,-1 16 4,2 16 2,4 5 4,1 6-2,0-4 1,0-1 0,7-7 4,4-9-3,2-7-1,-1-5 2,1-7-1,-2-6-1,-2-7 1,3-4-3,-3-8 0,-2-4 2,-1-2 6,4 0-1,1-4 6,0-13 2,0-5-10,-2-2-3,-1-3-6,-1 1-9,-1 1 12,-1 2-8,-1 2-2,-1 4 12,0 5-5,-1 3 2,-1 2 3,5 1-4,1 4-6,7-1-6,7 3 3,4 0 13,6-1 2,2-2-4,2 1 6,-4-1-4,3 0 2,-5 1-1,-4-2 2,-1 1-2,-8 1 1,-5 2-2,-2 0 1,-8 0 0,-1 0-2,0 0-1,0 0 3,0-1 11,0 0 21,-10 1-22,-4 0-10,-2 0-3,-2 15-1,-3 4 2,3 2 2,-1 0 1,5-1-1,4-2-4,7-3 4,3-3-6,0-3-6,0-2 6,12-3-16,1-4 11,1 0-5,5 0 2,-1-4 12,-4-7-3,-2-3 4,-2 0 1,-3 3 1,-2-2 2,-4 3-1,-1 2-2,0 4 22,0 3 8,0 1-12,0 0-18,0 0-11,0 0 0,0 2-3,0 9 12,5-1 1,4 0 2,0-1-1,3 0 3,4-2-3,1-2-1,2-1 1,0-4 4,1 0-2,2 0 3,0-6-5,-2-9-5,1-5 5,-4-6 4,-1-8-4,-3-6 0,-3-9 4,-4-3-1,-3-2 0,-1 1-3,-2 5 2,0 4 33,0 10-1,-6 6-17,0 10 0,1 9-8,1 7-9,1 2 0,0 4-5,-1 21-17,-1 14 22,-1 11 1,6 10-1,0 7 0,0 2 0,0-1 1,3-8-1,6-9 0,0-9 0,0-7-1,0-6-1,0-8-3,1-8 5,-2-5-2,-1-6 1,3-2 2,-2-2 2,4-15 1,0-6-4,-8-2-3,-4-2 0,0-3 0,-1-1-4,-12 5-5,2 3 12,2 5 6,2 4 9,4 7-8,3 3 3,0 4-8,0 0-2,0 0-17,10 5 9,11 4 7,7 0 2,5-2 4,3-3-5,1 0-28,-6 2-48,-2-2-94</inkml:trace>
  <inkml:trace contextRef="#ctx0" brushRef="#br0" timeOffset="147691.9094">11992 13121 721,'0'0'34,"0"0"-34,0 0 0,0 0-7,0 0-3,0 0-4,10 8-14,-10-8-2,0 0-41,0 0-72,0 0-180</inkml:trace>
  <inkml:trace contextRef="#ctx0" brushRef="#br0" timeOffset="148865.9222">12861 12954 396,'0'0'109,"0"0"-35,0 0-40,0 0-23,0 0-11,0 0 0,-49-4 0,32 35 0,-3 11 0,1 4 19,2-2-5,2-1-8,9-4 0,6-6-4,0-4-4,9-7 4,15-7-2,3-6 10,9-9 3,1 0 9,3-7-5,-1-17-16,-3-8-1,-6-1-4,-8-3 0,-8 1 2,-11 2 2,-3 1 2,-11 4-2,-14 1-25,-3 4 8,-4 5 17,4 4 0,4 6 9,11 5-6,5 1 1,6 2 5,2 0-9,0 0-9,0 8-1,5 4 10,7-2 3,6 0 7,0-6-6,6-4 3,1 0-2,2 0 1,3-13 2,1-9-5,5-6-1,1-8 2,-1-5-1,-3-1 0,-5-1-3,-7 4 2,-5 3 5,-5 3 0,-7 4 31,-2 8-20,-2 6 10,0 9 14,0 6-7,0 0-35,0 31-16,0 18 1,-3 23 14,0 14 2,1 9 11,1 1-2,-1 0-4,-2-1-3,-5-4-1,-3-7 0,-4-12-2,-5-10 2,-5-12-2,-2-9-3,-2-12-1,0-6-7,4-13 1,6-5 9,1-5 1,4 0 9,4-7 32,2-13-4,8-2-5,1-9-11,4-2-3,22-4-10,6 1-8,6 1-1,2 6 1,2 4-1,-3 5-1,-3 5-31,-1 5-41,-2 2-40,-1 2-17,-4-1-89</inkml:trace>
  <inkml:trace contextRef="#ctx0" brushRef="#br0" timeOffset="150687.4659">14197 12841 245,'0'0'44,"0"0"-14,0 0 10,83-61 9,-68 61 5,0 0-15,0 5-18,3 21-4,-1 12 23,-1 7-16,-4 0 4,-6 0-17,-4-6-8,-2-6-3,0-5 5,0-9-4,0-4 1,0-6 2,0-4-1,0-4-1,0-1 0,0 0 13,0-3 8,0-14-11,0-5-7,11-8-2,1-4-1,6-3-2,0 1 1,3 3-1,0 6 0,-2 5-2,4 6 2,-1 6 3,-2 7-3,2 3-7,0 0 3,2 19 0,-3 7 2,4 2 1,-6 3-1,-3-3 2,-3-4 2,-3 2-1,-2-3 8,2-4-4,-2-1-5,-2-4 1,1-2 1,0-5-1,-1 1 8,4-4-8,-1-4 2,5 0 4,1 0 4,8-9 42,2-7-27,0-5-18,0-4-2,-5 1-2,-5 2 0,-6 1 1,-4 1 2,-5 2-3,0 1-4,0 5-4,0 6-3,0 3-1,0 3 7,-3 0 1,-4 16-12,1 8 9,-1 6-1,3 1 6,1-2-5,3-4 3,0-4-1,0-2 0,3-6-7,10-4 8,2-3 2,0-6 4,0 0-1,0 0-3,-2-5 3,-1-8-2,-3 0-3,-6-4-5,-3-1-1,0 0 0,-3-3-9,-13 3-16,-1 1 15,-1 4 12,6 5 4,2 4 21,6 4-6,1 0-14,3 0-1,0 0-5,0 0-6,0 0 8,0 5-2,7 0 5,8 1 3,3-3 1,4-1 2,2-2 3,1 0-3,-2-3 0,4-12 4,0-5 1,-1-4-6,3-6 1,-4-5-3,0-1 1,-4-1 7,-1-2-1,-4 0-2,-4-1-5,-4 0 3,-5 0-1,-3 1 0,0 5 13,0 5-2,-5 9-3,-1 10 2,3 5-14,0 5 21,1 0-22,-3 11-14,-3 24-2,1 14 16,-2 13 2,0 3-2,3 2 0,6 1-3,0-5 2,0-4 1,6-9-2,7-11 1,5-8-3,2-6 4,2-7 2,-1-5-2,1-5 2,2-5-2,-2-3-29,1 0-32,2-2-10,-4-16-57,-3-9-237</inkml:trace>
  <inkml:trace contextRef="#ctx0" brushRef="#br0" timeOffset="150967.4467">15086 12697 68,'0'0'571,"0"0"-545,0 0-20,0 0-6,0 0 11,0 0 19,125-20-4,-73 11-6,1 0 5,2 0-8,-1 2-13,-1-1 0,0 0 4,0 1-8,-4-1-19,-4 2-29,-9 1-5,-12 1-54,-6 1-76</inkml:trace>
  <inkml:trace contextRef="#ctx0" brushRef="#br0" timeOffset="152331.7659">16720 12901 398,'0'0'84,"0"0"-78,0 0-2,0 0 7,0 0 32,0 0-12,37 64 6,-21-61 8,-1-2-17,3-1-11,0 0-7,3 0 6,4-3 2,-2-7-9,-4-3-5,0 2 0,-3-5-4,0-3 3,-1-5-7,0-3 1,-2-2-9,-1-1-1,-4 2 7,-4 0 0,-4 4 0,0 3 2,-8 3 4,-9 0-21,-5 5-7,-1 2 19,4 2 9,-1 3 3,10 3 2,2 0 10,5 3-15,3 0 8,0 0-8,0 0 0,0 0-8,0 0 8,0 0 0,6 0 1,12 0 4,6-1 2,4-2 3,2-2-3,2-1-7,-3-1 13,1 0-10,-3 3-2,0 1 3,-3 1-3,-5 2-1,-1 0 0,-3 0 2,-2 8-4,-1 10 1,-1 6-8,-4 5 2,-2 2 7,-2-1 0,1 1 1,4-5 2,5 0 3,2-6 0,3-4-6,3-5 4,1-4 1,2-5 4,4-2 3,2 0 0,2-14-1,-1-4-9,0-6 6,-1-3-6,-5 2 3,-6-3-3,-8 3 1,-9-1 4,-2 2-3,0 4-4,-12 4 2,0 5 1,-3 7 10,0 4-5,-2 0-8,-2 13 0,0 16-7,7 6 1,6-1 5,6 4 0,0-5 0,12-1 2,9-4-1,2-2 6,3-6-2,4-6-4,7-5-16,0-4-18,-1-5-110,-1 0-213</inkml:trace>
  <inkml:trace contextRef="#ctx0" brushRef="#br0" timeOffset="152851.73">18146 12669 309,'0'0'89,"0"0"9,0 0 15,0 0-16,0 0-26,0 0-42,-33-26-22,15 27-7,-3 20-1,1 6-1,1 5 2,6-2 3,9-2 0,2-2-3,2-6 0,0-5-2,0-2 2,3-7 0,8-3 0,5-3 2,6-2-2,5-15-4,-1-5-3,-1-1-1,-6 0 0,-7 4 8,-5 2 3,-6 2-3,-1 3 3,0 4 2,0 4 14,0 4-8,-3 0-4,2 0-7,1 16-15,0 4 13,0 0 2,7 1-1,5-2 1,4-1 2,4-3-2,3-4 0,6-4 6,4-3-6,2-4-35,3 0-51,-4-11-114</inkml:trace>
  <inkml:trace contextRef="#ctx0" brushRef="#br0" timeOffset="154554.8932">18805 12646 126,'0'0'290,"0"0"-211,0 0-15,0 0-7,0 0-34,0 0 17,-89-19-24,64 38 0,2 4-11,5 7-3,3-1 1,6 4 1,5-1-2,4-2-2,0-4 0,0-5 2,13-6-1,10-5 2,10-7 0,7-3-1,9 0 5,6-13-5,-1-10 1,-2-7-3,-10-3 0,-6-3 2,-11-2-1,-4-1 2,-3-4 2,-6-4-2,-4-1-2,-4-1 6,-2 3-7,-2 2 3,0 5-3,0 6 10,0 12 15,-2 9-17,-1 7 27,2 5 3,-3 5-38,-2 27-30,0 12 24,-1 17 6,-2 2 5,5-1-5,1-5 4,3-6 1,0-4-1,0-7-4,3-3 0,4-9-1,0-8 1,-2-8 2,-4-7-2,2-1 1,-1-4-1,2 0 6,6-20 7,1-10-4,3-5-9,0-1-2,-1 2 2,1 2 1,-2 6-1,2 7 0,-1 7 1,-2 8-1,-1 4-7,4 0 0,2 7-7,3 14 4,5 3 10,0 2-2,-3 1 0,3 0 1,0-3 2,-1-3 2,-3-4-2,-1-6-1,2-3 0,-3-6 1,2-2 2,-2 0-1,-1-12 0,3-11-1,-2-2 3,1-4-4,-2-1 0,-4 1-4,-4 5 5,-5 6-1,0 4 7,-4 9-7,0 2 0,0 3-2,0 0 0,0 5-16,0 15 1,-5 4 17,2 2 2,3-2-1,0-3-1,0-2-4,0-3 4,4-5 0,11-3-3,2-6 3,2-2 7,5 0-7,-3-6-4,0-6 4,-2-2-9,-5 2 9,-2-3 0,-2 1 2,2 1-2,-3 0 1,3 3 1,-3 1-2,-3 5 0,2 4 0,0 0-4,4 0-1,6 7 4,-1 9 0,-1-2-1,-1 4-2,-5 0 3,-4-1-1,-3-1 2,-3-2-1,0-4 1,0-3 0,0-4 1,0-3 3,0 0 5,2 0-3,4-15 9,5-9-15,3-7-7,5-2-1,-1 2-13,3 3 1,-2 9 19,-2 6-1,-1 5 2,-2 6-1,0 2 0,0 0-7,-2 10 3,1 6-2,0 4 7,0 1 1,-1 0 18,1 0-4,-1-4 1,-3-1-11,-1-4-5,-1-4 1,-4-2-1,0-5-9,1-1-33,-4 0-49,0-9-166</inkml:trace>
  <inkml:trace contextRef="#ctx0" brushRef="#br0" timeOffset="154778.8809">19805 12387 572,'0'0'93,"0"0"-59,0 0-25,0 0-9,0 0-9,0 0-20,-1-8-72,1 8-51,0 0-235</inkml:trace>
  <inkml:trace contextRef="#ctx0" brushRef="#br0" timeOffset="155735.2669">20754 12612 330,'0'0'93,"0"0"-64,0 0-1,0 0-20,0 0 2,-80-33-5,61 33 24,2 0-12,-4 0-13,0 5 3,1 8 3,2 1-6,2 1-1,5-1-6,4-3 2,4 2-4,3-3 2,0-2-9,0-2 5,17-2 6,1-4-4,4 0 0,-3 0 5,-4 0 0,-3 0 3,-7 0 4,-1 0 9,-1 0-8,5 2-8,3 14 1,3 8 8,1 11 19,-5 10 2,-4 4 7,-4 6-7,-2-2-13,0-2-5,-3-3 1,-14-3-9,-7-1 1,-7-3-4,-2-7-1,0-7 2,5-9 1,6-9 1,7-9-4,3 0 0,6-18 10,6-9-8,0-6-1,9-2 6,18-1 2,6 2-8,10-2-1,3 4 0,6 0 0,-2 4-2,2 1-36,-2-1-74,0 0-168</inkml:trace>
  <inkml:trace contextRef="#ctx0" brushRef="#br0" timeOffset="156735.2063">22135 12643 415,'0'0'134,"0"0"-131,0 0 1,0 0-4,0 0 3,0 0 4,0 0 7,0 0 14,11 0 3,1-6-13,7-5-6,2-3-2,4-1-8,1-4-2,1-1-17,-5 1-19,-6-1-2,-7 7 34,-4 2 3,-5 5 2,0 3 15,0 3 54,0 0-70,0 9-2,0 13-4,-2 4 6,-2 0 2,1-2-1,1-5 1,2-1-1,0-4 0,0-5-1,0-1-5,3-4 4,10-2 2,3-2 7,3 0-2,5-3 0,3-13 1,-2 1-1,-4 1-5,-1-3 3,-3-1 0,-1 1 0,-2 2-1,0 2-1,-4 4-2,1 4 1,-4 5-1,2 0-6,1 6 0,1 14 6,1 5 12,0 1 6,-3-2-5,0-2 11,1-1-11,-2-1-4,-4-2 0,-4-3-8,0-3-1,-7-3-33,-20-4-12,-6-5-64,-4 0-188</inkml:trace>
  <inkml:trace contextRef="#ctx0" brushRef="#br0" timeOffset="156967.1893">22420 12319 567,'0'0'0,"0"0"-101,0 0-202</inkml:trace>
  <inkml:trace contextRef="#ctx0" brushRef="#br0" timeOffset="158884.6651">24115 12069 192,'0'0'146,"0"0"-71,0 0-7,0 0-14,0 0 6,0 0 2,0-15-24,0 15-11,-1 0-19,-4 0-8,-2 12 0,-5 13-6,-2 10 7,0 7-2,0 7 2,-2 3 0,-2 2-1,0 2 3,1-3-2,0 1-1,-3-1 6,-1-1-6,-3-2 8,-1-5 0,1-3-5,6 0-2,2-2-1,4-6 0,6-6-1,3-10 1,3-8-7,0-7-24,0-3-49,0 0 18,1-9 55,10-12-23,1-8-120,1-5-53</inkml:trace>
  <inkml:trace contextRef="#ctx0" brushRef="#br0" timeOffset="159492.628">24187 12037 205,'0'0'126,"0"0"-43,39-81-31,-29 61 1,2 4 8,1 4-27,1 1-7,2 6-12,-1 2-9,3 3 2,2 0-8,1 13-1,-4 13-3,-5 10-16,-9 7 6,-3 7 14,-7 1 0,-18-1 0,-5-8 0,-2-4 0,1-10-27,-3-5 8,1-8 6,0-4 3,2-7-20,5-4 4,9 0 2,6 0 9,6-9 11,5-2-1,0 1 5,0 4 14,13 4-13,6 2-1,5 0-1,4 0-4,3 15 10,4 4-3,-1 3 0,-1 3 14,-5 1 10,-7 1-15,-7-1 8,-8-4-14,-6 0-2,0-3 6,-6-2-6,-18-4 35,-6 1 0,-3-4-16,-3-2-16,2-2-4,1-3-2,3-2-28,2-1-42,3 0-10,5-4-27,4-7-94</inkml:trace>
  <inkml:trace contextRef="#ctx0" brushRef="#br0" timeOffset="159860.6021">24564 12499 408,'0'0'208,"0"0"-183,0 0-25,0 0-14,0 0 14,0 0 10,0 102 9,0-76 5,0 1-19,0 1 12,0-2-12,0 2-5,-8-4 2,0-3-4,3-3-10,2-4-54,3-7-80,0-5-106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41:31.2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3165 1205 235,'0'0'137,"0"0"-54,0 0-7,0 0 14,0 0-4,0 0 4,0-19-25,0 19-21,0 0-14,0 0-5,0 0-12,0 0-13,0 7-1,0 15-12,0 14 13,0 11 0,0 1 2,0 3-2,0-6 2,5-4 1,1-5-1,-3-4-2,2-5 0,-4-1 0,-1-1 0,0 1-29,0-2-27,-9-4-155,-3-10-353</inkml:trace>
  <inkml:trace contextRef="#ctx0" brushRef="#br0" timeOffset="535.967">3243 1100 566,'0'0'49,"0"0"-42,0 0-6,0 0 5,0 0-5,0 0 3,54 67 43,-26-17-22,2 4 6,1-2-14,1-2-4,-1-6-7,-1-7-4,-2-5 7,-1-6 4,-2-4 15,-5-5-17,-4-3-1,-1-7-6,-3-1-2,-8-3 0,-2-3 1,1 0-1,-3 0 17,6-11 80,0-13-54,3-7-36,-2-7-2,-1-1-6,-1-3 3,-2-2 3,-3 2-6,0 0 2,0 2-3,0 5 0,0 3-1,0 8-13,-3 4-23,1 10-18,2 8-52,-1 2-111,-2 0-404</inkml:trace>
  <inkml:trace contextRef="#ctx0" brushRef="#br0" timeOffset="1055.9341">4189 1221 501,'0'0'140,"0"0"-71,0 0 16,0 0-12,-45-78-23,26 72-21,-5 6-12,-1 0-17,-5 10-3,2 18 0,-5 12 2,3 10 0,6 5 1,3 1 0,15-1 0,6-8 1,0-3 3,6-9 1,19-6 0,5-8-5,3-8 8,6-5-3,1-8 14,5 0-7,1-14 5,0-10-6,-5-4-6,-7-4 1,-12-2 2,-8-2-3,-10 0-1,-4-3-2,0 2 0,-13 1-2,-5 2-20,-3 6-8,0 8-28,-1 8-35,5 9-224</inkml:trace>
  <inkml:trace contextRef="#ctx0" brushRef="#br0" timeOffset="1711.893">4480 1165 489,'0'0'161,"0"0"-88,0 0 10,0 0-8,0 0-25,0 0-50,0 5-7,0 30-1,3 8 8,6 4-1,1-1 2,5-2-1,-1-5 1,2-4 0,-1-3 3,-2-8-4,-1-3 2,-1-8 0,-1-4-2,-2-1 1,-2-7-1,-2-1 0,4 0 6,5-10 4,1-19 27,5-8-34,-4-4 0,1-3 3,-4 2-4,-2 4 0,-5 7-1,1 10 16,-3 9-6,0 7-11,-3 5 0,9 0-1,3 23-21,3 12-1,4 5 21,0-1 2,-5-2 1,1-9-1,-3-4 0,-3-8 0,1-5 1,-1-5-1,3-3 1,6-3-1,9 0 13,-2-18 13,2-10-20,-3-7-1,-5-3 9,-2-5-11,-4-1 3,-4-1-2,0 0-1,0 1-3,-3 5-19,0 7-43,-3 10-61,-3 7-233</inkml:trace>
  <inkml:trace contextRef="#ctx0" brushRef="#br0" timeOffset="2284.8292">5506 1584 946,'0'0'40,"0"0"-40,0 0-6,0 0-1,0 0-8,0 0 15,0 0-1,-3 77 0,-13-53-9,-6 1-64,-8 0-162,3-6-251</inkml:trace>
  <inkml:trace contextRef="#ctx0" brushRef="#br0" timeOffset="3137.292">7634 1062 255,'0'0'306,"0"0"-238,0 0 3,0 0-25,-88-59 11,58 58-30,0 1-4,0 6 15,-1 17-23,3 17-13,-2 11-1,3 12-1,4 5 3,7-3-3,10-8 4,6-8-3,5-8-1,20-7 0,8-3 0,4-9 2,5-5 3,7-11-2,8-6 16,1-6 2,3-18-5,-6-9-2,-11-5-2,-13-4-1,-7-5-2,-15-2-3,-8-4-2,-1 2 0,-10 1-4,-17 3-12,-10 10-35,-8 7-27,-10 10-112,1 9-237</inkml:trace>
  <inkml:trace contextRef="#ctx0" brushRef="#br0" timeOffset="3401.2764">7373 1242 516,'0'0'63,"0"0"-62,80 23 56,-45 3-27,-7 2-5,0 2 19,-4-1-8,-3 1-2,0 0-15,1 0-8,-2 0-3,4-1-2,-2-5-2,5-6-4,1-6-25,3-6-100,1-6-99</inkml:trace>
  <inkml:trace contextRef="#ctx0" brushRef="#br0" timeOffset="3785.253">8079 1048 690,'0'0'52,"0"0"19,0 0-32,0 0-39,0 0-6,-41 84 6,38-31 10,3 1-9,0 2 7,15-5 1,6-6-6,4-5 9,5-11-4,3-7-8,1-9 14,2-7-5,0-6 7,-3 0 9,1-9 3,-8-12 5,-4-8-4,-3-2-10,-7-8-3,-3-2-6,-3-3-7,-6-1 0,0 5-3,0 3-23,0 11-31,-6 8-44,0 5-142</inkml:trace>
  <inkml:trace contextRef="#ctx0" brushRef="#br0" timeOffset="4121.2316">8744 1068 860,'0'0'10,"0"0"3,0 0 20,0 0 33,0 0-45,0 0-21,-12 33-12,12 10 12,0 6 6,0-3 0,0 1 4,0-3-5,0-5-4,0-6 0,0-4 1,0-7-2,0-7 0,1-3-12,2-7-50,0-5-59,3 0-99,3-20 23</inkml:trace>
  <inkml:trace contextRef="#ctx0" brushRef="#br0" timeOffset="4337.2224">8790 1027 694,'0'0'144,"0"0"-77,-1-77-45,8 56-16,8 2 4,6 4 1,4 2-7,5 9-3,1 2 2,2 2-4,-2 2 1,-2 13-7,-5 9-31,-3 0-90,-9 1-83,-5-3-79</inkml:trace>
  <inkml:trace contextRef="#ctx0" brushRef="#br0" timeOffset="4561.2036">8832 1185 307,'0'0'295,"0"0"-288,0 0-5,0 0 2,0 0 47,0 0 9,28 1 24,2-1-13,6 0-42,1 0-20,-1 0-2,-5 3-6,-2 7-1,-7 0-3,-5 2-62,-10 3-151,-7 2-175</inkml:trace>
  <inkml:trace contextRef="#ctx0" brushRef="#br0" timeOffset="4753.1909">8866 1459 524,'0'0'89,"0"0"-87,0 0-2,0 0 16,0 0 68,0 0 21,78 18-50,-41-18-30,-3-2-16,1-3-1,-4-3-5,-1 2-3,-3-1-11,-1-1-50,0-2-85,1-3-61,4 0-258</inkml:trace>
  <inkml:trace contextRef="#ctx0" brushRef="#br0" timeOffset="5241.1595">9748 1051 595,'0'0'126,"0"0"-19,0 0-45,-33-77-9,12 64-9,-3 1-34,-4 4-6,0 7-4,-4 1-3,3 0-3,-1 16-2,3 5-12,12 5 7,3 1 10,11 5-7,1 2 4,11 2 5,13-1 0,3 0 1,3-2 0,-3-3 0,4-1 1,-4-4 4,-2-5 0,-5-4 2,-8 0-6,-8-5 7,-4 3-2,0-2 8,-12 3 11,-19 0-5,-11-1-16,-6-2-3,-5-5-1,-4-3-33,2-4-36,1 0-50,0 0-119,7-10-321</inkml:trace>
  <inkml:trace contextRef="#ctx0" brushRef="#br0" timeOffset="5793.1273">10009 988 690,'0'0'137,"0"0"-89,0 0-13,0 0-14,0 0-7,0 0-11,54-24-3,-14 21 0,9-1 0,4 2 1,0-3 0,-4 2-1,-5 0 0,-8 2 0,-10 1-5,-8 0-58,-10 0-122,-8 0-152</inkml:trace>
  <inkml:trace contextRef="#ctx0" brushRef="#br0" timeOffset="6033.1091">10221 928 536,'0'0'88,"0"0"-87,0 0-1,-19 81 37,14-43 28,2 2-14,3 1-8,0-2-13,0 0-17,0-1-8,6-2-1,0 0 1,3-1 1,-3-8-4,0-3 5,3-5-7,3-5-47,3-8-162,4-6-200</inkml:trace>
  <inkml:trace contextRef="#ctx0" brushRef="#br0" timeOffset="6361.0905">10813 902 611,'0'0'300,"0"0"-257,0 0-27,0 0-6,0 0-7,0 0-3,52-21 2,-14 19-1,1 1-1,-1 1 0,-5 0 1,-7 0-2,-1 0-15,-6 0-38,-5 0-46,-4 0-32,-7 0-50,-3 0-113</inkml:trace>
  <inkml:trace contextRef="#ctx0" brushRef="#br0" timeOffset="6569.0761">10980 889 407,'0'0'148,"0"0"-106,0 0-36,0 0 42,-37 99 20,36-64-20,1 1 14,0 1-36,0-1-11,-2 2 3,-1-1 18,0 0-22,-3-1-7,1-4-6,1-4 0,-5-6-1,2-2-64,-2-8-131,-3-4-198</inkml:trace>
  <inkml:trace contextRef="#ctx0" brushRef="#br0" timeOffset="6729.0662">10849 1403 406,'0'0'363,"0"0"-241,0 0-89,0 0-25,0 0-5,0 0-3,54 0 11,-11 0 1,6 0-9,2 0 0,-3 0-1,-1-7-2,-5 1-33,-1-3-45,-4-1-119,-5-6-157</inkml:trace>
  <inkml:trace contextRef="#ctx0" brushRef="#br0" timeOffset="7113.0416">11620 920 733,'0'0'138,"0"0"-76,0 0-34,0 0-25,-89-52 1,62 62-4,-6 23-5,-1 11 0,1 9 5,3 2 0,9-2 5,6-4-1,12-5-2,3-8-2,5-5 0,16-8 0,4-7 1,5-8 6,4-8 19,5 0 3,3-7-15,4-15-3,-6-6 3,-5-5-5,-8-1-4,-8-1 3,-9-3-4,-8-1 4,-2-3-8,-5 2 0,-15-3-1,-6 4-8,-2 6 1,-7 11-38,-2 12-50,1 10-168</inkml:trace>
  <inkml:trace contextRef="#ctx0" brushRef="#br0" timeOffset="7747.2972">12065 881 712,'0'0'116,"0"0"-89,0 0-27,0 0-22,-10 81 22,8-30 6,2 2 12,0-3-2,0-2-3,0-5-3,0-4-9,0-1-1,0-6 1,0-7 1,0-6-1,0-10-1,2-5 0,5-4-110,0 0-60,2-21-21</inkml:trace>
  <inkml:trace contextRef="#ctx0" brushRef="#br0" timeOffset="8083.2769">12104 1005 458,'0'0'153,"0"0"-42,0-98-29,0 78-38,0 8-11,0 9 3,0 3-18,4 10-18,9 26-15,7 17 11,1 10 4,3 3 5,-2-3 0,4-5 5,0-8-4,6-6-2,1-8-2,-1-11-1,3-5 7,-5-10-5,-1-6 1,-3-4 3,-1-2 0,-4-18-1,-5-8 4,-2-6-2,-7-3-6,-5-6 2,-2 2-2,0-3 13,-6 2-8,-6 1-5,4-1-2,2 3-29,6-2-75,0 2-205</inkml:trace>
  <inkml:trace contextRef="#ctx0" brushRef="#br0" timeOffset="8907.2272">13607 1266 875,'0'0'142,"0"0"-135,0 0-7,0 0 6,0 0-6,0 0 1,2 0-1,10 0 1,7-3-1,5-7 3,-3-2-3,0-2-13,-3 1-2,-6 1-3,-5 1 15,0 5 2,-3 2 2,-4 2 0,0 2 1,0 0-2,0 2-15,0 19-3,0 5 18,-4 6 0,2 0 3,2-4-3,0-4 0,0-2 2,12-4-2,1-3 3,3-6-1,1-3-1,4-6 2,4 0 5,3-4-4,1-15 4,-1-5-4,-4-3-1,-3-3 1,-3 0-1,-3 1 1,-3 5-4,0 8 0,-5 7 1,-1 6-1,3 3-1,0 1-2,3 19-5,4 5 8,-4 3 13,-1-2-3,-5-3 0,-3-2 5,-3-3-7,0-1-6,0-2 1,-20-3-3,-8-3-15,-6-9-61,-2 0-182</inkml:trace>
  <inkml:trace contextRef="#ctx0" brushRef="#br0" timeOffset="9083.2118">13788 985 997,'0'0'94,"0"0"-94,0 0-31,0 0-25,0 0 50,0 0-6,-13-54-56,11 54-335</inkml:trace>
  <inkml:trace contextRef="#ctx0" brushRef="#br0" timeOffset="20068.1475">1847 3330 266,'0'0'210,"0"0"-135,0 0-18,0 0 0,0 0-3,0 0-24,0 0-8,-2 0-12,11 0-8,9 0 0,7 0 1,5 0 0,1 0-2,4-2 3,-1-1-4,8-1 0,-3-2-1,4 0-5,-4 1-113,-8 1-136</inkml:trace>
  <inkml:trace contextRef="#ctx0" brushRef="#br0" timeOffset="20588.1167">2634 2985 465,'0'0'251,"0"0"-205,0 0 12,0 0 11,0 0-31,0 0-38,-13 15-9,13 20 9,0 10 1,6 5 12,3-2 4,-2 5-7,1-2-3,-4-3-5,-2 0 1,-2-7 6,0-6-3,3-6-3,-3-5-3,3-4 0,4-9-48,-1-10-154,-1-1-294</inkml:trace>
  <inkml:trace contextRef="#ctx0" brushRef="#br0" timeOffset="21036.0884">2679 3196 687,'0'0'35,"0"0"-31,0 0 7,0 0 19,0 0-3,0 0 18,64-18-9,-43 16-25,4 1-4,1-2-3,1-1-3,6-3 3,-5-2-4,0-1 0,-4-4-6,-5 1-17,-8-6 2,-2 0 21,-4-2-4,-5 0 4,0 0 5,0 0 32,-5 1 0,-1 4-4,0 5-8,3 5 7,1 5-9,2 1 3,0 0-21,0 0-5,0 22-16,5 11 6,7 7 10,3 3 0,-5-3 5,1 1-4,-1-2 2,-1 0-1,2-3-3,-1-1 1,-1-3 0,0-8-10,4-6-73,1-9-99,-5-7-337</inkml:trace>
  <inkml:trace contextRef="#ctx0" brushRef="#br0" timeOffset="22044.021">3631 3163 525,'0'0'150,"0"0"-110,0 0-24,0 0 45,0 0 11,-85-59-23,67 59-24,-3 0-2,0 5-21,-2 16-1,1 6-1,2 6 2,3 3-1,4-1-1,7-4 0,4-3-1,2-4-1,0-5 1,6-2-5,5-2 6,4-6 0,0-3 0,1-2 1,5-4-1,-3 0-1,1 0 0,-2-10-9,-4-6-3,-1 0-4,-4-5 11,-1-3 6,-1-1-1,-2-5 1,1 2-1,-1 3 2,-2 2 0,5 6 5,-4 3 13,3 1 4,2 3-3,4 1-18,4 4-1,6 4-1,1 1-2,4 0 0,-2 18 2,-3 5 0,-5 3 4,-4 3 6,-5-1 1,-2 2-5,-2-7-1,0 0-2,-1-5-2,-1-4 0,-1-4-1,1-2 1,1-5-1,-3-3 0,3 0 0,0 0 2,6-18 3,1-6-5,2 1-6,-1 2 1,-4 9 3,-1 2 2,-4 6 0,-1 4 0,1 0-4,1 0-2,4 6-13,5 11 12,3 1 7,1 1 6,-1-1 0,0-4-3,-1-2-2,-3-4 3,-3-4 1,-2-4-4,3 0 1,0 0 6,0-14-1,0-8-1,-3-6-6,1-6 0,-4 2-2,-3 1-1,0 4 3,0 6 1,0 7 18,0 7 13,0 4 7,0 3-28,0 0-11,0 0-6,0 0-9,15 0 14,3 4-3,3-1-6,0-3-17,1 2-12,-1-1-75,-3 1-287</inkml:trace>
  <inkml:trace contextRef="#ctx0" brushRef="#br0" timeOffset="23304.4674">5741 3228 629,'0'0'169,"0"0"-169,0 0 0,0 0-2,0 0 2,0 0 21,16 16 33,-1-16-16,1 0-9,2 0-15,3-12-3,0-3-3,6-5-4,-2-4 0,-4-4 2,0-5-6,-6-2 4,0-3-4,-8-1-3,-4-3-2,-3-1 2,0-1-4,0 1 5,-3 4 1,-4 3 1,-1 5 0,0 3 0,3 7 0,-1 8 0,3 5 0,3 6 0,-3 2 0,3 0-5,0 23-18,-2 20 5,-1 15 18,3 12 0,0-1 2,0-3 1,0-6 1,14-7 1,5-6-2,5-7-2,-1-5 11,-1-8-7,3-7-3,-1-10 0,0-9 3,3-1-2,4-10 5,1-16-5,1-6-3,-7-4-9,-3-1-6,-8 4 2,-7 6-13,-5 6 5,-3 7 21,0 9 0,0 3 32,-6 2-1,-4 3-31,3 14-3,-4 5 1,8 5 2,3-3-5,0 1 3,0-3 0,11-4 2,4-3 0,-2-5-2,5-2 2,-2-8 6,2 0-2,0 0-1,1-15-3,-5-1-7,-2-7-13,-8 2-28,-4 1-16,0-1 14,0 5 40,-16 1 10,2 1 26,0 4 22,3 0-4,2 5-9,6 2 2,3 0-22,0 3-8,0 0-7,14-4-1,14 1-7,14-1 8,2-2 0,-2 0 0,-3-2 0,-9 4-29,-6-1-76,-12 0-68,-8 0-439</inkml:trace>
  <inkml:trace contextRef="#ctx0" brushRef="#br0" timeOffset="23576.4508">5621 2907 503,'0'0'23,"82"0"50,-19 0 44,8 0 5,4-2-88,4-3-1,-1-3-12,-6 2-16,-6 1-3,-7 3 2,1-3-4,-8 3-54,-12-1-187,-10 0-259</inkml:trace>
  <inkml:trace contextRef="#ctx0" brushRef="#br0" timeOffset="32224.4462">8601 2996 237,'0'0'113,"0"0"-30,0 0-4,0 0-11,0 0-33,0 0-9,0 0 20,-58-34-7,50 30-15,-4 3-7,-4-1-6,-1 2-8,-4 0 0,-1 0-3,1 0 0,-3 3 2,-1 3-2,-2 5-3,-1-1 3,1 2 1,6 2-1,3-2 0,6 3-4,2 3 3,4 4-6,3 6-1,3 0 4,0 1 2,0-1 2,12-4-1,1-3 0,4-3 1,0-4 1,1-5 0,3-4 1,0-5 5,6 0 11,0 0-6,1-11-5,-1-2 1,-2-5 1,-2-2 4,-1 1 0,-2-6-7,-1 1-4,-3 0-2,-4 0 6,-1 0 1,-3 0-5,-5-1 0,-1-3 8,-2 0-9,0-4 2,0 1 3,0-1-6,0 2 5,0-2-4,0 3 1,0 3-1,0 0 3,0 2-3,0 3-1,0 2 1,0 6 4,0 1 2,0 5-2,-3 0 6,1 6 16,0 1-3,0 0-8,1 0-16,-4 0-5,-1 15-5,-4 14 5,-2 13 5,1 6 0,4 5 1,5-2-3,2-3 4,0-5-2,3 0 1,12-6-1,3-2 0,4-2 6,1-3-3,2-2-3,1-6 0,0-2 3,1-7-1,-4-3-2,7-5-1,0-5 1,1 0 9,7-16-8,-2-7 5,-3 0-4,-3-2-1,-6 1 2,-6-2-3,-3-1 0,-8 3-1,-2 0-2,-4 4 2,-1 2 1,0 5 0,-1 2-4,-10 4-1,-2 2-2,-1 4 1,-2 1 1,-1 0-1,3 11 2,3 8-1,4 3 1,2 1 2,5 0-1,0-4 2,0 1-2,5-4 3,8 1-2,3-5 2,3-3 0,1-3 0,3-3 4,-1 0-4,2-3 2,3 0-3,3 0 3,-2-6 2,6-8-4,-2-1 0,-4-3-5,-3-3 0,-5 0 0,-4-3 4,-5 0 1,-4-2-1,-4 1 0,-2 2 1,-1 2 3,0 3 12,0 6 4,0 3-9,0 4-5,0 5 8,0 0-13,5 7-7,10 15-6,3 5 13,-3 5 9,4-4-6,-3-1 0,-2-1 3,-3-4-4,-1-4-2,-6 0 2,-4-2 0,0-1 3,-3-2 2,-19 1-3,-3-3 2,-10-3-5,-2-1-1,-6-4-20,7-2-26,3-1-28,8 0-76,8 0-158</inkml:trace>
  <inkml:trace contextRef="#ctx0" brushRef="#br0" timeOffset="33261.4069">9964 2939 559,'0'0'127,"0"0"-58,0 0-20,0 0-1,0 0-31,0 0 2,-67-38-16,48 38-3,-5 0 0,0 11 0,2 7-1,4 4 1,3 7-6,7 3 4,2 4 2,6-2 2,0-2 3,6-2-3,14-5 3,5-1-4,5-4 2,3-3-3,4-5 2,6-8 22,5-4-11,0 0-2,1-19-3,-4-5-5,-5-4-2,-7-1 3,-5-2-4,-5-2 0,-7 0-6,-5 0-2,-8-1 2,-3 5 6,0 1 0,0 3 0,-11 5 0,-1 4 0,-1 2 2,1 5-1,0 5 0,3 1 0,3 3-1,0 0 0,3 0-2,1 0-1,1 0-2,1 4 4,0 5-6,3 1 6,12-3 1,7 0 0,6 0 3,4-2 0,-1 0-2,-3 0 1,1 2-2,-8 2 0,0 3 0,-2 5-1,-7 2 1,0 4 0,-3-1 1,-5 3 4,-1-4 3,-1-2-3,-1 2-3,2-3 1,0-1 1,2-2-4,5-3 1,1-2 5,3-2-2,8-4-2,1-1-1,3-3 9,2 0-10,-1 0 0,-3-7-1,1-5-34,-4-5-97,0-6-326</inkml:trace>
  <inkml:trace contextRef="#ctx0" brushRef="#br0" timeOffset="33501.3912">10597 2782 843,'0'0'66,"0"0"-33,0 0-1,0 0-20,0 0-12,0 0-5,-9-1-40,9 2-97,0 8-9,3-1-204</inkml:trace>
  <inkml:trace contextRef="#ctx0" brushRef="#br0" timeOffset="33973.3596">10716 2921 675,'0'0'152,"0"0"-85,0 0-46,0 0-21,0 0-8,0 0 8,-6 79 4,6-53-2,12 0 0,4-5-2,3-3 0,1-2 1,4-6-1,-1-3 0,5-7-27,0 0-68,2-2-129</inkml:trace>
  <inkml:trace contextRef="#ctx0" brushRef="#br0" timeOffset="35376.5176">11130 2647 381,'0'0'113,"0"0"-21,0 0-19,0 0 5,0 0-60,0 0-18,-9 8-17,7 23 17,-1 8 16,0 6 21,1 2-10,2-2 14,0-3-7,0-2-22,0-3 3,0-4 14,0-6 0,2-6-21,-2-3 0,0-4-5,0-5-3,0-5 4,0-4-3,3 0 0,-3 0 10,0 0 2,3-13 12,-1-5-25,2-1 0,-1 1 0,4 0-1,2 0 1,2 0 0,2 3-1,2 2 1,0 2-3,2 6 1,2 5-1,-1 0 2,3 2-1,-4 13-2,-3 2 2,-5 1-1,-6 2-13,-3-2-11,-1 1-2,-19-2-14,-5-3-6,-2-3 14,2-5-9,3-5 35,6-1 8,7 0 1,3 0 3,2 0 12,4 0 56,0 0-17,0 0-29,0 0-14,0 0-5,10 0-2,10 0-3,7-1 0,4-1 6,5 1-1,5 0-3,3-2-1,5 0-1,-1-4 2,1-1-2,-6-3 0,-4-2 1,-12-2-2,-8-4-7,-7 0 5,-5-2 2,-7 0 1,0 0 0,0 4 16,-7 2 6,-3 3-5,-2 6-1,0 2-6,1 4 2,-1 0-13,1 18-3,-3 4 0,8 3-3,-1 0 4,7-2 1,0-2 0,0-5 1,1-1-3,8-3 3,0-1 0,-1-4 0,-2-1 3,1-3-4,-3 0 2,-1-3 0,-1 0 2,-2 0-2,0 0 13,1 0 23,-1 0 2,0 0-8,0-3-20,0-2-6,2 3-2,-2-1-2,0 1 0,0 1 2,0-1-2,0 1-1,0-1-2,0 0 0,0 2-1,0 0-1,0 0-1,0 0-5,0 0 0,0 0-4,0 0 0,0 0 3,0 0 2,4 0 3,4 7 6,2 0 0,5-3 0,3 1-1,6 0 2,4-5 1,3 0 3,1 0 0,1 0-5,-5 0 0,-5-6-37,-3-2-36,-9-1-41,-2-4-257</inkml:trace>
  <inkml:trace contextRef="#ctx0" brushRef="#br0" timeOffset="36224.462">12805 2828 568,'0'0'161,"0"0"-64,0 0-29,0 0-13,0 0-15,0 0-16,-58-54 4,43 54-26,-3 0-4,-7 20 2,-4 7 0,1 5-1,8 1-2,7-1 0,7-6 1,6-3 2,0-5-3,3-4 1,9-5-3,6-6 5,4-3-8,6 0-25,5-9 0,2-11-10,-6-2-9,-5-2 19,-10 6 33,-7 5 0,-5 6 25,-2 6 83,0 1-39,0 0-59,-5 8-10,-5 10-4,0 3 4,7-1 0,3-2-3,0-1 3,7-3-1,11-3 2,9-3-1,6-4 0,7-4-43,3 0-45,2-10-193</inkml:trace>
  <inkml:trace contextRef="#ctx0" brushRef="#br0" timeOffset="37192.4036">14397 2550 595,'0'0'68,"0"0"-47,0 0-3,0 0 14,-100-37-18,75 35 0,2 2 15,5 0-19,-1 5-3,5 7-2,1 6-5,-2 6 1,6 1-1,6 6 4,3-2-3,0 2 6,6-4-6,15 0-1,3-1 2,7-4 3,6-3 0,-2 0-2,-1-4 3,-7 0-4,-9-3 3,-6-1-5,-8-1 0,-4 1-2,-7-3 2,-23 3 3,-13-4 4,-5 1-7,-1-5-10,4-3-55,6 0-38,14 0-152,7-6-100</inkml:trace>
  <inkml:trace contextRef="#ctx0" brushRef="#br0" timeOffset="39722.1709">14610 2672 453,'0'0'85,"0"0"-22,0 0-28,0 0-33,0 0 11,0 0 25,-22 73-2,22-50-9,0-2-2,4-3-4,10-2-6,3-4-3,0-5-9,4-2 4,3-5 8,2 0 4,3-2-10,1-15-8,-1-4-1,-4-1-8,-3-3 6,-7 2-4,-8 0 6,-4 7 0,-3 4 6,0 3 31,0 5 3,0 3 9,0 1-24,0 0-25,0 8-3,0 13-9,-3 9 11,0 3 2,3 2-3,0 4 3,0 3-1,0-1 6,0-1 18,-1-5-16,-5-5-5,-3-1-3,-5-6 5,-3-2-3,-4-5-1,1-7-2,-4-5-5,2-4-3,2 0-4,3-1-10,5-11 11,3-2 7,6-2 3,3-2-1,3-2 2,22-1 1,11-5-1,12-2-1,7-4 2,1 0-1,0 4 2,-7-1-2,-10 6 1,-8 1 0,-7 2 0,-6 1 0,-6-1 1,-3-1 2,-2 2 1,-1-2 3,-3 1 16,0 2-3,0 4 6,-1 3-14,-1 4-8,1 4 3,-2 3-5,1 0-2,5 6-9,7 19-3,8 4 12,2 3 0,1-2-1,-2-2 5,-2-5-4,-4-2 2,-4-1-1,-5-5-1,-4-3-1,-3-4-2,0-2-7,-7-3-15,-10-2-1,-6-1-2,-3 0 11,5 0 12,3-1 5,8-2 6,3 1 1,7 2 17,0 0-10,0 0-14,0 0-13,5 0 2,12 0 11,11 0 2,5 0 5,3 0-2,1-4-2,-3-5 3,-1-3-2,-2-3 2,1-5-5,-2-2 2,-2-7-2,0-2-1,-5-4 0,-2-3 0,-6-1 1,-4-2 2,-3-1 2,-5 3-3,-3 2 14,0 3-2,0 9-9,0 8-3,0 10-2,0 5 0,0 2-1,0 2-9,-3 22-8,2 14 11,-4 8 7,2 7 1,0-1-1,0-1 0,3-4-2,0-7 3,0-8-1,12-4 2,3-9-2,3-7 0,-2-4 0,4-7 0,1-1 0,2 0 3,0-9 3,1-7-6,-2-4-2,-1-1-5,-3-2 4,-2 2-18,-5 3 10,-7 2 1,-4 4 7,0 1-1,0 5 3,-9 2 1,-4 4 4,-1 0-4,-2 0-3,3 16-6,-1 7 9,4 1-3,5 0-2,5 0 2,0-3 1,0-3 0,8-5 0,3 0 4,2-7-4,4-5 5,3-1 0,5 0 3,5-17-6,1-4 0,-1-4-2,-4-2-2,-3 1 4,-1 2 0,-2 3 0,-2 6 2,-1 6 13,-4 8-10,0 1 0,0 0-5,1 10 6,0 8 3,-3 3-1,-3 2 3,-2-1 0,-1 0 3,-1-3-9,0-1 0,-1-3-1,-1-4-4,-2-4 4,0-4-3,0-3 1,1 0-2,-1 0 1,0-2-1,0-11 0,0-2-24,2-1 18,2-1-2,4 0 7,7-1-3,3 2-1,9-1-3,-1 5-7,1 3 9,-5 6 4,-5 3-2,-2 0-1,-5 0-2,-1 5 0,0 5 3,-3 1-1,-1-2 4,-2-2 1,-2 0 0,1-3 0,-2-3 1,1-1 0,-1 0 0,2 0 8,1 0 8,4-10 36,4-10-40,-1-2-9,3-3-4,-2 4-1,0 5 0,-3 6-2,-2 3 4,-1 7-4,2 0 3,5 3-8,5 14 2,0 4 1,0 0 5,-1 0 2,-2 1-1,3-4-1,6-4 1,4-4 1,7-5 0,2-3-2,3-2-45,-6 0-82,-7-10-299</inkml:trace>
  <inkml:trace contextRef="#ctx0" brushRef="#br0" timeOffset="40210.1392">15325 2508 359,'0'0'60,"0"0"46,104 0-23,-52-1-12,9-4 6,4-1-31,-1-1-28,-3 2-14,-4 0-4,-5 2-20,-1 2-131,-4 0-76</inkml:trace>
  <inkml:trace contextRef="#ctx0" brushRef="#br0" timeOffset="44934.3458">17973 2558 493,'0'0'152,"0"0"-59,0 0 2,0 0-47,0 0 4,0 0-19,0 0-22,0-19-11,0 19-3,0 11-14,0 9 8,0 4 9,0 1 1,0 0 2,0-1 1,0-2-4,0-1-2,0-1 2,6-4 4,3-2-4,0-4 0,3-2 0,-3-5 0,4-1 3,5-2-2,3 0 1,3-13-2,-2-5 0,4-3-10,-3-1 4,0-1-10,-8 4 6,-6 2 8,-1 5 2,-6 2 0,-1 4 1,-1 1 4,0 2 10,0 3 7,0 0-16,0 0-6,0 0-11,0 15-6,2 3 15,4 0 2,2 2 0,3-3-1,3-4 1,2-1-1,4-5 0,7-2 1,4-5 2,3 0 1,1 0-3,-4-6 0,-7-6-6,-10 0-3,-6-4 8,-6 2 0,-2-4-1,0-2-1,-5 4 3,-5 1 1,-1 1 1,4 5 11,1 1-8,3 5 1,0 2 6,3 1-10,0 0-2,0 0-3,0 0-16,13 0 5,8 0 12,5 0 1,2 1 1,-1-1-3,-2 0 2,-4-4-3,2-11 2,0-9 1,3-7-2,0-6-21,0-5-2,-7-2 4,-4 2 14,-7 0 7,-4 7 1,-4 5 5,0 7 30,0 12 14,0 6-17,0 5 6,0 0-38,0 24-14,-1 17 4,-7 14 10,0 7 3,0 0 2,-1-2 7,3-8 10,0-6-8,1-9-6,1-5-3,1-6-3,2-10-2,-1-4 0,0-4 0,2-7 1,0 1 0,0-2 2,0 0 1,0 0 1,0 0 4,0-4 0,0-9-9,0-5-8,4 0 2,6-2 2,0 1 3,1 2 0,2 3 0,1 0-2,3 2-2,2 2 2,1-1-1,1 5 3,-4 2-4,-1 4 3,-3 0-1,-1 0-4,0 8 2,-1 7 2,2 4 2,-2 0-4,-1 2 1,0-1 3,1-2 1,-2-3 0,4-4 0,-1 0 0,6-5 0,6-3 0,2-3 4,5 0-2,0 0 3,-1-7-1,0-8-3,-6-4-1,-4 0-11,-8-4-4,-4 1-7,-5 1 11,-3 2 6,0 3 1,-3 2 4,-3 7 11,1 3-8,2 4 5,0 0-8,-1 1-7,-1 14-5,0 7 5,2 2 5,3-2 1,0 0 1,0-4 0,0-4-1,7-3 1,2-4 0,0-2 0,6-4 0,0-1 5,7 0-3,6 0 0,7-13 0,2-5-2,1-4-1,-9-2-33,-9-1-5,-10-1 24,-8-1 9,-2 5 2,0 1 4,-11 4 11,-4 2 27,2 5-8,1-1 2,3 5-27,4 1-4,4 2 0,1 2-1,0-1 0,0 1-5,3-1-14,10 2 10,4 0 7,1 0-2,1 0 4,2 0-1,0 0 1,-2 5-3,2 4 3,-2 1 7,0 1-6,-3 4 1,-4 2-2,-2 4-2,-2 0 2,-5 1 2,-2 2 10,-1-3-6,0-3-2,0-2 3,0-6 0,0-2-4,2-5 1,2-2-3,2-1 6,6 0-6,8 0 8,12-9 5,11-9-8,2-3-6,0-5-24,-9-2-18,-11-1 23,-8 1 10,-10 0 3,-7 7 4,0 5 2,0 7 50,0 6 18,-4 3-38,-2 0-30,-5 12-1,1 12-3,-1 4 0,5 4 3,6-2-1,0-1 2,2-5 0,15-5 0,8-5-2,5-7-10,2-4-40,-2-3-69,-8 0-372</inkml:trace>
  <inkml:trace contextRef="#ctx0" brushRef="#br0" timeOffset="47416.6484">21242 2549 294,'0'0'409,"0"0"-400,0 0-5,0 0-4,0 0 0,0 0 29,22 34 37,-2-30-11,2-4-14,2 0-11,0 0-10,0 0-9,1-10-4,0-6 3,2-6-6,-3-4 3,2-6-1,-6-1-4,-3-5 0,-7-1-2,-4-2 2,-4-1-1,-2 3 0,0 0 1,0 3 1,0 3-3,0 4 0,-2 10 2,1 8-1,-1 5 0,2 6 1,-1 0 3,-1 0-5,1 6-7,-4 20-11,-1 14 15,0 10 3,0 4 0,3 0 5,3-1-3,0-5 2,2-1 0,13-5-2,4-6-1,5-1 1,1-7 1,3-5-2,4-5 1,7-9-1,3-4 5,5-5-6,0 0-5,-3-16-13,-5-7-5,-8-8 6,-5-5 5,-7-5 5,-4-4 6,-6-1 0,-3-1 0,0 1 0,-5 2 2,2 5-2,-1 6 2,-2 12-1,0 8 0,0 9 12,0 4 20,0 1-32,0 23-19,-8 14 14,-2 7 5,1 5-2,3-3 4,3-1 2,3-5 0,0-5 2,0-6-6,0-5 0,0-7 0,0-8 2,0-4-1,2-5-1,-2-1 4,0 0 6,0 0 1,0 0-3,0 0 2,0 0-7,0 0-2,0 0-1,0 0 0,0 9-11,-4 2 10,-6 1 0,4-1 1,0-3-2,2 0 2,1-5 1,3 0-1,-2-3-2,2 0 2,0 0 2,0 0 0,0 0 4,0 0 2,5-9 8,4-7-16,3-1-6,1 1-6,-4-1-3,-1 2 13,0-4-2,0 1-3,3-3-21,0-1-9,1 1-7,3 0 6,0 4-13,-1 5-1,2 5 7,-2 2 23,-1 4 3,2 1-1,1 0 5,1 7-3,-1 13 0,-1 4 13,3 3 5,-5 0 39,7-5-1,-1 0-13,-1-7-8,4-3-9,1-5 6,2-4 9,2-3 4,7 0-11,0 0-4,2-9-4,-3-3-5,-6-4-1,-6-4 4,-6-1-1,-8-5-3,-4 1-4,-3-2-13,0 0 10,0 0 1,-3 2 3,-6 7-15,0 7-8,-1 3 0,1 8 10,-3 0 5,-3 11-8,0 15 7,0 8 9,2 1 1,3 1 9,4-7 10,4 0-9,2-5 5,0-4-5,9-5-1,10-5 7,5-2 19,3-5 6,1-3-5,2 0-12,-4 0-8,-2-6-10,-4-5-4,-2-4 8,2-4-7,-1-4-3,-2-2-17,-3-4-12,-2-1-20,-6 1-8,-3-1 23,-3 4 10,0 4 24,0 2 1,-7 4 15,-2 4 8,0 1-7,0 4 7,1 2-12,5 2 19,3 3-19,0 0 3,0-1-15,0 1-2,0 0-1,0 0-7,11 0 1,8 0 9,2 1 6,2 4-6,2 0 0,-1 0 0,0 1 0,-5 1-1,-1 0 1,-3 4 0,-3 2-2,-3 3-1,-5 5-4,-2 4 4,-2-1-2,0 1 5,0-2 0,0-2 2,1-2 4,2-1-2,3-5 1,0-1 1,2-6 5,2-2-10,5-4 8,3 0 8,4 0 8,2-14-9,0-4-16,-1-3-1,-1-5 0,-3-3-3,-2-6 3,-6 1-6,-5 2 4,-4 5 1,-2 9 2,0 6 0,0 4 16,-9 8 12,-4 0-28,-1 19-4,-1 10-3,6 6 4,5 3-4,4-4 7,0-5 0,6-3 1,13-8 1,5-5 0,9-5 0,3-5-2,5-3-30,3 0-117,-1-11-206</inkml:trace>
  <inkml:trace contextRef="#ctx0" brushRef="#br0" timeOffset="48000.6092">21492 2273 606,'0'0'74,"0"0"-46,0 0 13,99-19 50,-53 11-37,8 1-22,6-1-15,4 1-7,-1 1-7,-7 3-3,-8-1-5,-11 4-28,-4 0-106,-6 0-96,-7 0-231</inkml:trace>
  <inkml:trace contextRef="#ctx0" brushRef="#br0" timeOffset="48584.5726">21161 2254 248,'0'0'91,"0"0"-4,111-4-2,-71 3-14,3 0-23,0-2-19,-2 1-10,-2 1-16,2-2-3,-2 0 0,-1-2-25,-6 1-181</inkml:trace>
  <inkml:trace contextRef="#ctx0" brushRef="#br0" timeOffset="53417.1297">24258 2306 327,'0'0'184,"0"0"-99,0 0-47,0 0 7,0 0 20,0 0-18,0 0-7,0-34-15,0 29 0,-4 1-12,-5 0-13,-1-1 4,-5 1-4,-2 3-2,0 0 2,-2 1 0,0 0 0,0 0-2,-1 1-2,1 13 3,1 3-6,-1 4 7,2 1-3,5 3 2,5 0-2,5-1 1,2-3 1,0-3-1,0-1 0,8-4-1,2-3 3,4-2 0,2-3 0,5-5 0,3 0 1,1 0-1,-1-2 0,-3-10 0,-2-3 3,-5-2-1,-5 1-2,-2-2 8,-4-2-6,0 1 6,-1 2-7,-2 5-1,0 3 9,0 6-1,0 1 3,0 2-4,0 0-7,0 0-9,0 14-11,0 6 17,0 1 3,1-2-1,5-4 1,2-1 0,0-4-2,3-2 2,3-3 2,2-2-1,6-3-1,6 0 1,4-2 2,2-10 0,-1-3-6,-3-2-2,-6-1 1,-9 0 4,-6-1-5,-8-1 5,-1 1 0,0 1 0,0 1-1,-9 2 1,-1 4 15,-1 2 1,1 3-8,1 2-2,3 0-2,0 3 0,5 1-3,1-2 0,0 2-1,0 0 1,0 0-2,0 0-1,5 0-5,13-1 1,6 1 5,3-1 1,-2 1-1,-4 0 1,0 0 0,-7 0 0,2 7-4,-4 7 0,0 2 2,-3 2-1,-3 2-1,-2 1 2,-1 0 1,2 1-1,-2 1 2,0-2 0,3-3 0,3 0-4,4-3 2,2-2 4,7-6-2,5-4 4,6-3-1,4 0-3,1-3 2,2-12 8,-6-3-2,-3-5-7,-5 1 3,-7-4-1,-5 2 0,-7 0 0,-5 1 1,-2 5 3,0 3 28,0 3-6,0 6 1,-5 3-14,1 3 3,-2 0-19,-2 3-9,-2 15 5,1 7 1,-1 1-4,7 2 7,3-3 1,0-2-1,0-4 0,13-3 0,5-6 0,7-2-2,3-7 1,7-1-40,-2 0-72,-10 0-236</inkml:trace>
  <inkml:trace contextRef="#ctx0" brushRef="#br0" timeOffset="54297.076">26024 2296 725,'0'0'89,"0"0"-84,0 0-5,0 0-15,0 0 11,0 0 4,19 18 30,-1-13 17,3-4-16,1-1-11,6 0-8,5 0 1,1 0-5,2-12-2,-3-1-5,-5-5-1,-2-4-5,-8-2 0,-2-3-4,-7-2 3,-4-2 2,-2 1 2,-3-5 2,0 1 0,0 0 0,0 4 1,0 8 11,0 5 7,-2 5 3,1 6-4,-1 3-5,2 3-5,0 0-6,0 0-1,-3 0-2,-1 21-13,-4 18 1,-4 15 13,0 10 0,0-1 7,2 2-4,4-2 4,5-1-3,1-4 1,0-2-4,0-6 1,0-5 4,0-6-6,4-5 3,-1-3-3,0-7 1,2-6-1,0-4 0,1-7-12,3-7-45,8 0-35,2-9-65,7-17-160</inkml:trace>
  <inkml:trace contextRef="#ctx0" brushRef="#br0" timeOffset="55281.0109">26472 2164 629,'0'0'98,"0"0"-5,0 0-52,0 0-6,0 0-29,0 0-2,53-56-4,-20 56-3,1 1 2,0 17 0,-8 3-2,-7 3-2,-7 2-2,-5-2 0,-7 0 1,0-3 5,-3-3-6,-16-4 7,-8-4 1,-3 0 7,-2-6-4,0-1-2,4-2-2,7-1-11,8 0-4,5 0-3,5 0 2,3 0 14,0 0 0,0 0 0,0 0-8,0 0-25,6 0 5,8 0 30,2 0-3,2 0 3,4 0-2,2 2 2,3-1 4,3 3-4,4-4 0,3 0 0,2 0 1,1 0-1,-4 0 2,-3 0-2,-3-7-1,-2 1 1,0-1 1,2-5 0,-6 0 1,-3-3-1,-9-5 4,-3 1 13,-6-6-6,-3 0-12,0-2 0,0 3-3,-13 1-1,-2 2 4,-3 6 3,1 2 7,-2 2 0,4 5-10,0 3 0,6 3 0,5 0-2,2 0-11,2 9-12,0 3 21,0 0 4,15 0 1,6-3 2,4-2 2,2-5 20,0-2-3,3 0-1,0 0-12,1 0-4,-1 0 0,0-4-3,-3-1-2,-3 3 2,-7 2-1,-6 0-2,-2 0 0,-5 2-12,0 9 4,0 2 6,-4 5-4,1-1 6,-1 2 1,2 1 0,1-2 0,0 0 7,1 0 10,2-3-7,2-2-2,2-3 1,4-1-5,0-4 4,4-1-1,5-3-2,2-1-5,3 0-37,1 0-75,-7-3-169</inkml:trace>
  <inkml:trace contextRef="#ctx0" brushRef="#br0" timeOffset="56318.1684">27686 2121 241,'0'0'314,"0"0"-241,0 0-44,0 0-19,0 0 11,0 0-21,-56 11-1,41 13-4,1 3 5,0-2 15,2-1 6,6-4-7,2-3-4,4-5 2,0-2-6,0-2-3,0-4 6,1-2 5,14-2 4,2 0 17,6 0-20,1-6-13,-1-6-2,-5-2-22,-5 0-16,-6-2 25,-4 0-5,-3-1 18,0 2 2,0 2 37,-4-1 17,-3 3-8,2 4-31,4 0-9,-1 3-7,1 3-1,1-1 0,0 2 2,0 0-2,0 0-7,0 0-7,1 0-19,12 0 32,2 5 0,5 0-1,-2-1 2,4-1 2,0-3 0,1 0-2,-1 0 0,-3 0 0,-2-15 2,-4-3 1,-2-7-2,0-4 2,-4-6 7,0-1 2,-1 0 24,-1 1-8,-1 2-9,2 6-1,-2 1-15,1 5-3,-2 6 1,-1 6-1,-2 4 1,0 4 3,0 1 1,0 0-5,0 0-6,0 23-12,0 14 14,0 14 3,0 10 1,0 0-4,0 0 2,0-7 2,0-6 3,0-7 3,0-5 7,0-3-10,0-6-1,3-6 0,3-3-1,2-7 1,3-5-2,1-5 0,6-1-1,1 0-12,-1-16-11,-2-5-2,-7-5-16,-1 0-24,-8 4-32,0-1 33,0 4 30,0 3 22,0 5-7,0 3 9,0 5 11,0 3 26,0 0-14,0 0-12,0 0-6,1 0-2,17 0 7,4 0 1,7 0 20,4 0-4,1 0 0,2 0-8,0 0-8,1 0 0,-3 0-64,-5-3-310</inkml:trace>
  <inkml:trace contextRef="#ctx0" brushRef="#br0" timeOffset="57366.1055">28590 2112 776,'0'0'78,"0"0"-61,0 0-17,0 0 0,0 0-1,-84-21-1,57 34 2,2 4 0,0 3 0,1 1-3,4 2 6,4-1-2,5-1-1,7-1-1,2-5 1,2-1 0,0-4 0,0-4 1,3-1 0,8-4 3,4-1 21,3 0-7,2-4-14,3-10 0,-1-4-4,-1-2-4,-2 1-6,-5 1 9,-6 1 1,-2 5 0,-5 3 2,-1 5 12,0 2 1,0 2 10,0 0-25,0 0-18,0 9-3,0 6 21,0 2-1,6-4 0,1-1-2,2-1 3,5-4 0,-1-3 0,5 0 0,2-4 6,3 0-6,1 0 4,0-11-1,-1-4-3,-3-5-4,3-3 3,-4-8 1,1-3 0,0-7 0,0-6 0,-1-2 1,0-1 0,-5 3 4,-3 5 3,-1 6-3,-6 9-2,-2 8 2,-2 6-3,0 9 8,0 4 2,0 0-12,0 0-4,0 12-13,-2 18-1,-7 14 15,-1 10 3,1 8 0,1-2 0,4-3 2,1-7 16,3-8-7,0-9-3,0-4-4,9-8-2,0-6 2,2-3-3,3-5 0,3-2 2,5-5-1,4 0-2,-3 0-5,-1-9-17,-6-10-6,-6-3-7,-5-5-15,-5 0-17,0 0-20,-6 6 87,-5 3 8,2 5 22,0 9 21,6 3-24,3 1 30,0 0-57,0 0-4,0 0-10,11 0 2,5 1 12,8 3 3,4-2 3,4-2 6,2 0-12,-1 0-21,-3 0-132,-5-12-339</inkml:trace>
  <inkml:trace contextRef="#ctx0" brushRef="#br0" timeOffset="57654.0825">29513 2227 270,'0'0'743,"0"0"-723,0 0-19,0 0-1,0 0-2,0 0 1,-3 0-1,3 0-30,0 0-60,-3 0-140,0 0-233</inkml:trace>
  <inkml:trace contextRef="#ctx0" brushRef="#br0" timeOffset="61165.4599">30207 1961 409,'0'0'99,"0"0"-10,0 0-65,0 0-9,0 0 7,0 0-11,0 0 9,-82 85-6,70-55-1,4-1 16,1-2-22,6-6-2,1-2-4,0-2 1,3-2 9,10-3 6,2-1 23,6-6-4,6 0-6,5-5-9,7 0-8,2 0-6,-3-8-7,-5-6-3,-9-3-3,-8-4 2,-6-3 2,-6-3-1,-4-4-6,0 0-25,-9-2 20,-3 1 10,-3 7 4,6 5 4,0 6 4,3 7 2,-1 1-7,4 3-2,1 1 8,2 2-1,0 0-7,0 0-1,0 0-10,0 0 1,0 0 2,9 7 7,5-3 1,2-1 2,5-1 5,1-2-8,2 0 14,0-6-9,1-9 1,1-4 0,-2-2-4,-2-1 4,-4-2-6,-2-1 2,-2 2 14,-7-1-3,0 0 4,-4 2-1,-3 8 3,0 3 12,0 6-18,0 4 5,0 1-8,0 0-10,0 0 0,-1 25-15,-14 16 9,-1 17 4,-2 16 3,3 7-1,2 6 6,4-6-3,2-2 4,4-3-7,3-5 7,0-5 3,0-11-8,0-8-2,6-11 2,1-10-3,-6-8 1,2-8 0,-3-7 1,0-3 0,0 0 3,0-10 9,3-17-5,3-14-8,3-4 0,0-5-1,0 1-3,3 3 3,-3 7 1,1 8 0,2 8-10,2 10-1,3 5-2,10 8-18,9 0-24,10 0-34,10 3-151</inkml:trace>
  <inkml:trace contextRef="#ctx0" brushRef="#br0" timeOffset="62617.2086">1833 4540 601,'0'0'84,"0"0"23,0 0-43,0 0-51,0 0-12,0 0-1,-4 91 30,11-46-1,2 1 1,-1 0-7,1-4-18,-1-2 0,0-1-5,-5-1 3,3-2-3,-3-1 0,-3-4 1,2-5-1,-2-5-6,4-8-73,-1-6-128,-2-7-246</inkml:trace>
  <inkml:trace contextRef="#ctx0" brushRef="#br0" timeOffset="62905.1888">1809 4453 553,'0'0'44,"0"0"-19,0 0-3,0 0 5,41-83 17,-16 73-17,9 0-16,2 6 1,0 0-6,1 4-6,2 0 1,-3 0-1,-3 1-3,-5 6-96,-3 4-101</inkml:trace>
  <inkml:trace contextRef="#ctx0" brushRef="#br0" timeOffset="63129.1739">1848 4776 532,'0'0'8,"0"0"-8,0 0 0,0 0 23,0 0 46,0 0 20,75 10-37,-38-10-38,-1 0-5,0-2-9,-5-1-77,-4 3-122</inkml:trace>
  <inkml:trace contextRef="#ctx0" brushRef="#br0" timeOffset="63529.1484">2447 4454 644,'0'0'104,"0"0"-98,0 0-4,0 0-2,0 0-2,0 0 2,101-28 1,-70 25 1,0 0-2,-4 1 0,-7 2-45,-4 0-104,-5 0-179</inkml:trace>
  <inkml:trace contextRef="#ctx0" brushRef="#br0" timeOffset="63737.135">2618 4423 500,'0'0'110,"0"0"-110,0 0 0,-9 78 33,9-42 19,0 2-9,0 3-18,0-1 4,0 1-10,-2-1 39,-5-4-20,3-1-26,1-2-10,-2 2 1,-1-2-3,-3-3-23,-1-6-129,1-7-123</inkml:trace>
  <inkml:trace contextRef="#ctx0" brushRef="#br0" timeOffset="63921.1235">2508 4978 796,'0'0'57,"0"0"-53,0 0-4,0 0-5,0 0 5,95-42 4,-58 29 2,4-1-5,-4 0 6,-4 3-7,1-2-23,-7 1-125,1 0-169</inkml:trace>
  <inkml:trace contextRef="#ctx0" brushRef="#br0" timeOffset="64233.1047">3037 4410 839,'0'0'4,"0"0"1,0 0 0,0 0 30,0 0-22,0 0-13,-27 51-7,27-2 6,5 4 1,1-2 8,0-5-7,-3-2 5,-3-5-3,3-4 8,-3-6-7,4-5-2,-4-5-2,3-5-3,0-7-14,0-7-100,2 0-101,2-15 68,5-13-111</inkml:trace>
  <inkml:trace contextRef="#ctx0" brushRef="#br0" timeOffset="64561.0851">3097 4526 288,'0'0'135,"-12"-79"-3,6 50-72,6 8 36,-3 9 10,3 6-50,0 5-21,0 1-35,3 13 0,18 22-6,3 13 6,3 6 7,1 0 2,0-2-2,-2-9-4,-4-8 7,-4-8-9,3-6 2,-6-6-2,1-4 1,-2-4-1,-1-1 0,-1-5 0,1-1 2,-4 0 3,2-13 3,-1-11 23,4-10-21,-7-6-10,0-5 3,-4-3-3,-1-4 3,-2 3-4,0 4-12,0 7-28,0 11-17,0 8-53,0 6-161</inkml:trace>
  <inkml:trace contextRef="#ctx0" brushRef="#br0" timeOffset="64913.0606">3756 4400 931,'0'0'101,"0"0"-65,0 0-23,0 0-13,0 0-7,0 0-11,8 68 14,-2-20 4,4 0 1,-4-4-1,0-8 1,-1-3 0,-2-4-1,1-6 0,-3-4-2,-1-4-10,0-7-100,0-7-208</inkml:trace>
  <inkml:trace contextRef="#ctx0" brushRef="#br0" timeOffset="65233.6891">3634 4364 924,'0'0'0,"0"0"-24,0 0-4,82-83 20,-45 83 1,7 0-2,5 14 9,0 13 12,2 11 3,-4 5 1,-8 5 1,-6 2-6,-11-5 2,-8-7 6,-2-6-7,-9-7-3,-3 1 9,-2-2 4,-20 1-12,-6 1 3,-8-2-8,-6-3 0,-1-4-5,-2-6-11,-1-3-42,2-5-26,1-3-117,6 0-343</inkml:trace>
  <inkml:trace contextRef="#ctx0" brushRef="#br0" timeOffset="65881.6459">4426 4287 396,'0'0'369,"0"0"-310,0 0-56,0 0-1,0 0-2,0 0 15,121-16 4,-79 13-9,0 0-9,-8 3 2,-4 0-3,-9 0-6,-11 0-141,-10 0-162</inkml:trace>
  <inkml:trace contextRef="#ctx0" brushRef="#br0" timeOffset="66097.6359">4526 4290 396,'0'0'160,"0"0"-157,0 0 32,0 88 37,8-46-11,-2 1-30,1-1-13,-3-1-3,1-2-12,-2 0-2,0-1 0,-3-2 1,3-4 3,-3-7-4,3-4-1,-1-5-92,-2-9-188</inkml:trace>
  <inkml:trace contextRef="#ctx0" brushRef="#br0" timeOffset="66281.6253">4504 4775 421,'0'0'535,"0"0"-505,0 0-7,0 0-10,0 0-9,0 0-3,61-25-1,-21 18 0,5 3 1,0 2-1,4-1-47,0 0-57,-4 1-159,-3-2-308</inkml:trace>
  <inkml:trace contextRef="#ctx0" brushRef="#br0" timeOffset="66929.5796">5105 4250 266,'0'0'86,"0"0"-79,0 0-1,0 0 68,-3 95 19,3-49 2,0 5-26,0-4-16,0-5-22,0-4-23,0-7-1,0-4-6,0-4 33,0-6-21,0-7-12,0-4 3,0-6-2,0 0-2,0-6-12,6-15-8,0-9-48,0-5 40,0-5 23,0-7-5,-5 1 5,-1-2-1,0 8 6,0 2 18,0 5 24,0 6 10,-3 6-4,3 9-27,0 7-1,0 5 1,0 8-21,14 24-7,5 11 7,5 13 8,3 2 8,-2 3-2,1-6 5,-1-7-8,0-9-7,-2-8-1,-1-7 2,0-7-3,-2-7 3,-2-7-1,-3-3 0,4-1 3,-3-20 4,1-9 21,-1-6-26,-5-7-3,-7-2 0,-2-3-3,-2 1 1,0 2-1,0 3-1,-3 5-14,-2 3-17,5 7-31,0 4-55,0 9-195</inkml:trace>
  <inkml:trace contextRef="#ctx0" brushRef="#br0" timeOffset="67585.8013">6221 4221 786,'0'0'124,"0"0"-63,0 0-54,-52-77 13,29 64-9,-4 7-6,-4 6-4,-3 0-1,-6 21 0,-1 10-3,4 10-1,4 9 0,8 4 3,4 3 1,12 0-6,9-6 2,0-7 1,0-10 2,17-8 1,2-6-3,0-8 1,1-6 1,-1-4 1,3-2 4,-2 0 1,2-17-5,-1-6-7,-9-4-25,0-1-3,-5-3 14,-4 3 3,-1 4 14,1 2 4,0 8 14,1 2 8,1 3-4,5 7-8,4 2-10,5 0-2,2 11-3,6 7 5,-2 7 0,-4 1 4,3 0 8,-8-1 18,-1-1-11,-4-1-6,-5 0-3,-5-2-6,-1 0 5,0 1-3,-6 0-5,-10 1 7,-1 0-8,0-5 3,3-3-7,9-4-52,4-9-76,1-2-234</inkml:trace>
  <inkml:trace contextRef="#ctx0" brushRef="#br0" timeOffset="70345.6304">8113 4450 608,'0'0'41,"0"0"-41,0 0-10,0 0 8,0 0 2,0 0 6,0 0 36,65 15-3,-44-14 6,6-1-10,0 0-19,4 0-1,1 0-6,-1-8-6,3 0-3,-2-2 3,-7 0 1,-10 0-4,-5-2 0,-5-4 0,-5 0 3,0-4-3,0 2 0,-18 4-4,-3 0-12,-6 7-18,-4 7-1,-4 0 19,-3 4 6,4 17 10,-2 7 6,4 10 7,7 9-1,8 1-6,10-1-4,7-7 0,0-8 4,9-5-4,13-3 0,1-3 15,7-3 27,0-6-29,2-7-10,8-5 2,5 0 2,3-5-9,0-10-50,-4-3-98,-8 0-248</inkml:trace>
  <inkml:trace contextRef="#ctx0" brushRef="#br0" timeOffset="70897.5946">8902 4355 499,'0'0'202,"0"0"-181,0 0-17,0 0 6,0 0 33,0 0-28,-94-44-15,73 44 2,0 16-2,-3 4 7,4 9 9,3 1 4,4 4-6,7-3-8,3-2-4,3-6-2,0-3 1,3-5 1,10-4-4,5-5 4,7-5-1,4-1 2,2-6 3,2-15-6,-6-3-5,-8 1-5,-7 3-1,-6 3 10,-3 3 2,-3 4 25,0 2-12,0 5-6,0 3 22,0 0 26,3 0-56,2 11-16,2 10 6,2 7 10,0 3 0,4-5 1,2 1 0,6-8-1,4-4-22,1-7-51,4-8-127</inkml:trace>
  <inkml:trace contextRef="#ctx0" brushRef="#br0" timeOffset="71577.5507">9459 4352 898,'0'0'64,"0"0"-47,0 0-13,0 0 5,0 0 9,-93-10-15,69 34-3,-4 7 0,7 1 1,0 0 0,9-4-1,5-1 0,7-4-6,0-4 5,0-3-4,11-5 5,15-1 0,8-8 0,5-2-2,10 0-3,-10-9 2,-3-5-17,-8-8-2,-6-4 14,-6-2 6,-5-7 1,-5 1 2,-4-3-1,-1-2 0,-1-3 0,2-1 0,-1-2 0,2 2 1,0 7 0,0 8-1,-1 8 0,-2 9 9,0 7 8,3 4-15,1 4-2,5 25-13,2 16 13,0 8 23,-3 4-12,-5-1 16,0-5-6,-3-3-16,0-6 0,0-8-4,0-11 0,0-7-1,0-9 0,0-4 0,3-3 3,0 0-2,2-13 9,5-12-10,-1-2-4,1 2 2,1 7 2,-2 7-1,1 5 0,6 6-3,4 0-7,2 6 8,4 9 3,-1 1 0,-1 0 0,-3 1 0,-2-1-1,-1 0-37,5-2-35,-1 3-64,2 0-112</inkml:trace>
  <inkml:trace contextRef="#ctx0" brushRef="#br0" timeOffset="72588.6021">11001 4149 592,'0'0'334,"0"0"-317,0 0 7,0 0-12,0 0-12,0 0-22,13 43 22,-8-2 0,1-2 10,2-1-4,-2-3-4,1 1 1,-4-3-1,1-5-2,-2-2 1,1-7 2,-2-5-3,2-8 0,0-6 0,2 0-24,1-9 10,1-15 1,-1-6-21,-1-5 5,-5-1 14,0 1 15,0 1 0,0-1 10,-5 0 8,2 1 6,2-2 9,1 1-7,0 2 1,0 1-15,10 7-5,5 5-5,-3 7-1,3 8-2,1 5-3,5 0-1,1 13 4,1 9-5,-1 8 6,-2 2-1,-7-1 1,-2-2 0,-4-2-2,-3-7 3,-2-6-1,-2-3 0,0-7 0,0-2 0,3-2 0,0 0-1,5 0-1,6-17 2,3-8 0,8-8 0,-1-2-1,0 1 1,-6 5 0,-3 11 1,-8 8 9,-2 7 24,-2 3-15,8 0-19,3 16-11,7 11 10,-3 5 2,3 2 2,-5 2 1,-4-2-4,0-1 0,-2-2-4,-1 0 4,-3-3-15,0-4-4,2-6-21,-1-5-21,2-6-118,3-7-177</inkml:trace>
  <inkml:trace contextRef="#ctx0" brushRef="#br0" timeOffset="72852.5847">11802 4085 600,'0'0'35,"0"0"-21,0 0-14,0 0 7,0 0 16,11 94 22,-10-54-12,-1 1 4,0-3-21,0-1 10,0-4 0,-1-1-19,-5-5-6,3-6 0,3-6-2,0-7-107,0-8-122</inkml:trace>
  <inkml:trace contextRef="#ctx0" brushRef="#br0" timeOffset="73080.7087">11826 4053 834,'0'0'36,"0"-80"-32,14 45-1,5 8 1,2 7 8,-3 5 7,7 8-19,-1 5-1,3 2 1,0 0-1,-5 14-2,2 7 1,-3 3-4,-3 2-18,-2-1-71,-4-4-63,-6-2-156</inkml:trace>
  <inkml:trace contextRef="#ctx0" brushRef="#br0" timeOffset="73280.6961">11832 4158 684,'0'0'0,"0"0"-9,0 0 6,0 0 3,0 0 21,0 0 11,78 33-11,-44-30-10,0 0-4,-4 0-4,-3 3-3,-7 3-98,-6-1-233</inkml:trace>
  <inkml:trace contextRef="#ctx0" brushRef="#br0" timeOffset="73480.6803">11819 4510 283,'0'0'60,"0"0"45,0 0-22,103 6-4,-72-6-22,-1 0 9,1 0-39,-1-5-19,-2 1-5,-1-2-3,-3 0-42,-4-2-196</inkml:trace>
  <inkml:trace contextRef="#ctx0" brushRef="#br0" timeOffset="74045.3397">12335 4009 754,'0'0'136,"0"0"-114,0 0-22,0 0-11,-4 78 11,4-31 2,0-2 5,1-1-1,8-5-1,-5-3-5,1 0 4,-2 0-4,-2-3 0,1-5 2,-1-6-2,1-12-11,5-5-108,-2-5-111,1-10-96</inkml:trace>
  <inkml:trace contextRef="#ctx0" brushRef="#br0" timeOffset="74517.3101">12469 4012 409,'0'0'118,"0"0"-7,0 0-17,0 0-9,0 0-36,0 0-36,78-74-12,-60 89-1,1 14 9,-2 7-1,-4 4-8,-4 2 6,-3-4-2,-2-6-4,1-8 0,-5-6 0,6-6 0,-3-6 0,-2-4 0,1-2 0,1 0 4,3 0 3,6-14-6,6-10 2,-1-3-1,1-5-2,-1 0 0,-2 1 0,-1 4 0,-1 4 4,1 7-4,-3 6-3,-1 5 3,1 5 0,-2 0-4,3 10 0,-1 17-6,2 8 5,-4 4 4,1 2 1,-4-2 2,-2-2 8,1-2 1,-4-2-10,1-1 1,-2-5 2,1-3-4,1-5-3,8-5-32,1-9-98,2-5-157</inkml:trace>
  <inkml:trace contextRef="#ctx0" brushRef="#br0" timeOffset="74839.1638">13291 4036 613,'0'0'36,"0"0"-36,0 0-17,0 0 17,0 84 17,-4-39 33,-2-2 0,-3-3 15,4-2 0,1-7-41,2-2-14,2-5-8,0-5 0,0-3-1,0-6-2,0-5-10,0-5-108,0 0-107,0-2-190</inkml:trace>
  <inkml:trace contextRef="#ctx0" brushRef="#br0" timeOffset="75335.1321">13291 4012 829,'0'0'140,"0"0"-76,0 0-50,3-82-11,11 68-6,3 0 4,2 6-3,4 4 1,0 4-1,-2 0-1,-2 9-4,-4 11 1,-6 4 5,-6 1-5,-3 3 1,0-3-8,-16 0-8,-4-4 11,-1-3-5,3-4 5,2-5 1,5-4 4,6-4 4,2 1 1,3-2 2,0 0-2,0 0 0,1 0-2,14 0-5,4 0 0,1 9 6,2 4-5,3 7 3,-2 2 2,-1 4-5,-6 0 6,-6-3 1,-6 0 5,-4-2 5,0 0 4,-1-1 11,-19-2 0,-2-2 2,-8 1-22,0-3 2,-3-2-8,2-5-14,-1-5-60,6-2-121,0-5-408</inkml:trace>
  <inkml:trace contextRef="#ctx0" brushRef="#br0" timeOffset="76169.9543">13705 3944 740,'0'0'78,"0"0"-32,0 0-30,0 0-6,0 0-8,0 0-1,0-6-1,0 6-2,0 6-6,1 8 8,2 1 17,0 1-9,-1-1-3,-2-1 4,3 1 1,-2 0-7,-1 3-1,0 5-1,0-1 3,0 2-3,0-3 2,0-1-2,-3-5 0,-1-3-2,1-3 3,0-6-1,3 0 2,-2-3 5,2 0 9,0 0 2,0 0 3,0 0-11,0 0-10,0 1-1,0 7-5,0 4-2,0 4 7,0 3 0,0-1-1,3 0 1,3-3 0,0 0 2,1-5-2,-1 1-1,0-2-1,2-3-55,7-4 23,1-2-76,5-7-127</inkml:trace>
  <inkml:trace contextRef="#ctx0" brushRef="#br0" timeOffset="76417.9317">13873 3965 402,'0'0'72,"0"0"-45,0 0 33,0 0 36,0 0-26,0 0-26,57-77-21,-30 71-15,0 2-6,-2 2 0,0 2 0,-1 0-4,2 0-6,-3 4-68,-5 3-108,-6 0-203</inkml:trace>
  <inkml:trace contextRef="#ctx0" brushRef="#br0" timeOffset="76657.9166">13852 4120 256,'0'0'197,"0"0"-171,0 0-11,0 0 40,0 0 21,0 0-38,61 26-22,-37-20-9,-1 3-6,1 2-2,-4-3-15,-6 3-92,-8-1-128</inkml:trace>
  <inkml:trace contextRef="#ctx0" brushRef="#br0" timeOffset="76881.9031">13830 4394 304,'0'0'72,"0"0"37,0 0-27,88 2-20,-57-2-19,4-4-3,-1 0-10,-1-2-25,0 3-5,-4 0-46,-2-2-175,-3 0-171</inkml:trace>
  <inkml:trace contextRef="#ctx0" brushRef="#br0" timeOffset="77570.0664">14264 3929 606,'0'0'167,"0"0"-139,0 0-28,0 0-36,0 0 33,0 81 3,0-45 36,0-1-1,0-3-15,0-4-3,0 0-6,0-5-3,0 1-7,-6-1 0,0 0 1,-4-2-2,2-3 0,4-5-3,-1-3-63,4-7-71,1-3-78,0 0-257</inkml:trace>
  <inkml:trace contextRef="#ctx0" brushRef="#br0" timeOffset="77962.0401">14252 3958 150,'0'0'417,"1"-77"-403,13 39 2,4 4 64,0 7-16,3 4-2,1 7-4,5 5-54,0 6-3,2 5-1,-3 0-4,1 14 1,-5 9-10,-4 5 11,-12 7-4,-6 1-12,-13 3-6,-23 0-25,-12-4-6,-3-7-38,4-7 83,9-7 9,13-5 1,13-4 9,6-4-9,6 2-3,0 1 3,0 4-6,18 5 6,10 3 49,8 0-13,6 4-16,-2-1-1,2 1-7,-2-1-10,-7 2 1,1 0-1,-5 0-4,-6 2-4,-4-6-166</inkml:trace>
  <inkml:trace contextRef="#ctx0" brushRef="#br0" timeOffset="79433.9487">15937 4125 650,'0'0'82,"0"0"-52,0 0-1,0 0-19,0 0-5,0 0 13,56-9-4,-40 3-2,0-4 16,1 0-17,0-2-7,1-3 1,-1-2-2,-1-1-3,-2 2 2,-3 2 0,-4 3-1,-2 7 0,-3 3 2,-2 1 3,0 0-6,0 0-3,0 16-20,0 8 16,0 7 6,0-2 2,0 0-1,0-5 5,0-4-5,0-2 1,0-6 0,8-3 2,1-3 2,3-3-5,4-3 7,4 0 1,5 0-6,5-13-2,2-5 4,-3-3-4,0 1 0,-4 0 0,-6 7-3,-5 4 3,-7 4 2,1 5-1,-5 0 1,3 0-2,1 5-2,2 6-1,0 3 3,-1 1-1,-2 3-1,-3 0-3,-2 0 5,-1 2 3,0-2-1,0-2 2,-4-2-4,1-7 7,3-3-7,0-4 2,0 0-2,0 0 0,0-15-8,9-6-3,5-8-17,1-3 2,5 1 13,-1 0 11,-2 7 2,0 5 7,0 4 20,-2 9-24,1 6 0,0 0-3,3 7 0,1 14 0,0 4 18,-5-3-1,-2 1-4,-2-2-6,-2-3-7,0-3 8,-1-1-6,0-6 1,-1-2-3,4-2-17,-4-4-118,4-4-322</inkml:trace>
  <inkml:trace contextRef="#ctx0" brushRef="#br0" timeOffset="79649.9314">16274 3775 996,'0'0'1,"0"0"-1,0 0-88,0 0 57,0 0 26,0 0-23,-5 0-193</inkml:trace>
  <inkml:trace contextRef="#ctx0" brushRef="#br0" timeOffset="81462.6511">18492 3986 519,'0'0'96,"0"0"-60,0 0 50,0 0-31,0 0 19,-79-52-29,61 47-23,3 3-3,-6 2-7,1 0-10,-5 3-2,-1 15-5,0 7 4,1 2 0,7 5-4,3 0 0,8 0 4,7-5 1,0-3-3,3-4-3,16-5 3,1-5-2,5-2-1,2-7 5,0-1-5,1 0-2,-4-7 3,-2-10 0,-2-5 5,-5-4 1,-4-3 0,-2 0-1,-4-3 9,0-3 4,2-1-5,0 0-7,-1-2 2,3 2-3,0 0 1,-5 3 1,0 3 0,-4 1 2,0 7 11,0 1 12,0 6-13,-7 1-9,0 5-2,3 5 0,1 2-2,1 2-1,-1 0-3,-3 15-13,0 15 4,-1 14 10,2 7 0,5 0 1,0 0-1,0-2 2,12-6-1,6-3 1,3-8-1,1-3-1,1-5-2,2-5 4,2-6 3,1-7-3,-1-6 4,0 0-1,-4-2-1,-4-11 5,-3-4-2,-4 1-5,-4-2 7,-2 1-3,-5 3-1,1 6-1,-2 3-1,0 3 8,0 2 7,0 0-12,0 0-4,0 0-7,0 5-8,0 10 14,0 1 0,4 4 0,4-2 1,2 0 0,5-3 0,1-1 0,7-5-2,0-3 0,3-5-2,-2-1-16,0 0 0,-3-6 8,-3-9 9,-2-3 1,-1-3 2,0-6 3,-3-2-3,-1-3 1,-1-6 1,-1-1 2,-2-3 19,3-4-16,-1 0 3,-1-3 1,-1 4-10,-2 3-1,-5 9 0,0 9 1,0 10-1,0 8 14,0 5 2,-2 1-16,-6 18 0,-5 23-12,-3 17 12,1 10-1,0 4 1,6 3 0,3-3 3,2-4-1,2-3 8,1-4-6,-1-4-2,-2-5 1,-5 2-2,-2-4 0,-3-3-1,0-8 2,-2-7-1,4-9-1,0-7 2,3-9-2,5-4-8,4-3-25,0 0-26,0-19 1,10-11-306</inkml:trace>
  <inkml:trace contextRef="#ctx0" brushRef="#br0" timeOffset="83144.5904">19032 4099 325,'0'0'94,"0"0"-93,0 0 0,0 0 2,0 0 3,0 0 30,0 0 34,19 1-3,-12-1-21,3 0-28,3 0-14,1 0-1,5-4 1,1-2-3,5-2-1,0 1 0,2-5 1,1-2 0,-2 1 2,-5-4 0,0-2 3,-5-2-5,4-2 6,-3-4-6,2-1 0,-2-3 0,0-2 5,1-1-6,-3-1 2,-4 2 0,-3 3 8,-5 2 37,-3 5 9,0 3 1,0 3-19,0 5-15,-5 3-4,2 5 2,0 3-11,3 1-4,-1 0-6,-2 2-11,-6 24-11,-1 14 22,-7 12 1,2 6-1,-2 7 0,1 2-3,-1-2 3,5 2 1,-1-2 1,3-2 4,4-3 15,2-3-8,-1 2-10,1-4 2,1-3-4,-3-9 5,5-8-5,-1-6-1,2-8 0,0-8 0,0-7 2,0-4-1,0-2-1,0 0-6,0-2-1,0-15 7,9-10 0,-2-7-14,-2-8-3,-4-2-15,-1-2 12,0 3 9,-4 6 9,-8 5 2,3 7 7,4 4 19,4 4-11,1 3-10,0 2-5,6 1-5,13 0-3,5 4-18,5-3-24,5 1-145,-2-2-305</inkml:trace>
  <inkml:trace contextRef="#ctx0" brushRef="#br0" timeOffset="85472.4411">19677 3948 699,'0'0'98,"0"0"-87,0 0-11,0 0-6,0 0-13,0 0 17,22 21 2,2-16 17,6 0 4,0-2-4,1-2-8,-4-1-1,0 0 0,-3 0-5,-4-1 10,-3-8-1,-4-2 5,-4-3-6,-4 0-3,-4-3-6,-1-1-2,0 1 0,-7 4-3,-13 2-6,-2 5 3,-4 5-5,-5 1 5,-3 0 3,1 16-3,2 5 4,7 5-1,3 1-3,9 1 2,2 3-2,8-1 3,2-2-8,0-1 9,16-1 2,6-3 5,8-4 5,6-3 9,11-8 12,8-3-15,3-5-5,2 0-2,-8 0-5,-3-13 1,-10-4-5,-6-3 1,0-4-2,-6-3-5,-2-5-13,-1 1 4,-9-2-7,-5 0 3,-4 3 14,-6-1 3,0 6-4,0 1-9,-3 4 2,-8 4 6,-2 2 7,1 5-1,1 3 1,0 3 22,2 1-13,2 2-5,2 0-4,4 0-4,1 0-7,0 10-1,0-3 12,9 2 0,9-1 1,7-1 6,3-2-7,5-2 11,0 0-8,-2-2 1,-1 4-4,-6-1 1,-7 3-1,-3 3-4,-6 1 4,-4 3-3,1 3-1,-5 1 1,0 1 0,0 4-2,0 0 5,0 1-1,0-2-2,0-1 3,0-1 0,7-4 3,4-3 9,1-3-5,4-4 4,2-4 1,7-2-4,4 0 5,2-11-13,2-9-3,-3-2-21,-7-3-23,-3-1-15,-4-3-3,-5 2 15,-1 1-11,-5 4-8,-2 7 35,-3 3 34,0 6 33,0 3 59,0 3-22,0 0-40,-3 6-30,-4 15-12,4 3 3,1 3 4,2 0 0,0-2 3,0-3 2,7-4-1,4-5 1,-2-4 0,4-4 0,2-5 7,6 0-7,3-3-7,0-12 2,3-3-4,-1-3 2,0-2 6,-1 1 1,-3 1 1,-1 4 17,-3 5 23,-3 3 5,-2 6-21,0 3-13,-2 0-12,0 0 4,-1 4-4,0 7 16,-2-1 4,0 1-5,-2-2-3,-2 2-8,2-2 2,-2 0 12,1 0-9,-2-2-5,1 0-4,0 0 0,-3-1 2,-1 2 6,0 0-5,0 2-1,0 0 2,0 1 0,0-3 0,-1 2 1,-4-2 0,2-1-3,0-3 1,0-1-2,1-1-1,2-2 2,0 0 1,0 0 1,0 0 9,0 0 2,0-13-4,8-5-7,4-7-4,6-3 0,4-4 0,2-3-3,3 0-3,1 1-4,-2 7 1,-4 7 4,-4 7 0,-6 6 2,-6 7 1,-3 0 2,1 2-8,2 17-7,3 11 15,0 4 0,-3 0 4,0 1 10,0-3-7,-2-4 4,4-2-7,0-5 6,5-3-5,0-5 2,5-5-1,0-5-1,6-3 2,4 0 0,2-12-5,0-9 6,-3-3-7,-6-3 0,-2-6-1,-3-3 0,-5-3-1,-2-5-2,-3-2 1,-3 0 2,0 3 1,-3 3 0,0 6 2,0 8 5,0 5-7,0 9-2,0 7 4,0 5-6,0 0 2,0 4-4,0 22-11,0 14 12,-9 11 4,0 1 4,1-2 2,4-3 6,4-8-8,0-5-4,0-3-2,12-7 2,3-6 2,4-6-2,1-6-26,2-6-37,2 0-63,-2 0-208</inkml:trace>
  <inkml:trace contextRef="#ctx0" brushRef="#br0" timeOffset="85776.4213">21542 3818 407,'0'0'78,"0"0"19,110 9-31,-61-9-27,1 0 6,-1 0-19,-1-2-9,-5-4-12,-9 0-2,-6 0-3,-9 0-34,-6-3-108,-6-1-304</inkml:trace>
  <inkml:trace contextRef="#ctx0" brushRef="#br0" timeOffset="86618.1492">18950 3732 742,'0'0'113,"0"0"-44,0 0-7,0 0 0,0 0-26,0 0-5,-9-5-16,9 5-14,-1 0-1,1 0-9,-2 0-40,1 0-41,-1 0-106,-1 0-327</inkml:trace>
  <inkml:trace contextRef="#ctx0" brushRef="#br0" timeOffset="87955.323">23362 3475 639,'0'0'114,"0"0"-20,0 0-53,0 0-7,0 0-6,0 0-11,-45-55 5,33 48-16,-3 2 2,-6 1-8,-6 4-1,-5 0-6,-8 0 5,4 10 0,3 5 1,5 3-4,11 7 0,4 6-8,10 8 4,3 8 4,3 2 5,20 0-6,10-1 5,8-5 1,0-3 1,0-6-1,-8-1-2,-8-2 2,-6-6 0,-8-4 0,-8-4 0,-3-5 0,0-3-6,-13-5 6,-10-1 2,-12-3 6,-6 0 4,-4 0-9,-3-1-3,3-7-7,2 1-12,8 1-45,6 0-79,11-2-136</inkml:trace>
  <inkml:trace contextRef="#ctx0" brushRef="#br0" timeOffset="88355.2974">23596 3472 674,'0'0'105,"0"0"-93,0 0-12,0 0 0,97 0 3,-43 0 1,7 0-1,5 0 1,-4 0-4,-5 0-16,-14 0-132,-10 0-220</inkml:trace>
  <inkml:trace contextRef="#ctx0" brushRef="#br0" timeOffset="88595.2813">23868 3468 189,'0'0'377,"0"0"-350,0 0-14,-20 92 29,14-48 27,2 0-14,-1-4-19,1 1-16,-2-2-13,-4 0-3,-1-1 3,-4-3 8,3-4-5,2-2-8,4-7-2,6-7-38,0-6-163,18-9-178</inkml:trace>
  <inkml:trace contextRef="#ctx0" brushRef="#br0" timeOffset="89179.2444">24378 3486 734,'0'0'67,"0"0"-67,0 0-21,-18 97 21,0-49 26,3 2 16,-1-2-16,1-2-6,-1-2-6,3-6 19,1-7-13,-1-3-17,4-6 2,0-7-2,3-4 0,3-7-3,2-3 0,1-1 0,0 0 0,0-8-6,7-15-21,8-7-27,0-5 23,3-4 5,-4-2 17,2-2 7,-3-4 2,4 0 15,-2 1 6,3 4-5,-1 6 17,0 5 9,1 8-18,-2 6 1,0 5-12,-3 7-8,-2 5-5,1 0-5,2 26 0,-1 16 5,-2 14 3,-7 6 2,-4 1 2,0-5 3,0-5-2,0-6-8,0-8 2,0-5-2,0-6 0,2-6-1,-2-5-42,0-10-61,0-7-151</inkml:trace>
  <inkml:trace contextRef="#ctx0" brushRef="#br0" timeOffset="89355.2321">24302 3771 775,'0'0'95,"0"0"-95,0 0 0,124-7-1,-75 4 1,-3 1-7,-4 2-29,-11 0-95,-8-3-266</inkml:trace>
  <inkml:trace contextRef="#ctx0" brushRef="#br0" timeOffset="89763.2074">24875 3454 701,'0'0'102,"0"0"-43,0 0-19,0 0-4,0 0-4,0 0-16,29-10-15,6 10-1,11 0 0,9 0 0,0 0 0,-1 0 0,-7 0 0,-7 0-20,-5 0-55,-7 3-113,-2-1-51,-6-2-82</inkml:trace>
  <inkml:trace contextRef="#ctx0" brushRef="#br0" timeOffset="90019.1917">25106 3455 748,'0'0'112,"0"0"-112,0 0-1,0 0 1,-9 86 0,9-50 4,0 4 2,0 2 6,0 2-9,0-3 1,0 1-2,-5-7 1,1-4-2,-2-2 1,5-5-4,1-5-3,0-5-167,0-8-167</inkml:trace>
  <inkml:trace contextRef="#ctx0" brushRef="#br0" timeOffset="90355.1705">25595 3538 141,'0'0'693,"0"0"-622,0 0-51,0 0-20,0 0-4,0 0 3,-3 99 1,3-54 23,0 2-2,0-5-8,0-2-9,-1-2 2,-2-5-1,3-4-2,-2-5-2,2-6-1,0-6-5,0-8-64,0-4-134,0 0-237</inkml:trace>
  <inkml:trace contextRef="#ctx0" brushRef="#br0" timeOffset="90595.1563">25671 3521 896,'0'0'31,"0"0"-22,20-81-6,5 61-3,5 5 4,1 3 1,2 6-3,2 3-2,-4 3 0,0 0 1,-1 0-1,0 9-8,-5 3 6,-3 3-69,-6 2-106,-10 0-79</inkml:trace>
  <inkml:trace contextRef="#ctx0" brushRef="#br0" timeOffset="90811.1404">25575 3753 407,'0'0'55,"0"0"9,0 0 70,0 0-2,88 9-60,-47-6-31,-2-1-30,-2 2-7,-4 0 2,-1 3-6,-6 1-7,-3 2-52,-11-1-177</inkml:trace>
  <inkml:trace contextRef="#ctx0" brushRef="#br0" timeOffset="91011.1298">25570 4015 662,'0'0'100,"0"0"-99,0 0-1,0 0 73,0 0 2,101 12-29,-54-12-7,8 0-28,3-6-10,0-5-1,-7 1-7,-2-1-56,-8-1-82,-9-3-221</inkml:trace>
  <inkml:trace contextRef="#ctx0" brushRef="#br0" timeOffset="91523.0991">26543 3473 672,'0'0'72,"0"0"-14,0 0-33,0 0 14,0 0 12,0 0-19,-23-74-8,14 68-20,-5 5-4,-5 1 0,-4 0-8,-1 0 2,4 7-1,6 11-2,4 5-1,6 5-1,4 7 9,0 0-1,7-1 0,16-1 1,5-1 1,3-3-1,2-4 2,0 0-1,-2 0 0,-2-1 1,-7-3-1,-4-1 1,-10-2-1,-8-5-2,0-1-1,-17 1-1,-21-5 5,-15 2 16,-11-5-2,-4 0-13,0-5 2,7 0-3,10 0-33,8 0-173,16-8-276</inkml:trace>
  <inkml:trace contextRef="#ctx0" brushRef="#br0" timeOffset="92684.211">27121 3434 637,'0'0'56,"0"0"32,0 0-4,0 0-12,0 0-24,0 0-26,50-68-14,-38 62-2,-2 3-3,2 2-3,1 1-3,0 0 0,0 10-6,-3 16-10,-2 9 12,-7 13 4,-1 2 2,-3 5 0,-15-2 1,-4-7 1,-2-4 3,-1-1-2,-2 0 6,-1-3-6,4-1 1,0-3-3,6-1 0,9-5-45,9-10-218</inkml:trace>
  <inkml:trace contextRef="#ctx0" brushRef="#br0" timeOffset="92852.1967">27144 4161 994,'0'0'132,"0"0"-132,0 0 0,0 0-4,0 0 4,0 0 0,-1 0-25,1 0-39,-6 0-114,-4 0-538</inkml:trace>
  <inkml:trace contextRef="#ctx0" brushRef="#br0" timeOffset="94420.1001">4456 6815 475,'0'0'138,"0"0"-126,0 0 9,0 0 22,0 0-8,0 0 16,81-10-9,-50 7-29,9 0-12,5 1 3,10-1-4,-1-1-43,-5 4-132,-4-1-318</inkml:trace>
  <inkml:trace contextRef="#ctx0" brushRef="#br0" timeOffset="100374.0837">5818 6622 577,'0'0'110,"0"0"-49,0 0 19,0 0-40,0 0 3,0 0-43,0 0-1,-3 42-8,3 4 9,5 13 20,1 5-5,-2-3-5,-1-1 2,-1-10-10,0-3 2,0-7-4,-2 1-1,0-4-1,0 0-13,0-7-12,0-7-65,0-10-97,1-10-212</inkml:trace>
  <inkml:trace contextRef="#ctx0" brushRef="#br0" timeOffset="100654.0677">5845 6610 413,'0'0'116,"0"0"-114,20-79-2,3 58 22,6 5 41,5-2-30,6 1-11,2 4-9,3 2-5,-5 7-8,-6 4 2,-7 0-2,-9 12 0,-6 11-58,-11 2-91,-1 3-219</inkml:trace>
  <inkml:trace contextRef="#ctx0" brushRef="#br0" timeOffset="100870.0543">5903 6949 229,'0'0'26,"0"0"97,0 0-1,81 1-40,-50-7-40,2-3-7,0 0-14,1 1-16,-3 4-5,-5 2 0,-1 2-65,-4 0-268</inkml:trace>
  <inkml:trace contextRef="#ctx0" brushRef="#br0" timeOffset="101693.1838">6599 6899 567,'0'0'103,"0"0"-27,0 0-16,0 0-18,-80-9-17,58 33-20,4 6-1,2 7 4,4 1 12,6 1-8,3-4-9,3-3-3,0-7 1,0-4-1,13-3 1,1-3 0,2-4 2,-1-5 1,4-6-2,1 0 0,7-14-2,1-11-4,2-7-4,-2-3-45,-6 1-36,-8-1-6,-2 3 51,-9 6 32,-3 3 12,0 7 44,0 2 81,-10 5-51,-1 4-26,5 2-24,3 3-16,0 0-8,-1 0-4,4 13-1,0 0-1,0 2 1,5-4 1,9-1 3,11-2-1,2-7 1,3-1 1,4 0 4,-1-1-2,-3-13 1,-2-1-3,-4-3-2,-9 0 2,-4-5 3,-3-1-3,-6-1 0,-2-1 4,0 0 0,-5 4-4,-9 1 0,-3 3 0,1 3 3,-2 4-3,6 3 1,6 4-1,3 1 7,3 3-7,0 0-1,0 0-15,17 0-7,11 0 22,6 0 1,5 0 0,0 9 0,-2 5-1,2 7 1,-5 7 0,-5 7 13,-7 7 5,-9 0-1,-7 1 17,-3-6-7,-1-6-8,1-3-5,1-7-14,5-4 2,3-4-3,2-3 2,6-4-2,9-4-14,5-2-45,2-2-80,-2-9-417</inkml:trace>
  <inkml:trace contextRef="#ctx0" brushRef="#br0" timeOffset="102630.4524">8358 6900 696,'0'0'183,"0"0"-183,0 0-2,0 0-6,0 0 5,0 0 3,0 3 2,10-3-1,5 0 13,7 0 15,3-9-19,2-9-10,-4-3-10,-2 0-10,-5 0 5,-9 5 9,-5 3-1,-2 5-6,0 5-14,0 3-4,-3 0 17,-3 0 4,-3 22-1,5 6 3,2 8 7,2 1 1,0-5 0,2-4 5,11-6 1,2-4 6,1-1-1,1-6 4,1-4 4,3-3 17,1-2-18,2-2-5,-2 0 8,1-3-15,-4-9-1,-1-3 0,-5-4-2,1-7 4,-1-5-2,-1-10 1,3-6-5,-3-4 6,1-3-1,1-1 6,-2 3 6,0 1-3,-5 4-7,-4 5 7,-3 10 5,0 8-6,0 12 8,0 7 2,0 5-1,0 0-23,-3 14-7,-3 22-4,-4 20 8,7 10 3,3 8 0,0-2 0,0-4 0,13-6 0,2-10 5,3-8-5,0-10-4,3-6 3,6-10 0,1-9-39,5-9-34,-3 0-88,-5-20-426</inkml:trace>
  <inkml:trace contextRef="#ctx0" brushRef="#br0" timeOffset="102878.4347">8650 6696 195,'0'0'319,"0"0"-308,97 0 87,-50 0-39,3 0 6,2-7-9,5 0-12,-6 0-44,-2 0 0,-10 0-78,-13-1-218</inkml:trace>
  <inkml:trace contextRef="#ctx0" brushRef="#br0" timeOffset="103046.427">8571 6523 644,'0'0'0,"0"0"-263,0 0-38</inkml:trace>
  <inkml:trace contextRef="#ctx0" brushRef="#br0" timeOffset="103534.3919">9709 6936 891,'0'0'73,"0"0"-73,0 0-16,0 0 14,0 0 2,0 0 0,6 81-5,-6-54-1,-9-4-89,0 0-162</inkml:trace>
  <inkml:trace contextRef="#ctx0" brushRef="#br0" timeOffset="104710.3177">10997 6694 579,'0'0'239,"0"0"-235,0 0-4,0 0-24,0 0 24,0 0 4,12 77 2,1-51 10,2-3-7,1-2-4,1-1-3,2-6 3,2-4-4,-1-5 3,2-5-2,0 0-2,-2-2-13,-1-13 1,-4-3-6,-3-4 9,-3 1 5,-3 1 4,1 4 4,-5 5 15,-2 3 40,0 6-8,0-2-13,0 4-13,0 0-25,0 0-7,1 14-15,5 7 22,3 1 0,1 1 1,1-2-2,0-1 2,3-2-1,1-3 0,2-2 0,-4-3 2,2-6-4,-3-3-6,3-1-13,-3 0-17,0-5 21,3-12-13,-6-4-7,-3-3 5,-5-2 19,1 1 9,-2 0-2,0 3 4,0 2 2,-2 5 2,-2 5 45,1 2-4,3 2-7,0 3-27,0 1-9,0 2 0,13 0-5,10 0-2,5 0 7,5 2 0,3 4 0,2-1 0,4-1 0,0 0 0,1-2 0,-1-2-2,-1 0 2,-3 0 0,-8-4-6,-9-7-2,-8-2 8,-10-3 1,-3 0 6,0 1 17,-16 3 0,-4 1-7,-4 5 18,-4 6 1,-2 0-29,-1 9-6,3 19-1,8 6-1,4 5-3,10 4 1,6-4-2,0-2 8,15-4-6,15-7 6,13-6-3,9-10 1,6-9-1,5-1-51,-6 0-161</inkml:trace>
  <inkml:trace contextRef="#ctx0" brushRef="#br0" timeOffset="106654.1964">13309 6539 642,'0'0'115,"0"0"-9,0 0-50,0 0-22,0 0-34,0 0-2,-18 34-1,11-5 3,5 1 0,2 2 0,0-3 0,0-1-1,2-3 1,11-5 1,-1-3-1,6-6 0,0-6-1,6-5 1,3 0 3,1-2-3,0-17-3,1 0 1,-8-4 0,-3 1-1,-6-3 3,-1 3 0,-3-2 1,-1 2-1,0 2 0,-3 2 1,-4 4-2,0 5 2,0 4 2,0 2 5,0 3 1,0 0-9,0 13-16,0 6 13,0 4 3,3-5 2,1 0-2,5-3 0,0-3-2,4-3 2,3-2 3,1 1-3,3-5 1,1 0-1,1-3 2,0 0-2,-4 0 0,0-4-1,-4-7 1,-3-3 1,-1-2-1,-3-4 0,1 2 3,0-1-3,-2 2 0,2 2 0,-4 3 0,1 5 0,-2 2 1,-2 4-1,-1 1 0,0 0-1,2 0-4,4 0 0,3 10-2,4 5 2,1 0 5,-1 2 1,2-2 3,0-3-6,-2-2 5,-2-3 2,-4-5-4,0 0 4,-4-2 6,-1 0-3,3 0 19,-1 0-5,1 0 2,-1 0-18,2-4 0,-3-1-5,-2 2 6,1 0-2,-1 3-2,-1-2 0,0 2-3,0 0 0,0 0-2,0 0 1,0 0-1,0 0-1,0 0 0,0 0-3,0 0 0,0-1-11,0-1-38,0 1 8,0-1-15,-4 2-27,-3 0-82,-1 0-38,2 0 41,-2 0 138,5 0 30,2 0 15,-1 0 51,2 0 19,0 0 5,0 0 15,0 0-24,0 0-33,0 0-15,0 0 2,0 0 13,0 0-25,0 0-23,0 0-6,0 9-8,0 6 14,0 5 10,2-1 23,4 2-16,2 0-3,-5 1 1,0-3 0,-3 1-6,0-1-1,0-2 4,0-1-7,-9-2 1,-4-3-5,-1-2 5,-1-5-2,-6-4 3,0 0-7,-3 0-2,5 0 1,-1-10-3,5-4-2,1 0-2,5 4 4,2-1 2,3 6 0,4 0-3,0 2-10,0 1 1,0 2-1,6 0 2,11 0 6,6 0 4,4 3 3,3 1 0,3-3 1,4-1-1,3 0 0,4 0 0,-1-5-1,3-5 3,-4-2 2,0-1 0,-2-3 16,0 3 3,-4-3-9,-6 2 12,-6-1 4,-5-3 8,-5-1-18,-3 0-2,-6-3-12,-2-4-2,-3 0-4,0 1 0,-6 4 0,-10 4-3,-3 9 0,-4 8-11,-4 0 7,2 17-1,-1 15 4,7 7 3,6 1-5,5 1 5,8-5-2,0-4 3,25-5 4,11-5-2,11-8-2,11-7 0,4-7-25,-2 0-92,-8-11-212</inkml:trace>
  <inkml:trace contextRef="#ctx0" brushRef="#br0" timeOffset="107405.8295">16009 6288 854,'0'0'48,"0"0"-48,0 0-14,0 0 7,0 76 6,0-35 2,2 1 4,3 3-2,-4-3 2,-1 1-5,0-3 2,0-4 1,0-3 0,-1-5-3,-1-4-2,1-7-1,1-10-101,0-6-123,0-1-339</inkml:trace>
  <inkml:trace contextRef="#ctx0" brushRef="#br0" timeOffset="107742.6964">15772 6339 642,'0'0'7,"0"0"36,8-91-25,17 67-7,5 2 25,4 7-13,6 3-9,5 4 12,4 7 4,4 1-9,2 16-3,-1 19-13,-6 8 9,-5 10 5,-10 3-8,-10 0-9,-6-4-1,-7-5 3,-5-5-4,-5-9-2,0-4 2,-23-5 2,-8-5 3,-9-2 4,-5-3-2,-3-9-4,-2-2-3,-1-3-21,1 0-59,3-7-152</inkml:trace>
  <inkml:trace contextRef="#ctx0" brushRef="#br0" timeOffset="108430.6532">16740 6300 623,'0'0'135,"0"0"-135,0 0-20,0 0 20,-1 97 6,-2-48 22,2-1-5,-1-3-4,1-4-14,1-7 0,-2-2-4,-1-2 0,0-4-1,-1-5 2,1-8-2,3-7-12,0-6-62,0 0-58,0-7-33</inkml:trace>
  <inkml:trace contextRef="#ctx0" brushRef="#br0" timeOffset="108702.6373">16782 6266 397,'0'0'148,"0"0"-147,0 0 32,97-87-13,-64 69 19,-1 4 8,-1 3-14,-1 4-11,-3 3-17,-4 4-4,-3 0-1,-1 0 0,0 12-15,-2 5-9,-1 2-45,-7 1-55,-4 0-46,-5-2-83</inkml:trace>
  <inkml:trace contextRef="#ctx0" brushRef="#br0" timeOffset="108934.6225">16726 6548 245,'0'0'76,"0"0"37,0 0 15,100 3-45,-54-3-25,2 0-9,-1-4-18,-5 2-19,-7 2-9,-10 0-3,-7 0-15,-9 2-120,-9 11-144</inkml:trace>
  <inkml:trace contextRef="#ctx0" brushRef="#br0" timeOffset="109150.6069">16809 6773 192,'0'0'205,"0"0"-94,0 0 3,0 0-56,108-2-11,-67-3 1,0-1-13,-1 2-18,0-2-14,-4 0-3,4 1-3,2-1-66,1 0-54,-1-3-309</inkml:trace>
  <inkml:trace contextRef="#ctx0" brushRef="#br0" timeOffset="109862.5654">17469 6216 511,'0'0'184,"0"0"-184,0 0 0,-8 99 2,4-51 35,-1 0 24,4-2-26,1-6-17,0-1-11,0-7 4,0-5-11,0-5 0,0-7 0,0-5 4,0-6-3,0-3 1,0-1 2,0 0-2,0-10-2,0-11-37,4-5-71,5-4 39,0-3-13,0-3-3,-5-2 62,0 0 23,-3 1 21,-1-1 50,2 4 10,1 2-37,1 3-11,2 10-1,0 7 14,-3 7 13,-2 5-3,5 0-50,5 17-6,7 16-13,4 10 13,-1 7 2,0 2 10,-2-3-1,-2-2 0,2-6-5,-1-7-6,0-7 0,-3-7 0,-2-7 4,-4-5-4,-3-5 2,-1-3-2,-1 0 9,2-2 25,3-13 23,2-9-48,0-4-1,-2-4-6,-2-4 0,-3 1 4,2-1-5,-3 0 1,1 2-2,-2-1-18,-1 4-18,-1 8-9,0 4-25,0 7-135,-6 5-120</inkml:trace>
  <inkml:trace contextRef="#ctx0" brushRef="#br0" timeOffset="110702.5084">18359 6206 623,'0'0'96,"0"0"-12,0 0-27,0 0-52,-101-45-4,79 44 16,1 1-14,3 0-3,2 0-2,3 10 1,3 4-5,1 4-5,3 4 6,2 2 1,4 4 4,0 0 0,1 4-1,15 1 0,9 2 1,3 0 0,3-1 0,2-2-1,-3-3 1,-3 0-2,-7-3 5,-6-2-4,-8-5 1,-6-1 0,0-3-4,-18-1 5,-12-5-1,-4-3 11,-4-4 5,-2-2-12,3 0-4,0-8-7,2-5-35,4-4-27,4 2-3,8 1-18,8 2-106,11 3-25</inkml:trace>
  <inkml:trace contextRef="#ctx0" brushRef="#br0" timeOffset="111086.4866">18676 6239 520,'0'0'137,"0"0"-116,0 0-21,0 0 3,85-21-5,-51 17 4,2 3 23,-2-1 7,-4 0-10,-6 2-21,-2 0 7,1 0-8,0 0 0,-2 0-32,-3 0-116,-9 0-296</inkml:trace>
  <inkml:trace contextRef="#ctx0" brushRef="#br0" timeOffset="111342.4706">18852 6229 344,'0'0'76,"0"0"15,0 0 5,-5 87-45,5-58-5,0 1-2,8 0-12,-1 3 2,4 0-8,-5 1-15,-3-2-5,-3-1 16,0-8-13,0 0-5,0-5-3,-5-4-1,-1-2-33,-3-5-112,-1-5-100</inkml:trace>
  <inkml:trace contextRef="#ctx0" brushRef="#br0" timeOffset="111534.4572">18733 6649 825,'0'0'77,"0"0"-77,0 0-4,0 0-8,0 0 12,0 0 19,128 8-2,-73-8 0,-1 0-6,-4 0-8,-5 0-2,-6 0-1,-2 0-18,-8-7-62,-7-3-200</inkml:trace>
  <inkml:trace contextRef="#ctx0" brushRef="#br0" timeOffset="112102.4208">19304 6042 609,'0'0'156,"0"0"-137,0 0-16,0 0-1,0 0 0,81 11 24,-34-8 27,5 0-6,2 0-26,0-3-16,2 0 3,0 0-8,-8 0 0,-4 0-5,-11 0-40,-11 0-91,-13 0-131</inkml:trace>
  <inkml:trace contextRef="#ctx0" brushRef="#br0" timeOffset="112398.4021">19578 6092 603,'0'0'86,"0"0"-85,0 0-1,0 0 20,-13 105 16,13-70-7,0 3-7,0-1-2,0 1-3,2-2 8,-1-2-14,1-2-6,-2-5 0,0-1-4,0-7 0,1-4-2,2-2-11,3-5-85,4-3-53,3-2-152</inkml:trace>
  <inkml:trace contextRef="#ctx0" brushRef="#br0" timeOffset="112807.0444">20578 6066 890,'0'0'82,"0"0"-53,0 0-29,0 0 0,0 0-15,0 0 15,-24 107 3,6-62 3,-7 2 5,-2-3-8,-4-2 9,1-3 5,0-4-13,0-3-1,-3-1-3,0-4 0,2-3-3,1-4-19,5-7-29,7-5-36,3-7-123,9-1-182</inkml:trace>
  <inkml:trace contextRef="#ctx0" brushRef="#br0" timeOffset="113076.2033">20229 6090 690,'0'0'46,"0"0"-45,0 0-2,0 0 1,0 0-9,0 0 3,49 49 6,-33-15 9,-2 4-2,-2 1-4,-2-1-2,-1-5-1,0-4-8,2-7-56,-2-7-60,1-8-169</inkml:trace>
  <inkml:trace contextRef="#ctx0" brushRef="#br0" timeOffset="114404.1208">22635 6009 589,'0'0'89,"0"0"5,0 0-46,0 0-4,0 0-34,0 0-9,-88 8 1,65 19-2,-3 9 0,-1 3 7,0 2 3,3-1-6,4-1-4,5-2 0,1-4 4,8-2-4,6-2-2,0-4 2,20-1 1,6-4 1,7-5 12,5-6 15,4-4 7,2-5-4,1 0-16,0 0-4,-4-11-7,-2-2 0,-4-7 0,-5-1-2,-7-5 3,-6-4-5,-7-3 3,-5-4-3,-5-1-1,0 0-3,-11 2-4,-10 5-4,-1 2-21,-2 8-57,-3 9-92,0 7-142</inkml:trace>
  <inkml:trace contextRef="#ctx0" brushRef="#br0" timeOffset="114756.0979">23046 6082 639,'0'0'25,"0"0"-25,0 0-2,0 0-14,0 0 16,1 100 13,2-56 35,0 0-10,-3-3 2,0-4-16,0-1-11,0-3 2,0-4-7,0-5-5,0-3 1,0-5-4,0-5-28,3-6-137,6-5-115</inkml:trace>
  <inkml:trace contextRef="#ctx0" brushRef="#br0" timeOffset="115092.0775">23151 6027 723,'0'0'87,"0"0"-44,6-78-35,14 61 3,2 7 7,8 2-15,3 5 0,-2 3-5,-2 0 2,-4 5-1,-3 14 0,-7 7-7,-3 7 1,-9 3 0,-3 2 7,0-1 0,-18-3 1,-5-5-1,-3-4 0,-7-5-11,-2-7-16,-1-4-3,0-2 7,6-1 7,3 2-49,11-2-37,2-2-151</inkml:trace>
  <inkml:trace contextRef="#ctx0" brushRef="#br0" timeOffset="115452.0519">23618 6071 824,'0'0'55,"0"0"-55,0 0-19,0 0 15,-14 83 4,11-41 0,-3 1 17,0-3 3,0-1-2,-5-6-9,5-5-3,0-2-5,2-5 1,1-6 0,1-3-2,2-6-21,0-6-121,0 0-97,12-4-73</inkml:trace>
  <inkml:trace contextRef="#ctx0" brushRef="#br0" timeOffset="115684.0414">23671 5987 912,'0'0'65,"0"0"-52,0 0-13,94-50-4,-51 44 3,5 4-2,-3 2 3,-5 0-1,-7 3-18,-8 8-28,-4 1-54,-8 0-84,-5-2-124</inkml:trace>
  <inkml:trace contextRef="#ctx0" brushRef="#br0" timeOffset="115924.0227">23593 6244 592,'0'0'154,"0"0"-150,0 0 3,97 0 28,-57 0 1,-1 0 4,2-2-29,-6 2-9,-6 0-2,-7 0-87,-13 6-132,-9 2-264</inkml:trace>
  <inkml:trace contextRef="#ctx0" brushRef="#br0" timeOffset="116156.008">23589 6471 363,'0'0'45,"0"0"-18,0 0 16,0 0 65,0 0-13,0 0 32,111 16-61,-72-16-32,0 0-29,-1 0 1,-6 0-6,-2 0-1,-3 0-27,-3 0-94,-2 0-88,-2 0-293</inkml:trace>
  <inkml:trace contextRef="#ctx0" brushRef="#br0" timeOffset="116500.1876">24302 6108 897,'0'0'19,"0"0"-19,0 0-14,0 0-7,0 0 18,-6 101 3,1-58 1,-3-1 6,0-3 7,-1-6-2,1-5-7,1-4-4,4-3 1,2-4-2,-1-6 0,2-4-37,0-5-143,0-2-121</inkml:trace>
  <inkml:trace contextRef="#ctx0" brushRef="#br0" timeOffset="116973.863">24269 6119 730,'0'0'116,"0"0"-73,-2-86-35,13 64 5,8 3 6,4 3-11,5 4-4,2 1 0,-2 6-2,2 3-2,-3 2 0,-2 0-1,-1 7 0,-3 10-4,-6 4 4,-6 5 0,-9 2-5,0 1 4,-21 0 2,-19-3 7,-8-1-7,-4-6-1,5-4-2,10-4-5,15-5 7,9-3 1,8-2 1,5 1-1,0 1 0,0 3-10,2 5-15,14 6 25,3 5 0,5 2 4,1 1 3,2-1 4,3 1-3,3-3 1,0-2-5,-5-2 1,0-2 2,-6-3-7,-5 0 4,-3-3-4,-5-2-1,-5-1-37,-2 0-41,-2-4-34,0-2-78,0-1-138</inkml:trace>
  <inkml:trace contextRef="#ctx0" brushRef="#br0" timeOffset="117664.0924">24997 5950 512,'0'0'101,"0"0"-40,0 0-12,0 0 47,0 0-15,0 0-55,11-4-26,-11 37 1,0 15 2,-5 5 14,-11-2 14,-2-3-5,-2-4-11,2-5-13,2-3-1,2-1 3,0-4 0,2-2-1,0-2-3,1-6 4,2-6-4,-1-4-19,6-5-33,1-6-2,3 0-18,0 0 33,6-17-92,14-8-205</inkml:trace>
  <inkml:trace contextRef="#ctx0" brushRef="#br0" timeOffset="117984.0705">25028 6036 595,'0'0'69,"0"0"12,0 0-59,51-86 21,-35 76-8,3 2-12,1 5-16,4 3-7,-2 0 4,1 14-4,1 12 0,-3 13 5,-5 9 16,-3 7 5,-7 1 5,-2-6-7,-4-7-3,0-3-9,0-7-9,0-3-3,0-1 2,0-4-2,0-1 1,0-3 0,0-4-1,0-4 0,0-5-41,0-3-29,-4-5-90,3 0-71,-1-17-168</inkml:trace>
  <inkml:trace contextRef="#ctx0" brushRef="#br0" timeOffset="118176.0586">25046 6256 863,'0'0'0,"0"0"-20,0 0-69,0 0 84,99-15 4,-47 15 1,2 0-1,-2 0 1,-12 0-76,-7 0-227</inkml:trace>
  <inkml:trace contextRef="#ctx0" brushRef="#br0" timeOffset="118480.7756">25518 6048 135,'0'0'480,"0"0"-454,0 0-21,0 0 44,94 0 29,-51 2-14,6 1-26,4 0-17,2-2-18,-6 3-3,-6-3 0,-8 0-13,-10 1-56,-7-2-112,-11 0-176</inkml:trace>
  <inkml:trace contextRef="#ctx0" brushRef="#br0" timeOffset="118712.7588">25791 6100 450,'0'0'36,"0"0"7,-21 77 16,15-48 11,-1 2-11,4 0-19,1-1-10,-1 2-19,0-2-5,-3 0 9,-4-3-10,4 0 2,-3-3-5,0-1-2,6-5-16,3-4-116,0-7-132</inkml:trace>
  <inkml:trace contextRef="#ctx0" brushRef="#br0" timeOffset="119111.1227">26334 6097 901,'0'0'41,"0"0"-11,0 0-10,0 0 15,0 0-35,0 0-2,-63 32 2,23 9 1,-3 3 0,7-2-2,6-3-4,10-6 4,9-3 1,9-6-5,2-4 4,2-5 1,15-6 1,5-4-1,7-5 11,11 0 5,2-2-2,3-14-6,-2-7-1,-4-3-6,-4-5 5,-7-2-3,-7-5-2,-11 2-2,-10-2 0,0 4-14,-13 4-29,-14 4-49,-6 8-134</inkml:trace>
  <inkml:trace contextRef="#ctx0" brushRef="#br0" timeOffset="119519.0971">26689 6068 599,'0'0'89,"0"0"-89,0 0-19,0 0 19,4 78 42,-4-39 48,0 0-22,0 3-36,-1-1-3,-8-3-9,0-1 14,1-5-20,2-3 1,2-5-13,-2-4-2,3-7 1,3-3-1,0-5 5,0-5-5,0 0-7,0 0-15,0-3 9,6-15-16,9-6-65,0-5-78,0-2-143</inkml:trace>
  <inkml:trace contextRef="#ctx0" brushRef="#br0" timeOffset="119939.1976">26774 6119 200,'0'0'438,"0"0"-215,13-86-131,-5 62-51,1 5-31,0 3-10,-2 8 6,-4 3 12,2 4-2,2 1-15,3 0-1,4 0-2,2 0-2,4 11-3,-1 9 3,2 0 3,-6 2-4,-6-1-8,-6-1-17,-3-1 7,-9-1-13,-22 0-9,-14-2-3,-4-3-37,5-3 13,10-1 44,12-4 24,10 0 4,6-4 24,4 4 13,1 1-24,1 3-9,0 7 4,6 4 26,13 4 34,3 3-35,0 2 8,1-1-9,-2-1-6,0-1-18,-3-2-5,1-1 8,-4-1-6,2-2-5,-5 1 2,1-2-2,-6-4-45,-2-5-133,-2-9-318</inkml:trace>
  <inkml:trace contextRef="#ctx0" brushRef="#br0" timeOffset="120123.1856">27129 6581 349,'0'0'820,"0"0"-758,0 0-62,0 0 2,0 0-2,0 0-1,-3 0-17,0 0-25,-6-9-125,-4-8-348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43:43.7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13214 1037 466,'0'0'122,"0"0"-68,0 0 8,0 0 2,0 0-14,0 0-15,0 0-19,0 0 4,1-4-7,-1 4-8,0 12-3,0 9 0,0 11 8,0 5-3,0 6 8,0 2-12,-1-2 0,-1-1-2,-1-2 1,2-6 0,-2-1-2,-2-4 2,-2-2-2,2-4 2,-2-4-2,-1-2-1,4-5-23,0-5-53,4-5-85,0-2-206</inkml:trace>
  <inkml:trace contextRef="#ctx0" brushRef="#br0" timeOffset="455.9691">13208 994 601,'0'0'19,"0"0"-4,0 0 5,0 0-18,0 0 8,0 0 32,76-78-4,-46 73-6,0 5-2,4 0-17,3 7-8,-1 16-3,-3 6 3,-8 1-3,-5 0-1,-10 0 0,-10 0-2,0 1 0,-29-3-14,-12 2-2,-9-4-18,-5-4-12,2-4-10,5-7-27,5-5-68,11-5-117</inkml:trace>
  <inkml:trace contextRef="#ctx0" brushRef="#br0" timeOffset="1199.9241">13812 1068 508,'0'0'150,"0"0"-116,0 0-34,0 0 1,0 0 52,0 105 20,0-64-33,0-4-18,0-2-9,0-3-4,0-6-3,0-1-3,0-3-2,0-2 1,0-2-1,0-1-1,-4-4-1,-2-2-48,1-4-113,0-4-35</inkml:trace>
  <inkml:trace contextRef="#ctx0" brushRef="#br0" timeOffset="1705.3819">13763 1054 453,'0'0'76,"0"0"-17,26-80 2,-13 55-15,3 1 28,0 3-14,4-1-26,-2 6-11,0 4-6,-5 8-7,3 4-8,0 4-2,1 23 2,2 12 3,-6 8-2,-7 4 5,-6-1-5,-3-4-3,-18-2 0,-2-9-1,1-7-1,1-7 1,3-6-4,0-4-2,3-8 6,2-3 1,5 0 0,4 0 10,2-5-7,2-1 4,0 3-4,0 2 6,0 1-9,5 0-1,13 0-1,7 13 1,5 7 0,5 1 0,1 3 1,2 0 1,-2 2-1,-5 0 0,-4-1-21,-5 0-123,-5 0-54,-3-7-35</inkml:trace>
  <inkml:trace contextRef="#ctx0" brushRef="#br0" timeOffset="2177.3504">14465 1054 548,'0'0'124,"0"0"-16,0 0-77,0 0-13,-108-24-18,73 48 1,1 12 5,4 8 9,5 4 13,10 3-18,6-7-2,9-3-4,2-7-3,21-5-1,9-5 1,2-8 5,9-5 2,0-7 0,5-4 0,-3 0 8,-2-15 4,-9-6-5,-7-4-1,-7-4 1,-9-4 2,-6-3-7,-5-3-6,0 0-3,-15 3-2,-6 1 2,-3 7-3,-1 5-16,0 6-40,4 7-64,6 7-243</inkml:trace>
  <inkml:trace contextRef="#ctx0" brushRef="#br0" timeOffset="2601.3268">14838 1013 450,'0'0'69,"0"0"-18,0 0 10,0 0 69,0 0-49,0 0-50,29-5-25,5 3-6,8 1 9,7-1 13,9-1-4,3 0-7,3-2-2,-2 1-9,-11 1 0,-10 2-5,-14 1-55,-15 0-124,-12 0-158</inkml:trace>
  <inkml:trace contextRef="#ctx0" brushRef="#br0" timeOffset="2889.3029">15159 985 124,'0'0'364,"0"0"-339,0 0 16,-9 98 22,9-56-1,0 1-19,0 3-8,0-4-3,3-1-10,5-5-13,0-3 28,0-6-19,-5-3-11,-1-3-6,-2-5 4,0-2-5,-13-5 6,-4-3-2,-6-4 1,-2-2-5,-2 0-32,-3-7-25,2-7-35,-1-3-41,4-1-162</inkml:trace>
  <inkml:trace contextRef="#ctx0" brushRef="#br0" timeOffset="3377.2744">15501 1052 224,'0'0'458,"0"0"-328,0 0-113,0 0-17,0 0-16,0 0 16,2 101 32,3-63-8,1-1 0,-1-2-19,1-4-1,-2-3-1,2-6-1,0 0 0,-2-7-2,3-3-16,-1-2-73,1-7-129,2-3-177</inkml:trace>
  <inkml:trace contextRef="#ctx0" brushRef="#br0" timeOffset="3593.2609">15586 1020 472,'0'0'397,"0"0"-397,55-86 0,-21 63 0,4 7 0,1 3 4,4 5 5,0 3-1,-1 5-7,-2 0-1,-6 2 0,-5 11-23,-9 3-114,-7 4-59,-13 0-122</inkml:trace>
  <inkml:trace contextRef="#ctx0" brushRef="#br0" timeOffset="3825.2457">15577 1230 544,'0'0'99,"0"0"-96,0 0-3,0 0 92,0 0 32,85 3-65,-43-3-29,3 0-20,-4 0-5,-3 0-5,-7 0-5,-9 6-68,-11 5-183,-10 2-376</inkml:trace>
  <inkml:trace contextRef="#ctx0" brushRef="#br0" timeOffset="4009.2337">15692 1432 203,'0'0'472,"0"0"-472,0 0-4,0 0 4,0 0 36,0 0 73,73 14-65,-36-14-20,5 0-11,6 0-11,2-7-2,0 0-26,-1 3-136,-7-1-147</inkml:trace>
  <inkml:trace contextRef="#ctx0" brushRef="#br0" timeOffset="4592.1984">16687 907 644,'0'0'45,"0"0"-3,0 0-25,0 0 14,-113-41-23,69 49 2,-3 22-1,-1 9 3,3 9-5,11 3-2,8 0-1,14-1 1,12-4 3,0-3 0,9-7-2,17-3 2,5-3 4,5-7 15,8-4-8,1-7-9,6-4-5,-3-8 0,-1 0-5,-5 0-86,-6-14-220</inkml:trace>
  <inkml:trace contextRef="#ctx0" brushRef="#br0" timeOffset="4920.1811">16936 928 247,'0'0'145,"0"0"-65,0 0 82,0 0 4,0 0-77,0 0-62,5-26-17,23 23-10,9 0 4,9 0 1,7 2 1,0-2-5,0-2 2,-5 0 0,-6 0-3,-7-1-12,-8-1-91,-14 1-106,-10 1-165</inkml:trace>
  <inkml:trace contextRef="#ctx0" brushRef="#br0" timeOffset="5117.6281">17229 825 462,'0'0'63,"0"0"-60,-22 89 86,11-41-19,3 2 20,2-5-12,3-2-44,3-4-22,0-3-10,0 1 3,0-4-5,5-1 2,1-5-2,0-5-29,1-5-153,1-9-216</inkml:trace>
  <inkml:trace contextRef="#ctx0" brushRef="#br0" timeOffset="5605.5953">17740 872 738,'0'0'121,"0"0"-96,0 0-15,0 0-5,0 0-7,110-22 5,-66 17 2,-4 0 1,2 1-6,-6 2 0,-6 1-2,-8 1 0,-9 0-78,-7-1-157,-6-2-309</inkml:trace>
  <inkml:trace contextRef="#ctx0" brushRef="#br0" timeOffset="5845.5802">17895 866 556,'0'0'57,"0"0"-42,0 0 7,-25 101 40,22-66-11,0-1-10,3 1-15,0-1-2,0 1-13,3 0-11,3-3 0,-3 0 4,1-5-4,-1-2-4,-1-6-122,-1-4-94,-1-6-174</inkml:trace>
  <inkml:trace contextRef="#ctx0" brushRef="#br0" timeOffset="6029.5686">17809 1354 734,'0'0'246,"0"0"-221,0 0-22,0 0 7,0 0-7,0 0 8,74 0-10,-30-8 1,3 1 1,1-1-3,9 0-1,3 1-70,-4-2-69,-5-1-210</inkml:trace>
  <inkml:trace contextRef="#ctx0" brushRef="#br0" timeOffset="6425.8706">18645 893 819,'0'0'3,"0"0"10,0 0-11,0 0 4,0 0 28,-93-74-13,57 97-20,-3 21 5,-1 10-6,1 1 3,11 1 6,10-7-9,13-7 0,5-5-1,5-5 1,13-7 0,4-4 0,2-5 2,4-9-1,10-6-1,2-1 6,8-4-4,-5-16 4,-3-4-4,-7-7-2,-8-4 4,-10-3 2,-7-1-4,-8 0 0,0-2-1,-6 4-1,-12 4-3,-4 4-20,-4 10-31,-1 8-95,1 11-91</inkml:trace>
  <inkml:trace contextRef="#ctx0" brushRef="#br0" timeOffset="7193.8242">18982 938 378,'0'0'237,"0"0"-49,0 0-95,0 0-83,0 0-10,0 0-8,-6 93 8,3-46 0,0 0 1,3-2 2,0-3-2,0-3 1,0-6-2,0-4 2,0-8-2,0-7 0,0-5 1,0-5-1,0-4-1,1 0-17,1 0 12,4-10 1,-2-11-12,5-7-14,-3 0 28,-2-7-5,2-2 8,1-4 8,3-3-7,0 0-1,1 2 2,4 0 3,-5 3 6,0 3 4,1 4-6,-5 7-4,0 8-1,-3 9-1,-1 8 6,0 1-9,4 27-27,2 16 2,5 13 23,1 4 2,-1-1 1,3-1 21,3-8 4,3-5-10,2-8-3,1-10-8,0-7 0,-4-8-3,2-6 0,-3-7 5,0 0 0,1 0 8,1-12 16,-2-6-10,-3-7-11,0-4-1,-2-5-7,-5-3-2,-1-4 1,-3 1-1,-1-1-17,-1 1-55,1 3-79,-2 2-195</inkml:trace>
  <inkml:trace contextRef="#ctx0" brushRef="#br0" timeOffset="9090.1174">20940 798 295,'0'0'210,"0"0"-114,0 0-24,0 0-22,0 0 10,0 0-33,-52-21-6,33 32-12,-7 14-6,-2 12-2,0 6 0,-1 4 1,7 1-2,4-3 0,8-3 0,8-3-1,2-3 1,2-1-1,16-5 1,5-4 0,4-8 0,8-6 5,5-6 6,7-6 17,8 0-14,1-15-1,-4-11 0,-7-3-9,-12-5 2,-11-2 5,-9-1-2,-8-6-2,-5-1-3,0-1-3,-16 2-2,-4-1-2,-4 6-24,4 7-17,0 7-97,4 13-135</inkml:trace>
  <inkml:trace contextRef="#ctx0" brushRef="#br0" timeOffset="9432.707">21384 815 745,'0'0'15,"0"0"-15,0 0-18,0 0-10,-3 102 28,-2-48 9,1 1 29,2-1-12,-1-5-19,3-2 9,-1-5-4,1-5-5,0-9-3,0-6-2,0-5-2,1-8-1,10-6-94,2-3-56,0-6-180</inkml:trace>
  <inkml:trace contextRef="#ctx0" brushRef="#br0" timeOffset="9712.6892">21449 943 200,'0'0'432,"-3"-82"-391,3 42-3,2 3-1,11 6-9,2 5 42,4 8-36,5 5-26,3 4-2,4 9-6,-1 0 0,-3 12 3,-1 20-3,-6 8-14,-7 7 13,-8-1-1,-5-3 2,0-7 0,-8-6 0,-18-8-8,-8-1-3,-8-6-40,-7-4-11,1-1-37,5-3-25,10-6-194</inkml:trace>
  <inkml:trace contextRef="#ctx0" brushRef="#br0" timeOffset="10062.8204">21903 905 780,'0'0'63,"0"0"-34,0 0-29,0 0-2,0 0-33,0 0 35,0 115 10,-8-67 16,-1-2-9,1 1 1,3-3-9,0-5-2,5-7-4,0-7-2,0-7 0,0-6-1,0-6-14,0-6-72,8 0-79,2-11-205</inkml:trace>
  <inkml:trace contextRef="#ctx0" brushRef="#br0" timeOffset="10574.788">21914 887 736,'0'0'56,"0"0"-6,5-93-42,12 64 10,6 8 3,6 3 12,2 3-25,2 4-6,0 6 2,-2 3-4,-6 2 0,-2 0 0,-7 12-6,-4 6 2,-3 4-2,-4 9 5,-5 5 0,0 3 0,0 0-3,-8-6 2,-5-6-6,-4-4-3,-2-7 8,-6-3-3,-5-5 4,-1-2-1,-1-1-18,4-2 15,8-1 3,7-2 1,9 0 2,2 0-1,2 0-6,0 0-14,0 0 1,0 0 10,0 0-5,0 0 11,2 0 4,1 1 0,1 2 0,2 0 10,4 5 18,8-1 3,-1 2-4,5-1-5,0-1-14,-1-1-4,0-3 1,-2-1-2,-4-1-3,-2-1-15,-6 0-104,-7 0-87,0 0-280</inkml:trace>
  <inkml:trace contextRef="#ctx0" brushRef="#br0" timeOffset="11478.7353">22061 734 476,'0'0'154,"0"0"-89,0 0-3,0 0-1,0 0-27,0 0-18,7-8-5,13 5-11,10 1 2,6 2-2,11 0 0,7 0 3,8 0-3,1 0 0,-5 0 2,-11 3 0,-14 0-1,-14-1-2,-10 0-5,-9 1-22,0 1-80,-5 5-25,-18 0 1,-7 0-127</inkml:trace>
  <inkml:trace contextRef="#ctx0" brushRef="#br0" timeOffset="11862.7079">21865 1041 516,'0'0'140,"0"0"-66,0 0-11,0 0-28,0 0-35,0 0 5,62 4 2,-20 1 7,4-3 4,-1 1-10,1-1 2,-3 0-9,6-1 2,1-1 0,3 2-3,1-2 2,-9 0-2,-12 0 0,-13 0-17,-9 0-9,-10 0-25,-1 0-18,0 0-52,-6 0-177</inkml:trace>
  <inkml:trace contextRef="#ctx0" brushRef="#br0" timeOffset="12238.6822">21839 1376 508,'0'0'32,"0"0"-31,0 0 17,85 2 76,-42-2-17,9 0-9,2-5-16,-2-2-30,-1-2-10,-4 0-6,-2 0-5,-6 1-2,0 0-11,-6 3-79,-1-3-115,1-1-124</inkml:trace>
  <inkml:trace contextRef="#ctx0" brushRef="#br0" timeOffset="12702.6546">22807 837 712,'0'0'124,"0"0"-118,0 0-6,0 0-18,-9 86 16,6-36 2,3 1 8,0-2 8,0-1 2,0-8-10,0-2-7,0-4 4,0-2-3,0-5-2,2-4 2,4-8-2,1-5-21,2-9-115,-2-1-58,-1-2-208</inkml:trace>
  <inkml:trace contextRef="#ctx0" brushRef="#br0" timeOffset="13078.6306">22838 1023 407,'0'0'255,"0"0"-164,11-107-27,1 70-16,4 6-6,4 1-13,6 7-20,6 7-8,-1 7 3,-1 5-4,-6 4-2,-7 0-4,-6 20 1,-6 7-6,-5 6 7,0 3-13,-17-1-10,-8-5 8,-2-6-32,3-7 15,6-7 12,8-3 20,7-6 0,3-1 4,0 3-1,0 1-12,0 6 8,6 1 5,14 5 15,7 2 26,6 0 2,2 3-24,-3 0 2,0 1-17,-4 1-4,-4 0 1,-2-1-1,1 1-17,-1-4-70,2-2-30,-1-7-216</inkml:trace>
  <inkml:trace contextRef="#ctx0" brushRef="#br0" timeOffset="13639.8777">23650 957 875,'0'0'30,"0"0"-6,0 0-17,0 0-7,0 0-7,0 0-11,-24 51 10,10-4 7,0 5 1,-3-2 0,-1-5 10,5-3-6,-2-8 15,4-7-4,5-7-11,1-8-2,3-5 0,2-5-2,0-2 0,0 0-11,0-3 2,0-15-30,12-9-43,2-3 33,0-5 4,1-5 26,-1-1 15,-2-1 4,0 0 67,-2-2 30,2 0-35,3-1-6,0 0-28,4 1 9,1 7-25,-1 7-10,0 12 4,-4 10-6,2 8-6,-2 3-2,4 27 2,-2 16-3,-3 11 8,-6 6 2,-5-2-2,-3-3 3,0-6-2,0-7 2,0-7-2,0-5 0,0-7 0,0-4 0,0-5 0,0-3-9,0-9-78,0-5-129,0 0-363</inkml:trace>
  <inkml:trace contextRef="#ctx0" brushRef="#br0" timeOffset="13799.8695">23692 1143 742,'0'0'42,"0"0"-42,0 0-115,0 0 87,95-11 25,-63 11 3,3 0-1,1 0 1,-3-1-181</inkml:trace>
  <inkml:trace contextRef="#ctx0" brushRef="#br0" timeOffset="14375.8302">24129 749 507,'0'0'17,"0"0"4,0 0 41,101-32-13,-60 26-15,5 0 21,3 3-8,2 0-11,-6 3-34,-5 0-1,-13 0-2,-8 0-46,-8 0-88,-7 0-147</inkml:trace>
  <inkml:trace contextRef="#ctx0" brushRef="#br0" timeOffset="14623.8157">24360 714 285,'0'0'274,"0"0"-274,0 0 2,-12 84 7,3-40 80,2 4-40,2 2-9,1-2-9,2-3 4,1 0-27,-1-2-4,2-1-4,0-5 1,0-4-4,3-7 3,11-7-92,3-10-131</inkml:trace>
  <inkml:trace contextRef="#ctx0" brushRef="#br0" timeOffset="15071.4695">24981 788 599,'0'0'49,"0"0"26,0 0-65,-103 24 1,58 15 22,0 7 16,5 3-7,8-4 1,10-3-22,7-2-3,11-2-8,4-2-2,0-2-6,19-6-1,12-4-1,11-7 9,6-7 1,0-7-4,-1-3 1,-5 0-5,-6-18 2,-4-6 7,-6-8-9,-6-2 6,-8-4-3,-5-1-3,-7-3 3,0-3-5,-10 1 1,-5 1-3,-2-1-27,4 11-53,1 6-146,5 13-290</inkml:trace>
  <inkml:trace contextRef="#ctx0" brushRef="#br0" timeOffset="15383.448">25328 834 737,'0'0'46,"0"0"-46,0 0-4,0 0-23,0 0 27,8 123 4,-8-67 37,0 2-3,-6-4-20,-5-3 13,2-6-16,0-4-11,2-8-2,3-6-2,-3-6-3,1-6-51,2-9-92,-2-6-93</inkml:trace>
  <inkml:trace contextRef="#ctx0" brushRef="#br0" timeOffset="15823.4234">25343 910 818,'0'0'41,"0"0"-16,15-112-18,6 80-6,1 8 13,1 6-2,-1 7-1,2 4-7,0 7-4,-5 0 0,1 0-4,-4 14 0,-4 8 1,-3 10-2,-7 7-1,-2 3 1,-9 0-1,-20-5-21,-5-9-8,-7-5-26,3-8-43,8-6-4,10-5 79,11-1 29,7-3 2,2 4-2,0 2-4,0 4 4,13 8 12,4 1 35,2 6 3,2-1-28,0 1-7,1 3 2,0-1-10,2-2 1,-3-1-8,3-4 4,-3-4-3,-3-2-1,3-5-10,-1-4-146,2-5-252</inkml:trace>
  <inkml:trace contextRef="#ctx0" brushRef="#br0" timeOffset="16287.3929">26153 900 179,'0'0'359,"0"0"-253,2-78-35,-8 54-32,-13 6 7,-6 3 15,-9 6-33,-9 9-21,-3 0-7,0 10-2,10 16-3,9 9 2,13 2-11,7 6-1,7-1 10,0-3 5,7 0-5,8-4 5,5-4 1,-1 1-1,2-5 3,-3 0-3,-2-4 0,-1-4 6,-4-1-2,-1-1-4,0-4 1,-5-2 0,-2 0-1,-3-3 0,0 1 0,-8 1 0,-14-2 18,-8-1 2,-10-1 3,-11-1-20,-10-3-3,-12-2-100,-7 0-183</inkml:trace>
  <inkml:trace contextRef="#ctx0" brushRef="#br0" timeOffset="18375.2584">13415 1868 443,'0'0'153,"0"0"-92,0 0-3,0 0-12,0 0-20,0 0-9,0 0-8,0 0-9,1 0 0,10 0-9,7 0 9,6 0 1,6 2-1,3-2 1,7 0-3,2 0 2,4 0 0,2 0 2,5 0 0,2 0-2,2 0 0,3-2-2,-2 2 2,0 0 0,5 0 5,4 0-10,9 0 8,7 0-3,0 0 0,3 0 0,4 0 0,2 0 3,7 0 18,6 0-3,5 0-10,0 0-8,-1 0 0,3 0 0,4 0 2,6 0-2,4 2 0,4 0 0,-2-1 0,-3-1 1,-2 3-2,-7 0-1,-7 1 2,-5 1 0,-5 0 1,1-1 2,2 2-3,6-1-1,5-1 1,5-1 0,0-1 0,2 0 0,-3 1-2,-8 2 2,-9 1 0,-10 0 3,-7 2-3,-4-1 0,3 0 0,3 3 0,4-4 1,9-2-1,3-2-4,6-2 4,7 0 1,-1 0-1,0 0 0,-5 0-1,-4 0 3,-2 0-2,0 0 1,1 0-1,6 0 0,0 0 0,4 0 0,5 0-3,3 0 2,-1-5 1,1 1-2,-4 1 2,1-2 0,2 0 4,4 0-2,5 0-2,5-1-3,-3 0 2,1 3 1,-4 0 0,-4 2-3,-6 1 3,-4 0 1,1 0 3,-1 0-3,0 0-1,4 0 0,-3 0-3,0 4 3,5-2-2,-4-2 2,0 0-1,-4 0 1,0 0 1,0 0 3,-3 0-2,1 0-2,2 0-2,3-5 2,3-1 1,3-2-1,1 1-1,-1-4 1,-5 1 1,-2-1-1,4 3 6,-1-2-5,7 2-1,3-2-1,1 3-1,9 1 2,1 3-1,0 3 0,-5 0 1,-1 0 1,-5 0 2,-7 0-2,-2 0-1,-11 5 6,-11-2 3,-12 1-2,-11-1-5,-15-2 1,-13 1-2,-15-1-1,-13-1-63,-15 0-125,-2 0-288</inkml:trace>
  <inkml:trace contextRef="#ctx0" brushRef="#br0" timeOffset="26358.9053">5639 2981 276,'0'0'71,"0"0"35,0 0-1,0 0-27,0 0-28,0 0-5,0 0-1,11-27-9,-11 22-20,0-1 17,0 0-15,0 0-10,0-2 14,-3 3-16,-2-5-2,-1 3 0,-3 0-1,-1-1-2,2 1 0,-4-1-2,-1 0 2,-2 3-7,-4 0-3,-5 2 2,3 3 0,-6 0 0,-1 0 7,1 1-1,0 13 1,0 4-8,3 4 9,0 7 1,2 7-1,1 5-4,6 7 2,-1 8 2,4 8-2,1 6 2,4-3 0,4-3-1,3-10 0,0-9-1,13-7 1,4-7 1,4-7-1,-2-7 0,2-5 1,3-8-1,0-4 2,2 0 0,1-13 4,-4-8-2,-2-3 5,-4-1-7,-6 0-1,-5 0 0,-6 0 0,0 4 6,0 1-5,-9 2-1,-3 2 0,2 3-1,2 0 1,2 3 0,2 4 2,4 0-2,0-2 0,0 1-1,13 0-3,11 2 1,0 3-3,6 2 5,0 0-1,-5 0 0,-3 9 1,-4 3 0,-1 2-3,-3 5 3,-3 2 1,1 5 1,-7 1 0,-1 0 3,-4 1-1,0-3-2,0 1-1,0-3 0,-9-5-8,3-4-45,3-5-33,3-4-68,0-5-294</inkml:trace>
  <inkml:trace contextRef="#ctx0" brushRef="#br0" timeOffset="26758.8741">5878 3393 617,'0'0'50,"0"0"-48,0 0-2,0 0 0,0 0 0,0 0 25,52 17 37,-40-21-9,6-7-32,-6-3-9,-3 0-3,-3 3-8,-2 3 3,-4 4-1,0 2 6,0 2-5,0 0 5,0 10-9,-9 13 0,0 6-1,3-2 1,3-1 0,2-4-1,1-2 1,0-4 0,0-6 0,9-2 0,3-6-2,9-2-63,-1-3-102,2-18-316</inkml:trace>
  <inkml:trace contextRef="#ctx0" brushRef="#br0" timeOffset="26942.8613">5964 3109 744,'0'0'113,"0"0"-113,0 0-13,0 0-17,0 0-6,0 0-76,-16-6-18,16 20-25</inkml:trace>
  <inkml:trace contextRef="#ctx0" brushRef="#br0" timeOffset="28267.147">6207 3271 300,'0'0'378,"0"0"-375,0 0-2,0 0-1,0 0-1,0 0-6,5 31 7,1-3 5,0 4 10,2-2-5,2-3 0,2-3-7,0-3 2,3-5-4,-3-2 0,1-4 1,-4 0-2,0-6 0,0-1 0,-2-3 5,2 0-2,-1 0 4,-1 0-3,2-12 0,-4-4 4,-1-4-5,-1-4-3,0-5-12,1-1 0,-1 2-23,0 0 4,-1 6 17,-2 5 13,0 5 1,0 5 1,0 3 7,0 3 15,0 1-16,0 0-7,3 0-4,9 0-9,3 0 13,3 10-2,9 0 2,-2 1 0,0-1 0,2-2-1,1-3 1,2 0 0,0-4 0,0-1 0,1 0 0,-5 0 0,1-6 0,-5-6 0,-8-1-3,-3-1 1,-9-1 0,-2 2 2,0 1 0,-18 1 20,0 7 33,-6 1 0,3 3-21,2 0-22,-2 10 3,6 14-13,2 8-3,5 1 2,5 2 1,3-7-4,0-2 0,9-4 1,6-3 0,3-6 3,1-4 3,1-5 1,5-4 5,2 0-4,3-4-4,-2-14-1,-1-2-12,-6 1-15,-2-2 3,-4 3 24,-6 2 0,-3 3 0,-1 4 47,-4 3-2,4 1 1,2 4-15,2-1-31,8 2-4,0 0 2,1 10-7,-1 8 8,-4 0 1,-7 0-5,0-3 5,-6-3 0,0-2-2,0-2 0,0-5 4,0-2 1,0-1 4,0 0 5,0-6 2,0-15-14,3-9 0,6-3-18,7-1 2,1 5 4,-1 6 8,3 8 4,-2 8 4,7 7 3,1 0-6,2 5-1,-3 15 0,-2 4 7,-7 1 2,-1 1-2,-7 0-2,-2 0-3,-4-4-2,-1-2-5,0-5-28,4-9-136,1-6-373</inkml:trace>
  <inkml:trace contextRef="#ctx0" brushRef="#br0" timeOffset="29049.0019">8550 3194 646,'0'0'127,"0"0"-63,0 0 0,0 0-23,-15-90-13,6 78-7,-3 3 4,2 6-6,-7 3-8,-2 0-10,-8 23-1,-1 7 0,1 5-1,4 2 1,7-1 0,7-3-1,4-4 0,4-5 1,1-6 0,0-4-2,0-3-5,3-3-2,6-3-15,9-5 1,0 0 11,4-18 5,2-8 3,-4-3 4,-4 4 0,-7 2 1,-6 5 1,-3 7 34,0 6 3,0 2-14,0 3-6,1 0-19,4 4-12,2 16-2,7 2 14,2 4 1,2-3-1,4-2 1,4-3-1,3-5-13,7-5-39,2-7-49,-2-1-263</inkml:trace>
  <inkml:trace contextRef="#ctx0" brushRef="#br0" timeOffset="29914.585">9943 2815 566,'0'0'93,"0"0"-6,0 0-16,0 0-36,0 0-25,-80-68-2,66 63 2,-2 3-1,-1 2-9,-2 0 0,-3 3 0,4 15-6,-1 7 5,6 10-4,6 4 1,7 3 4,0 4 0,12-4-1,15 0-2,1-1 2,5-7 1,0 1 1,-2-4 0,-1-2-1,0 0 0,-8-6 0,-8-1 0,-14-1 0,0-3-5,-18 0 4,-13-5 1,-8-3 5,-3-7 3,0-3 1,5 0-4,4-10-5,5-5-18,4-3-12,12 1-88,7-1-72</inkml:trace>
  <inkml:trace contextRef="#ctx0" brushRef="#br0" timeOffset="30682.5336">10145 3286 597,'0'0'295,"0"0"-280,0 0-10,0 0-5,0 0 0,0 0 4,0 0-4,4 0 0,5 0 1,5 0 6,5 0-1,5-3 1,-3-8-5,4-3 4,-4-3-6,0-1 1,-5-3 2,-5-2 0,4-2-1,-6-2 6,-3-5-7,-1 0 0,-5-2 5,0-2-6,0 0 4,0 1-3,-8 2 6,0 4-7,4 4 7,-2 4 10,4 6-2,1 5-11,-1 6-2,2 3 1,0 1-3,0 0-4,0 19-10,0 16 5,0 10 8,0 9 1,6 2 0,0-4 0,2-3 1,2-7 0,2-6 2,0-6-1,6-6-2,-3-4 1,7-10 1,2-5 0,4-5-2,4 0-43,-1-17-73,-4-4-247</inkml:trace>
  <inkml:trace contextRef="#ctx0" brushRef="#br0" timeOffset="30938.5179">10094 3021 544,'0'0'45,"0"0"-45,0 0-31,0 0 31,0 0 71,109 10-16,-61-10 3,1 0-13,5-5-24,2-4-11,1-2-8,3 4 6,-5-4-8,-7 4-117,-12-2-144</inkml:trace>
  <inkml:trace contextRef="#ctx0" brushRef="#br0" timeOffset="32215.6235">10858 3023 138,'0'0'171,"0"0"-101,0 0 1,0 0-25,0 0-2,-101-38 13,74 38-20,1 14 3,2 5-17,2 5-5,7 4-15,3 1 4,8 0 2,4-2-5,0-3 3,1-2-6,14-6 1,-3-2 0,3-5 2,6-6 2,1-3 36,3 0-6,2-7-26,-4-9-2,1-2-3,-8 0-4,-4 0 0,-4 1 4,-4 2 0,2 6-1,-5 3-4,-1 4 0,0 2 4,0 0-1,2 0-3,-1 0-15,2 8-6,3 6 20,2-1 2,5 3-1,1-5 4,3 0-3,0-5 0,2-3 5,4-3-5,1 0-1,3 0 5,2-13-1,4-7-4,-1-3 2,-3-3 0,-2 0 4,-6-5-5,-6 2 2,-2-8 1,-4 1 0,-3 1 5,-4-1 22,-2 3 4,0 3 1,-3 5-6,-5 5-12,2 7-4,2 5-7,0 5-1,2 3-2,2 0-4,-1 8-15,1 20 4,0 11 11,0 12 1,0 4-1,0-3-1,3-1 1,10-7 0,2-6-2,6-5 1,1-4 1,-1-8 0,1-6 1,-2-6-1,-1-9 0,5 0 3,3-9 2,3-14-2,-2-5 4,-3-4-7,-8 2 0,-2 0-6,-9-1 1,-5 9-1,-1 4-1,0 9 4,0 6 3,-3 3 2,-6 1-2,-4 20-8,1 6 8,-1 5-2,8-2-1,5-1 2,0-2 1,12-3 1,6-4 0,6-7 1,1-7-2,3-6 4,4 0-4,-3-4 0,0-11-71,-8-2-97,-5-2-342</inkml:trace>
  <inkml:trace contextRef="#ctx0" brushRef="#br0" timeOffset="32519.6051">11017 2886 888,'0'0'54,"0"0"-54,0 0-12,0 0 12,0 0 1,0 0 4,124-10 15,-63 5-4,4 2-6,2-2-2,-3 4-7,-3-1-1,-6 0 0,-4 2-18,-6 0-24,-9-2-89,-11 0-291</inkml:trace>
  <inkml:trace contextRef="#ctx0" brushRef="#br0" timeOffset="33263.5576">12687 2684 755,'0'0'63,"0"0"-21,0 0-32,0 0-10,0 0-9,-40 77 7,29-28 2,5 3 11,6 1 3,0-7-5,15-2-1,9-4-7,6-4 3,0-4-2,7-6 9,-3-8 3,5-9 6,3-9 7,4 0-4,4-14-4,2-13-4,0-4-6,-7-6-4,-4-2-5,-9-1-1,-10-4-1,-7 5 2,-9 2-10,-6 0-14,0 5-26,-16 4-36,-4 4-114,-2 4-247</inkml:trace>
  <inkml:trace contextRef="#ctx0" brushRef="#br0" timeOffset="33735.5296">12963 2838 254,'0'0'408,"0"0"-354,0 0-54,0 0-13,0 0 13,0 81 6,0-38 26,-3 8 14,0 1 20,-3 0-28,-3 3 10,0-4-23,3-2-8,-1-6-16,1-6 4,0-5-3,1-8-1,1-6 1,1-7-2,3-5-20,0-6-46,0 0-126,0-14-89</inkml:trace>
  <inkml:trace contextRef="#ctx0" brushRef="#br0" timeOffset="34223.4963">12450 2626 828,'0'0'83,"0"0"-72,0 0-4,0 0-5,0 0-2,0 0-14,0 100 13,-3-41 2,1 1-2,1 3 2,-5 1-2,-6-4 2,0-1 0,1-8-1,3-2 0,6-2-1,2-4 1,0-9-7,7-7-79,9-10-96,4-11-161</inkml:trace>
  <inkml:trace contextRef="#ctx0" brushRef="#br0" timeOffset="34791.4609">13433 2845 781,'0'0'130,"0"0"-114,0 0-16,0 0-3,0 0-1,0 0-13,16 6 5,10 11 12,2 1 1,6 3 8,1-2 1,0 1 8,1-4-10,-4-2 1,-2-5-9,-5-1 2,-7-2-2,-5-3 2,-5 0 1,-7 0-3,1 0-3,-2 4 3,0 3 0,0 4 0,-6 6 9,-15 3 6,-6 5 12,-3 1-18,-4 4-6,0 2-2,-2-1-1,1-2 0,1-4-41,4-5-32,3-8-145</inkml:trace>
  <inkml:trace contextRef="#ctx0" brushRef="#br0" timeOffset="35205.0853">14178 3228 389,'0'0'514,"0"0"-489,0 0-25,0 0-1,0 0-11,0 0 5,11 64 6,-11-36 1,0-3 2,-17 4 1,-2-2-3,-3-5-13,-3-2-109,1-6-123</inkml:trace>
  <inkml:trace contextRef="#ctx0" brushRef="#br0" timeOffset="46486.3958">14967 2800 520,'0'0'102,"0"0"-12,0 0 8,0 0-22,0 0-37,0 0-18,0 0-21,0-3-3,0 23-9,0 8 12,0 8 4,0 4 7,0-1 0,0 0-5,0-3 5,0-3-7,0-2-2,0 0 0,0-3-2,1-2 0,1-2-1,-2-3 1,1-4-35,1-5-19,-2-9-127,1-3-149</inkml:trace>
  <inkml:trace contextRef="#ctx0" brushRef="#br0" timeOffset="46870.3769">14940 2746 596,'0'0'39,"0"0"12,0 0-12,0 0 31,13-83-27,2 71-33,4 0-2,1 4-8,2 3 1,1 3-2,-2 2 1,1 0 0,0 9-3,-3 12 1,-2 8 2,-3 4 2,-4 0 1,-9 0-3,-1-1 1,-3-4 3,-19-2-3,-5-5-1,-5-6-20,-1-3-12,3-3-24,2-3-54,4-3-82,7-1-98</inkml:trace>
  <inkml:trace contextRef="#ctx0" brushRef="#br0" timeOffset="47542.3313">15202 3211 408,'0'0'100,"0"0"-100,0 0 0,0 0 46,0 0 9,0 0-27,29 25 17,-22-23-20,4-2 14,2 0-2,1 0 13,2-9-21,0-6-12,2-3-6,-3-3-7,-2 0 3,-7-2-3,-3 2-3,-3 0-2,0 3 1,-1 2-3,-8 0-1,0 5 4,2 1 0,1 5 0,1 2-2,2 1 2,3 0-2,0 2 1,0 0-2,0 0-8,0 0-3,0 0-3,12 0 14,3 0 3,8 0 1,0 0 0,3 0 3,2 0-3,5 0 0,0 0 0,-2 0 0,0 0-1,-5 0 0,-10 5-1,-4 7-1,-6 4-4,-6 5-6,0 5 11,0 1 1,0 0 18,-5-1 2,1-3-11,4-4-7,0-4 6,0-2-6,0-2-2,12-5 4,0-1 0,9-5-4,4 0-29,2-5-98,1-7-155</inkml:trace>
  <inkml:trace contextRef="#ctx0" brushRef="#br0" timeOffset="48294.2832">15925 3070 461,'0'0'111,"0"0"-81,0 0 10,0 0 42,0 0-37,0 0-41,-10 3 3,-1 15 30,2 0 8,1 0-9,4-3-26,2-2-6,2-2-3,0-5 1,0 0-2,0-1 3,3-4 3,6 1-5,7-2 3,1 0-3,2 0 1,-1-8 1,0-2-3,-6-4 1,-2 0 1,-2 1-1,-3-2 2,-2 2-3,-2 2 0,-1 0 0,0 2 0,0-2 1,0 3-1,0-2-6,0 5-3,0-1 1,0 1-12,0 2 1,0 0 4,0 1-12,5 0 7,3-1-1,-2-1 17,2 1 2,1 0 2,1 0 0,-2-1 0,-1 3 0,-2 1 1,-1 0 0,3 1-1,0 17 15,0 9 28,-4 5-3,-1 7-10,-2 1-4,0 7-6,0 0-1,-2-2-5,-10-2-11,0-2 3,-1-2-6,-5 4 4,1-3-1,-5-1-2,0-7 0,4-8 1,5-11 1,5-8-1,6-5-2,2-3 0,0-20-16,2-8-16,22-7 25,10-1 0,7 0-33,1 3-74,-3 4-80,-6 5-218</inkml:trace>
  <inkml:trace contextRef="#ctx0" brushRef="#br0" timeOffset="48558.2658">16172 2872 780,'0'0'0,"0"0"-120,0 0-21,0 0 49,0 0-78,0 0-33</inkml:trace>
  <inkml:trace contextRef="#ctx0" brushRef="#br0" timeOffset="48826.8978">16417 3277 1027,'0'0'13,"0"0"-13,0 0-10,0 0 5,0 0-12,0 0-75,15-5-166</inkml:trace>
  <inkml:trace contextRef="#ctx0" brushRef="#br0" timeOffset="49538.8535">17405 2728 579,'0'0'92,"0"0"-52,0 0-25,0 0-15,0 0 0,-90 66 4,63-18 14,6 7 47,8-3-43,10-2-12,3-2-8,0-4-1,15-5-1,6-3 0,7-8 21,3-7 6,5-7-7,4-11 11,7-3 1,6-15 1,4-18-23,-2-9-10,-8-4-2,-15-1-21,-12-3 5,-17 2-3,-3 1-9,-16 2-20,-14 6 6,-6 5-26,0 9-30,0 9-68,3 10-174</inkml:trace>
  <inkml:trace contextRef="#ctx0" brushRef="#br0" timeOffset="51023.7934">17910 3143 836,'0'0'0,"0"0"-15,0 0-1,0 0 9,0 0 7,0 0 4,26 18 23,-11-18 5,1 0-2,3 0-10,5-9-11,0-4-3,0-7-3,3-4-3,-5-1-3,-1-4-11,-9-2-1,-3-1 4,-6-2-20,-3 2 3,0 3-4,0 8 21,0 6 11,0 7 35,-1 6 17,-1 2-10,2 0-42,-1 16-8,-1 15-8,1 11 13,-1 8 0,2 2 3,0 1 23,-1 0-8,-2-1-5,0-3 6,-2-3-5,2-9-6,1-4-5,1-6 5,1-6-3,-3-4-2,2-7 1,-1-5-1,1-2 4,-1-3-4,1 0-2,1 0-8,0-2 5,0-14-11,0-12-21,0-4 3,7-8 7,8-8-9,4-1-26,-2 2-11,1 5 31,-3 6 34,-5 7 8,4 5 27,-2 1 17,4 5-2,2 3-18,1 5-23,-1 4-1,-1 6 0,-1 0-4,-3 12-8,1 10 0,-8 4 1,-6 0 8,0 0 3,-2-3 4,-14-3-4,-1-5 0,0-6-7,3-6 0,1-3 7,4 0 1,4 0 4,2-4 2,2-6-7,1 3-13,0 2 13,0 1-3,1 2 0,5 2-1,3 0-5,4 0 9,1 0 6,7 2 10,2 4 17,6 0 5,8-3-8,2-2-18,0-1-7,2 0 4,-5 0-9,-3-4 6,-4-8-6,-8-3-3,-3-5-9,-5-4 11,-4-2-3,-5 0-2,-2-2 4,-2 3 2,0 2 0,0 5 1,-2 4 6,-4 7-1,2 4 11,1 3-11,-3 0-6,2 10-8,-4 13-3,-1 4 5,6 3 3,3-2 1,0-4 0,2-3 2,11-3 0,1-6 2,2-5 1,1-3-2,2-4 7,1 0-2,0 0-5,-1-8-1,-3-6-14,-3-1-3,-4-3 3,-5-5-7,1 1 12,-5-4 8,0 0-3,0 4-3,-2 2 6,-2 5 1,1 4 8,0 4 0,3 4 0,0 2-1,0 1-7,0 0-3,4 0-13,16 6 10,5 6 3,3 7 0,-2 2 3,-1 5 0,-1 1 41,-5-1 8,-4 0-16,-3-2-8,-3-3-13,-3-2-3,-3-1-6,0-3 0,0 0 4,0-3-7,4-4-2,1-2-74,4-6-79,0 0-133</inkml:trace>
  <inkml:trace contextRef="#ctx0" brushRef="#br0" timeOffset="52071.7262">19570 2958 645,'0'0'100,"0"0"3,0 0-58,0 0-25,0 0-20,0 0-3,-81 9-4,63 11 6,3 1 1,0 0 0,2-1 6,2-6-6,7 0-2,2-5-1,2 0 3,0-3-7,6-3 7,11-3 2,3 0 2,6 0-3,-1-9-1,1-8 4,-4-1-2,-5 2-1,-4 3 0,-7 2-1,-5 6 4,-1 4 26,0 1 11,0 0-40,0 0-1,0 0-21,2 3 4,5 8 11,5-1 6,0 1 3,6-5-3,3-1 0,7-2 0,7-3 0,5 0 0,2-1-11,2-16-14,-5-2-4,-6-5-15,-9-3 11,-8-4 25,-8-5 8,-1-1-2,-5-6 4,-2 1 15,0-1 16,0 1 11,0 3 1,-2 3 11,-1 5-31,-1 12-7,2 7 1,1 7 0,-1 5 4,1 0-23,-4 14-2,-1 21-17,-1 12 19,0 11 0,2 0 0,4-3-1,1-4 1,0-6-1,4-7 1,14-5 0,4-8 0,5-7 2,4-4-2,2-8-1,3-6-39,-2 0-71,-4-15-201</inkml:trace>
  <inkml:trace contextRef="#ctx0" brushRef="#br0" timeOffset="52343.7057">19681 2820 273,'0'0'289,"0"0"-265,88-5 21,-44-3 11,5 0 4,1-3 4,4 2-24,3 1-30,-5 1-9,-5 4-1,-8 2-17,-7 1-91,-11 0-90,-9 0-274</inkml:trace>
  <inkml:trace contextRef="#ctx0" brushRef="#br0" timeOffset="53191.6539">20442 2848 702,'0'0'149,"0"0"-98,0 0-47,0 0-4,0 0-3,-80 64-2,64-36 5,6 1 2,4-4-2,3-4 0,3-1 0,0-5 0,0-3 0,3-1 3,10-4 1,4-6-1,7-1 3,1 0-4,2-8-2,-4-9-12,-4-1-22,-7-3 10,-3-2 15,-6 2 6,-3-1 3,0 2 0,0 1 16,-2 2 0,-6 3-12,-2 5-2,4 5 13,2 4-8,1 0-7,1 0-4,2 6-7,0 6 9,0 0-5,0-2 3,12 0 1,2-3 0,4-2 3,1-4 3,2-1-2,0 0-1,0-5-10,-6-8-9,-1-5-2,-4-1 1,-6-3 10,-2-4 8,-2 3-4,0-3 5,-2 2-3,-5 1 4,-1 5 7,2 5 16,3 4 2,3 4 4,0 2 2,0 3-17,0 0-14,0 0-6,0 0-7,14 0 12,1 10 1,4 4-1,2 4 1,-3 3 1,-1 3 7,0 2 1,-2 0-7,-2-1 0,1 1 2,-5-2 4,-3-1-4,-3-3 1,-2 0-2,-1-3 1,2-2 0,-2-2-3,1 1-1,4-2 4,2 0-3,5-1-1,9-6-38,3-5-134,3 0-387</inkml:trace>
  <inkml:trace contextRef="#ctx0" brushRef="#br0" timeOffset="53991.6029">21546 2894 851,'0'0'0,"0"0"-14,0 0 12,0 0 2,0 0-2,0 0-2,-7 29 4,7-27 15,3-2 3,9 0 16,4 0-5,3 0-16,4-2-13,-5-8-1,-2-2-11,-1 0 2,-3 0-5,-3 1-1,-1 3 13,-5 3 0,-3 2 3,0 3 1,0 0 10,0 0-11,0 1-11,0 14-3,0 5 13,0-1 0,0 1 1,0-1 9,0-2-1,0-2-4,10-4 2,0-4-4,5-2 3,2-5-4,6 0 9,3 0 0,3-6-4,0-8-6,-5-1-8,-2-3 0,-4 2 3,-3-2 4,-2 4 1,-2 2 0,-3 3 0,-1 4 9,-1 2 2,0 2 0,-2 1-11,5 0-4,3 4 4,-1 11 3,2 3 6,2-1 7,-4 0 1,-1-4-9,-4-1-5,-5-1-1,-1-4 2,0 3-4,-24-5-20,-8-3-79,-10-2-234</inkml:trace>
  <inkml:trace contextRef="#ctx0" brushRef="#br0" timeOffset="54159.5935">21782 2629 913,'0'0'0,"0"0"-422</inkml:trace>
  <inkml:trace contextRef="#ctx0" brushRef="#br0" timeOffset="55947.4826">10509 4734 666,'0'0'151,"0"0"-90,0 0-19,0 0 19,0 0-17,0 0-30,0 0-14,0 32-11,-6 12 11,1 10 2,1 3 2,2-1-1,2-4-1,0 0-1,0-3-1,0-2 2,0-5 0,0-3 1,-1-1-3,-2-5-3,0-3 3,2-7-29,1-10-95,0-10-219</inkml:trace>
  <inkml:trace contextRef="#ctx0" brushRef="#br0" timeOffset="56339.4585">10512 4536 812,'0'0'52,"0"0"-42,0 0-7,46-77-3,-22 65 1,3 3-1,8 7 2,3 2-4,-2 15 1,-3 16-4,-5 5 1,-7 6-4,-11 4 8,-10 0-3,0 0 3,-22-2-2,-12-5 0,-4-5-5,1-5-4,4-8 2,6-6-13,8-4-53,10-8-32,6-3-52,3 0-180</inkml:trace>
  <inkml:trace contextRef="#ctx0" brushRef="#br0" timeOffset="56675.4348">11290 4952 919,'0'0'47,"0"0"-35,0 0 34,0 0 3,0 0-15,0 0-29,0 0-5,30 0-5,8 0 5,4 0 0,-2 0 0,-3 0 0,-7 0-47,-11 2-46,-14 4-136,-5 0-437</inkml:trace>
  <inkml:trace contextRef="#ctx0" brushRef="#br0" timeOffset="56827.4266">11315 5124 762,'0'0'19,"0"0"-14,0 0-5,82 11 5,-45-11 1,6 0 5,2 0-11,-1-5-2,-5-1-107,-10 0-198</inkml:trace>
  <inkml:trace contextRef="#ctx0" brushRef="#br0" timeOffset="57499.386">12654 4415 677,'0'0'106,"0"0"-69,0 0-32,0 0-5,0 0-22,0 0 22,-9 122 6,9-56 22,0 5-14,0 2-5,0-3-5,5-1 2,-2-6-4,0-5-1,0-8-1,0-10 0,1-5-2,2-7-29,4-10-85,4-10-138</inkml:trace>
  <inkml:trace contextRef="#ctx0" brushRef="#br0" timeOffset="58027.348">13106 4474 693,'0'0'33,"0"0"-33,0 0-37,0 0 32,-16 116 3,16-71 1,7-2 1,11-3 15,4-3 5,6-3-6,6-5-5,3-3-2,6-6 1,6-7 5,5-8 28,0-5-11,3 0-4,-4-21-10,-6-5 5,-9-9-5,-12 1-11,-8-3 8,-8-4-9,-7 3-4,-3-1 0,0 2-17,0 2-21,-10 7-55,-1 9-27,-4 10-115</inkml:trace>
  <inkml:trace contextRef="#ctx0" brushRef="#br0" timeOffset="58435.3264">13403 4603 500,'0'0'189,"0"0"-139,0 0-50,0 0-13,0 0 13,-1 99 30,-1-47 22,1 1-13,1-4-5,-2-3-18,1-3-6,-2-5-7,-2-3 3,1-4 2,-5-5-7,6-1 1,-2-4-2,1-3-1,-1-4-6,4-4-70,1-4-90,0-6-130</inkml:trace>
  <inkml:trace contextRef="#ctx0" brushRef="#br0" timeOffset="58979.289">13893 4578 909,'0'0'82,"0"0"-82,0 0-12,0 0 4,0 0-4,0 0 12,49 42 1,-17-27 2,6 0-3,-1-2 1,1 1 1,-1 0-2,-3-1 0,-3-1 0,-2 2-2,-5-2 2,-3 1-1,-5 1 1,-6 3 0,-7 1-3,-3 3-5,0 4 7,-15 2-5,-12 5 6,-4 0 0,0-3 1,-2 0 1,3-2-1,2-3-1,1-3 0,2-1 0,-1-4-44,8-3-109,2-6-151</inkml:trace>
  <inkml:trace contextRef="#ctx0" brushRef="#br0" timeOffset="59931.2306">15185 4502 681,'0'0'69,"0"0"-59,0 0-10,0 0-3,0 0 2,0 0 1,-96 73 2,56-45 2,-6 1 10,2-4-9,0-2-5,6-4 5,5-3-5,10-7-1,9-2-8,8-4 0,4-1-2,2-1-9,0-1-22,0 5 18,0 1 11,9 6 12,8 4 0,4 4 1,7 1 0,2 3 11,6-1 2,1-1-4,2 2 4,0-3-11,0 0 1,-2-1-3,4-1 0,-6-1 0,-5-2-47,-8-4-149</inkml:trace>
  <inkml:trace contextRef="#ctx0" brushRef="#br0" timeOffset="60789.8492">15552 4378 725,'0'0'115,"0"0"-62,0 0-53,0 0-1,0 0-20,-14 88 19,8-36 2,5-1 2,1-3-1,0-2-1,21-3 0,5-6 0,9-4 1,5-9-1,8-7 6,5-11-5,3-6 2,3 0-3,3-16 3,-3-13-7,-2-7 3,-11-4-2,-12 0-1,-14-1 4,-10 1 0,-10-2 1,0 1-2,-7 4 0,-8 2-2,-3 8-12,5 6-52,-1 9-83,2 9-205</inkml:trace>
  <inkml:trace contextRef="#ctx0" brushRef="#br0" timeOffset="61157.8227">15869 4436 678,'0'0'49,"0"0"-18,0 0 15,0 0-29,0 0-17,0 0-35,-3 103 35,3-47 9,0 4 14,0-3-11,0-1-3,0-4-4,0-4-5,-3-6 2,0-4-2,0-8 1,3-6-1,0-6-20,5-9-120,13-9-125</inkml:trace>
  <inkml:trace contextRef="#ctx0" brushRef="#br0" timeOffset="61597.7948">16474 4412 662,'0'0'4,"0"0"-1,0 0-1,0 0 2,0 0 47,0 0-50,6 65 11,-6-6 52,0 4-16,-8 1-11,-4 2-18,3-3-17,3-5 4,5-3 6,1-9-8,0-7-3,0-6-1,0-7-10,4-11-135,1-11-117</inkml:trace>
  <inkml:trace contextRef="#ctx0" brushRef="#br0" timeOffset="62845.7167">9899 4223 312,'0'0'196,"0"0"-184,0 0 7,0 0 22,0 0 58,0 0-11,1-25-22,-1 25-29,0 0-14,0 0-16,0 0-7,0 8-2,-6 16-2,-3 15 4,-1 14 0,-1 12 0,4 2 0,5 1 0,2-3 0,0 0-2,0 3 2,0 4 0,0 0 2,3-2-2,-1 0 0,2-3-2,-2 1 2,1-6-1,4-4 1,-2-6 0,-1-7 0,-1-6-7,0-2-8,-3 4 5,2 3 10,-2 3-7,0 1 5,0-3 0,0-6 1,0-7 0,0-11 2,0-6-2,0-6-1,0-6 1,0-3-18,0 0 19,0 0 6,0 0 3,0 0 4,0 0-9,0-4-1,0-1-3,0 0-2,0 2 2,0-1-12,0 2-16,0 1 0,4 1 15,6 0 4,-2 0 2,3 0 5,-1 0 1,0 0-9,1-1-45,1-6-102</inkml:trace>
  <inkml:trace contextRef="#ctx0" brushRef="#br0" timeOffset="64509.6116">9952 4201 204,'0'0'65,"0"0"-10,0 0-5,0 0 4,0 0-7,0 0-10,-7-10 3,7 10-12,0 0 2,0 0-26,0 0-3,0 0 1,0 0-2,0-1 4,1-2-5,10-1 3,4 0-3,1 1 1,5 0 0,7-1 2,2 0-2,3 1 0,4 2 0,1-1 0,2 2 0,-3 0 0,-1 0 0,3 0 0,4 5 0,5 0-1,15-2 1,5-2 0,7-1 1,1 0-3,4 0 2,-2 0 0,3 0 0,2 0-1,8 0 1,3 0 2,3 0-2,0-1 0,-4 1-1,1 0 1,1-2 0,6 1 4,5-4-1,5 0-3,-4 1 7,0 0-6,-5 0 6,-3 4-6,-5 0-1,-11 0 0,-1 0 1,-7 0 0,-4 0 1,-1 0 3,-1 4-3,1-3-1,-1 2-1,1-2 0,-3 2 2,2-3-3,4 0 2,15 0 0,6 0 7,12 0 40,0-6-38,2 2-10,-1-1 22,0-1-9,-1 2-6,4-2 2,1 1-6,-1-1-3,1 0 0,-4 0 0,-1 3 1,3 1 4,-5 2 6,0 0-5,-3 0-5,-7 0-1,-3 0 2,-5 0 1,-2 3-3,-2-3 0,-3 2 4,-5-2 2,-2 0-5,1 0 0,-1 0-1,-2 0 0,0-5 2,-3 3-2,0-1 2,-3 0-1,-4 3 0,-3-2-2,-4 2 2,-5 0 1,0 0-2,-3 0 0,-1 0 1,0 0-1,-7 0 0,-1 0-1,-9 0 2,-5 0-4,-6 0 6,-8 0-5,-2 0 4,-2 0 2,1 0-3,1 0 0,3 0-1,0 0 0,3 0 1,4-1 1,2 1 6,-2 0-2,5 0 3,3 0-5,2 0 1,0 0-1,0 0 2,-6 0-5,-6 0-1,-5 0 1,-3 0 0,-6 0-1,0 0 1,0 0 4,0-2 5,0 2-2,0 0-3,0 0-1,0 0-4,0 0-3,3 9 2,3 9 0,0 3 1,-1 5 1,-2-2-1,-3 2 1,0 0-1,0 3 2,-3 1-5,-7 2-21,-2-4-53,-2-2-72,1-8-237</inkml:trace>
  <inkml:trace contextRef="#ctx0" brushRef="#br0" timeOffset="66758.358">9845 5758 500,'0'0'151,"0"0"-116,0 0-12,0 0 8,0 0-4,0 0-2,0 0-12,42-21-9,-6 15 0,5 3 5,9 1-2,0 2 0,1 0-3,0 0 1,-1 3-4,1 5-1,6-3 0,9-1 0,8 1 0,12-3 5,10 0-5,4-2-1,8 0 1,0 0-2,4 0 4,-3-4-2,-6-3 2,-2 3-2,-2-1 0,4-1 0,7 0 0,4 0 1,2 0 2,5 0-6,-2-1 4,2-1-2,-3 0 1,1 1-1,-8-1 0,-2 2 2,-8-1-1,3-1 3,1 1-3,3-1 0,5-2-2,3-1 2,0-1-1,-2 1 3,-4 3-4,-5 2 2,-5 2 0,-6 3 11,0 1 7,0 0-8,3-1 8,3-1-14,4-1-2,-3-3-2,1-2 0,-3 1 0,-4-1-2,-8 2 4,-7 2-2,-5 0 1,-1-1 2,-4 0-2,-4 1-1,-5-2 0,-6 0 7,-4 1-7,-8 2 0,-1 1-1,-3 2 0,-3-2 1,-2 2 0,-3-1 0,-1-1 0,-2 0-1,1-1 3,-5 2-2,1-1 0,4-1 0,-1 2-2,5-1 2,4 0 0,6 0 0,1 0 0,0 1 1,1 1-2,0 0 1,-2 0 0,-3 0 0,3 0 0,-2 0 0,-1 0 0,2 1 2,0 5-2,-2 0-1,2 0 1,-3-2 0,1 0 3,1-3-3,1 2 0,0-1 0,0 1 0,-3 0 0,-3-1 0,-1 1-2,-3-2 3,-4 2-3,-3-3 3,-1 0-3,-6 0 3,-3 0-2,-7 0 2,-4 0-2,-4 0 3,0 0-1,0 0 7,0 0-1,0 0-2,0 0 4,0 0-6,0 0 0,0 0-3,0 0 0,0 0-1,0 0 2,0 0 3,0 0 4,0 0 27,0-3-3,0-5 0,0-3-32,0-3 2,-1 0-2,-1-2 0,1-2-1,1 0 1,0-2-1,0-1 0,0 0-3,0-5 3,-5 1-1,0-3 2,-1 3 0,1 1-3,2 0 6,1 1-6,2-1 3,0 0-1,0-1-3,0-4-1,6 2 3,1-3 0,0 0 0,-1-2 2,-2-4 0,4-5 1,-1 1-1,-1-4 0,1 2-1,-2 1-1,-2-1 2,3 0 0,-3 1 3,0 2-3,0 4-3,-2 2 3,2-1 1,-1 1-1,-1-2 2,2 3-5,2 3 6,0 1-5,3 5 2,1 2 0,2 3-1,0 5 0,-2 1 1,-1 3-2,-2 3-2,-3 2-15,0 1-27,-3-1-57,0 1-179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7T09:33:14.6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14158 5244,'-23'0,"23"24,-24-24,24-24,24 1,-1 23,1 0,-24 23,23-23,-23 24,24-1,-24 1,23-1,-23 1,0-1,0 1,0-1,0 1,0-48,0 1,24-1,-24 1,0-1,23 24,-23-23,24 23,-1 23,-23 1,0-1,0 1,0-1,24 1,-24-1,23-23</inkml:trace>
  <inkml:trace contextRef="#ctx0" brushRef="#br0" timeOffset="250.5895">14676 5244,'-24'24,"24"-1,-23 1,23-1,-24 1,0-1,24 1,-23-1,-1-23,24 24,-23-1</inkml:trace>
  <inkml:trace contextRef="#ctx0" brushRef="#br0" timeOffset="493.6045">14534 5221,'0'0,"0"-24,0 48,24-1,-1 1,-23-1,0 1,0-1,48 24,-48-23</inkml:trace>
  <inkml:trace contextRef="#ctx0" brushRef="#br0" timeOffset="695.7969">14770 5221,'0'23,"0"1,0-1,0 1,0-1,0 1,0-1,0 1,0-1</inkml:trace>
  <inkml:trace contextRef="#ctx0" brushRef="#br0" timeOffset="1418.7952">16745 5056,'0'24,"0"-1,0 1,0-1,0 24,0-23,0-1,0 1,0-1</inkml:trace>
  <inkml:trace contextRef="#ctx0" brushRef="#br0" timeOffset="2191.5916">17074 5080,'0'23,"-23"1,-1-1,24 1,-23-1,-1 1,24-1,-23 1,-1-1,1-23,23 24</inkml:trace>
  <inkml:trace contextRef="#ctx0" brushRef="#br0" timeOffset="2442.8723">16957 5080,'0'23,"23"-23,-23 24,0-1,0 1,24-24,-24 23,23 1,1-1,-1-23,1 0</inkml:trace>
  <inkml:trace contextRef="#ctx0" brushRef="#br0" timeOffset="2952.5447">17263 5127,'0'-24,"23"24,1 24,-24-1,0 1,23-1,-23 1,24-24,-24-24,0 1,23-1,1 24,-24-23,23 23,-23-24,24 24,-1 0,-23 24,24-1,-24 1,23-1,-23 1,0-1,0 1</inkml:trace>
  <inkml:trace contextRef="#ctx0" brushRef="#br0" timeOffset="4239.1985">20320 4797,'0'0,"24"0,-1-23,24 23,-23 0,23-24,0 24,23 0,-23 0,-23 0</inkml:trace>
  <inkml:trace contextRef="#ctx0" brushRef="#br0" timeOffset="4436.1757">20414 4915,'-23'0,"46"0,-46 24,46-24,1 0,23 0,-24 0,1-24,23 24,0 0,-24-23,24 23,-23 0,23 0</inkml:trace>
  <inkml:trace contextRef="#ctx0" brushRef="#br0" timeOffset="5246.8188">22648 4209,'0'24,"0"0,0-1,0 1,0 23,0 0,0-24,0 24,0 0,0 0,0-23,0 23,0-24,0 24,-23-23,23-1,-24 1,24-1,-23 1,-1-24</inkml:trace>
  <inkml:trace contextRef="#ctx0" brushRef="#br0" timeOffset="5627.8214">22648 4115,'0'-47,"0"94,47-117,-23 46,-1 1,1-1,23 1,-24 23,25 0,-25 0,1 0,-1 0,24 23,-23 1,-1 23,-23-24,24 1,-24 23,0-24,0 1,-24-1,24 1,-47 0,24 23,-24-47,23 23,-23 1,0-24,0 23,23-23,1 0</inkml:trace>
  <inkml:trace contextRef="#ctx0" brushRef="#br0" timeOffset="6574.5992">22907 4774,'0'-24,"24"24,-1-23,1 23,-1 0,1 23,-1 1,-23-1,24 1,-1-1,-23 1,0 0,-23-1,23 1,-24-1,24-46,0-1,24 1,-1-1,-23 0,24 1,-1 23,-23-24,24 24,-24-23,23 23,1 0,-1 23,1 1,-24-1,0 1,0 0,0-1,0 1,0-1,0 1</inkml:trace>
  <inkml:trace contextRef="#ctx0" brushRef="#br0" timeOffset="6901.598">23824 4727,'0'23,"0"1,-23-24,-1 23,24 1,-23-1,-1 1,1 0,-24-1,47 1,-24-1,1 1,-1-24</inkml:trace>
  <inkml:trace contextRef="#ctx0" brushRef="#br0" timeOffset="7185.5962">23613 4750,'0'0,"23"24,-23-1,24 1,-1-24,-23 23,24 1,-1 0,1-24,-1 23,-23 1,24-24,-1 0</inkml:trace>
  <inkml:trace contextRef="#ctx0" brushRef="#br0" timeOffset="7693.6076">23895 4797,'23'0,"-23"-23,24 23,-1 0,1 0,-24 23,0 1,23-24,-23 23,0 1,0 0,24-24,-24-24,23 24,-23-24,24 1,-1 23,-23-24,24 24,0-23,-1 23,1 0,-1 23,-23 1,24-1,-24 1,0 0,23-1,-23 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36:25.9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13359 5221,'-24'0,"0"0,1 23,23 1,0-1,0 1,0-1,-24 1,24 23,0-24,0 24,0 1,0-1,0 23,0-23,24 24,-24-24,0 23,23-23,1 24,0-24,-1 0,1 24,-1-24,24 0,-23-24,23 24,-24-23,48-1,-24 24,0-23,0-1,-24 1,24-1,0 1,-23-1,23-23,-47 24,24-1,-1-23,1 0</inkml:trace>
  <inkml:trace contextRef="#ctx0" brushRef="#br0" timeOffset="341.4729">14088 6303,'0'23,"0"1,0-1,0 1,0-1,23 1,1-1,-24 24,47-47,-47 47,23-23,1-1,-24 1,23-1,-23 1,0-1,0 1,-23-1,-24 1,47 0,-47 23,0-24,0-23,0 24,-1-1</inkml:trace>
  <inkml:trace contextRef="#ctx0" brushRef="#br0" timeOffset="1120.9107">14229 6985,'0'-24,"-24"24,24-23,0-1,24 24,-1 0,1 0,-1 0,1 24,-24-1,23 1,-23-1,24 1,-24-1,0 1,0-1,0 24,0-23,0-1,23-46,-23-1,24 1,-24-1,23 1,1-24,-24 0,23 47,1-24,-1 24,1 0,-1 24,-23-1,0 1,0-1,0 1,0 23,0-24,0 1,0-1,24 1,-24-1,24 1</inkml:trace>
  <inkml:trace contextRef="#ctx0" brushRef="#br0" timeOffset="1432.0176">15052 6938,'-24'0,"24"23,0 1,-23 23,-1-47,24 23,-23 24,-1-23,1-24,-1 47,1-24,23 1,-24-1,1 1,-1-24</inkml:trace>
  <inkml:trace contextRef="#ctx0" brushRef="#br0" timeOffset="1680.0068">14840 6914,'0'-23,"24"23,-24 23,0 1,0-1,23 1,1-1,-24 1,23-1,24 1,-47-1,24 1,-1-1,1 1,-1-1,-23 1,24-1,-1 1,1-1</inkml:trace>
  <inkml:trace contextRef="#ctx0" brushRef="#br0" timeOffset="1927.0372">15358 6844,'0'-24,"0"48,0-1,0 1,0-1,0 1,0-1,0 24,0-23,0-1,0 24,0-23,0 23,0-24,0 1,0 23,0-24,0 24,0-23</inkml:trace>
  <inkml:trace contextRef="#ctx0" brushRef="#br0" timeOffset="3464.5696">15969 5080,'-23'23,"-1"-23,24 24,0-1,0 1,0-1,0 1,0-1,0 1,0 23,0-24,24 24,-24-23,23 23,-23 0,24-23,-24 23,23 0,1-24,-24 24,23 0,1-23,-1 23,1 0,23 0,-24-24,24 24,0-23,24-1,-24 1,0-1,24 1,-24-1,-24 1,24-24,-23 24,-1-24,1 23,-1-23,1 0</inkml:trace>
  <inkml:trace contextRef="#ctx0" brushRef="#br0" timeOffset="3738.0194">16769 6020,'0'24,"0"-1,23 1,1-24,-24 23,0 1,0 0,0-1,0 1,0-1,-24 1,1-24,-1 23,24 1,-47-1,47 1,-47-1,0 1</inkml:trace>
  <inkml:trace contextRef="#ctx0" brushRef="#br0" timeOffset="4267.6185">17310 6185,'0'-23,"0"46,0 1,0-1,0 1,0 23,0-24,0 24,0 0,0-23,23 23,1-24,-24 1,0 23,0-24,0 1</inkml:trace>
  <inkml:trace contextRef="#ctx0" brushRef="#br0" timeOffset="4622.3702">18062 6256,'-23'0,"-24"23,23 1,24-1,-47 1,47-1,-23 1,-1-1,1 1,-1-1,1 1,23-1,0 1,-24-1,0 1,24-1,-23-23,-1 24,24-1</inkml:trace>
  <inkml:trace contextRef="#ctx0" brushRef="#br0" timeOffset="4892.4601">17686 6326,'0'0,"23"0,-23 24,24-1,-1-23,1 24,0-1,-1 1,24-1,-23 1,-1-1,1-23,-1 24,1-1,-1 1,1-1,-1 1,-23-1,24 1,-24-1</inkml:trace>
  <inkml:trace contextRef="#ctx0" brushRef="#br0" timeOffset="5355.7406">18180 6420,'0'-23,"0"46,0-70,23 24,-23-1,24 1,-1-1,1 24,-1 0,1 0,-24 24,23-1,1 1,-24-1,0 24,0-23,0-1,0 24,0-23,0-48,0 1,23-1,1 1,-24-1,24-23,-1 24,1-1,-24 1,47-1,-24 24,1 0,-1 0,1 0,-1 0,-23 24,24-1,-24 1,23-24,-23 47,0-24,24 24,-24-23,23-1,1 1,-24-1</inkml:trace>
  <inkml:trace contextRef="#ctx0" brushRef="#br0" timeOffset="8142.0193">14064 7808,'0'0,"24"0,23 0,-24 0,1 0,46 0,-23 0,24 0,-1 0,24 0,-23 0,23 0,0 0,-23 0,46 0,-46 0,-1 0,1 0,-24 0,24 0,-24 0,-24 0</inkml:trace>
  <inkml:trace contextRef="#ctx0" brushRef="#br0" timeOffset="9176.7958">17239 7032,'24'0,"23"0,0 0,0 0,0 0,0-24,23 24,1-23,-1 23,1-24,0 24,-1 0,24 0,-23 0,-1 0,1 0</inkml:trace>
  <inkml:trace contextRef="#ctx0" brushRef="#br0" timeOffset="11602.408">22742 5409,'0'0,"-23"0,46 0,1 0,23 0,-24 0,25 0,-1 0,23 0,-23 0,24 0,23 0,-24 0,24 0,24 0,-24 0,0 0,0 0,0 0,0 0,0 0,-23 0,0 0,-1 0,-23 0,-23 0,23-24,-24 24,1 0,-1 0,-23-23,0-1,0 1,0-1,0 1,0-1,24 24,-24-23,23-1,-23 1,0-1,24 1,-1-1,-23 1,24-1,-1-23,-23 24,24-1,-24-23,23 24,-23-25,24 25,-24-71,0 70,0-23,0 0,0 24,-24-1,1-23,23 24,-24-1,24 1,-23-24,-1 23,24 1,0-1,-23 1,-1 23,24-24,-23 24,-1 0,1 0,-1 0,1 24,-1-24,-23 0,24 23,-1-23,-23 0,-47 0,47 0,-24 24,24-24,-23 0,23 0,-24 0,1 0,23 0,0 0,-24 0,0 23,1-23,-1 0,-46 24,70-24,-24 0,24 0,0 0,24 0,-24 0,0 0,-1 23,25-23,23 24,23-24,-23 23,24-23,0 0,-24 24,0 23,0-24,23-23,-23 47,0-23,0 23,24-24,-24 24,0 0,0 0,0 1,0 22,0-23,0 24,23-24,-23 23,0 1,0 46,0-70,0 0,-23 1,23-1,0-24,0 24,0-23,0-1</inkml:trace>
  <inkml:trace contextRef="#ctx0" brushRef="#br0" timeOffset="70279.6781">2375 7902,'0'-24,"0"48,0-1,0 1,0-1,0 1,-23 23,23-23,-24 46,24-46,-23 46,-1-23,24 0,-23 0,23 0,-24 24,1-24,23 0,0 0,-24-24,24 25,0-25,0 1,0-1,-23 1,23-1</inkml:trace>
  <inkml:trace contextRef="#ctx0" brushRef="#br0" timeOffset="70679.074">2281 7996,'0'-24,"0"48,0-24,0 23,24-23,-1 48,-23-1,24-24,-1 1,-23-1,24 24,-24-23,23-1,1 24,-24-23,0 23,23-24,-23 24,0-23,0 23,24-24,-24 1,0-1,0 1,0-1,0 1,0 0</inkml:trace>
  <inkml:trace contextRef="#ctx0" brushRef="#br0" timeOffset="70929.0701">2164 8490,'23'0,"1"-24,-1 24,24 0,-47-23,47 23,-23 0,-1 0,1 0,-1 0,1-24</inkml:trace>
  <inkml:trace contextRef="#ctx0" brushRef="#br0" timeOffset="71410.8205">2705 8396,'0'0,"23"0,24 0,0 0,-23 0,-1 0,1 0,-1 0,1 0,-1 0,1 0</inkml:trace>
  <inkml:trace contextRef="#ctx0" brushRef="#br0" timeOffset="71603.0772">2822 8513,'0'0,"0"24,24-24,23 0,-47-24,23 24,1-23,23 23,-24 0,24 0</inkml:trace>
  <inkml:trace contextRef="#ctx0" brushRef="#br0" timeOffset="71973.0684">3504 7902,'0'23,"0"1,0-1,0 24,0-23,-23 23,23 0,-24-23,24 46,-23-46,23 23,0 0,-24 0,24-24,-23 24,23-23,0 23,0-24,-24 1,24-1,0 1,-23-1</inkml:trace>
  <inkml:trace contextRef="#ctx0" brushRef="#br0" timeOffset="72285.0744">3481 7925,'0'-23,"0"46,0-70,0 24,0-1,23 24,-23 24,0-1,24 1,-1 23,-23-24,0 72,0-25,24-23,-24 0,0 0,0 0,0-23,0 23,23-24,-23 24,0-23,0-1,0 1,0-1,0 1</inkml:trace>
  <inkml:trace contextRef="#ctx0" brushRef="#br0" timeOffset="72462.6058">3434 8490,'-24'0,"24"-24,24 1,-1-1,24 24,0-23,-23 23,-1 0</inkml:trace>
  <inkml:trace contextRef="#ctx0" brushRef="#br0" timeOffset="72903.0753">3786 7220,'0'23,"0"1,0-1,0 1,0-1,0 24,0 1,0-25,0 48,0-24,0 0,24-24,-24 48,0-48,0 24,0-23,24 23,-24-24,0 24,0-23,0-1,0 1,0-1</inkml:trace>
  <inkml:trace contextRef="#ctx0" brushRef="#br0" timeOffset="73176.3224">3598 7596,'0'0,"0"-23,-23-1,23 1,0-1,23 1,-23-1,47 24,-23-23,23 23,-24-24,24 24,1-24,-1 24,47 0,-71-23,24 23,0 0</inkml:trace>
  <inkml:trace contextRef="#ctx0" brushRef="#br0" timeOffset="78776.0661">1764 9736,'-24'0,"1"24,23-1,0 1,0 46,0-46,0 23,0 0,23-23,-23 23,24 0,-24-24,23 24,1-23,23 46,0-46,-23-1,-1-23,24 0,0 0,-47-23,47-1,0-23,-23 24,-24-1,23-23,1 24,-24-48,0 48,23-48,-23 47,0-23,0 0,0 0,0 24,0-1,0-23,-23 24</inkml:trace>
  <inkml:trace contextRef="#ctx0" brushRef="#br0" timeOffset="79275.065">2493 9666,'0'0,"0"-24,0 1,0 46,0 24,0 0,0 0,0 0,0-23,0 46,0-46,0 47,0-48,0 24,23 0,-23-23,24 23,-24-24,24 24,-1-47,1 24,23-1,0-23,23 0,-46 0,-1 0,48 0,-48-23,1-1,-1 1,1-24,-1 23,1-23,-1-23,-23 23,0 0,0 23,0-23,0 0,0 23,0 1,0-1,0 1,0-1</inkml:trace>
  <inkml:trace contextRef="#ctx0" brushRef="#br0" timeOffset="79643.5767">3387 9031,'-24'0,"24"23,0 1,0-1,0 1,0 23,0-24,0 24,0 24,24-24,-24 0,0 24,0-24,23 0,-23 0,0 0,0 0,0-24,0 1,0 23,0-24,0 1</inkml:trace>
  <inkml:trace contextRef="#ctx0" brushRef="#br0" timeOffset="79943.2306">3081 9337,'0'0,"0"-24,0 0,23 24,1-23,-1 23,1-24,23 24,0 0,0-23,0 23,24-24,46 1,-70 23,0-24,0 24,-23 0,23 0</inkml:trace>
  <inkml:trace contextRef="#ctx0" brushRef="#br0" timeOffset="80374.0748">3716 9948,'-24'0,"24"-24,24 24,23-23,-24 23,25 0,-25 0,1-24,23 24,-24 0,24 0,-23 0,-1 0</inkml:trace>
  <inkml:trace contextRef="#ctx0" brushRef="#br0" timeOffset="80555.1019">3763 10113,'0'0,"23"0,1 0,0 0,-1 0,1-24,23 24,-24-23,1 23,-1-24,24 24,-47-23</inkml:trace>
  <inkml:trace contextRef="#ctx0" brushRef="#br0" timeOffset="81130.0649">4727 9642,'0'-47,"0"24,0 46,-23 1,-1-1,1 24,23-23,0 23,0 0,0 0,0 0,0 0,0 0,23 0,1 0,-1 0,-23-23,24-1,-1 24,-23-23,24-1,-1-23,1 0,-1 0,1 0,-1 0,1 0,23-23,-24-24,-23 23,47-23,-23-23,0 23,-24-24,23 24,1 0,-1-24,-23 24,24-70,-24 93,0-23,0 0</inkml:trace>
  <inkml:trace contextRef="#ctx0" brushRef="#br0" timeOffset="81565.1029">5503 9007,'0'24,"0"-1,0 1,0 23,0 0,0 0,0 0,0 0,0 24,0-24,0 23,0-23,0 0,0-23,0 23,24-24,-24 24</inkml:trace>
  <inkml:trace contextRef="#ctx0" brushRef="#br0" timeOffset="81802.4519">5315 9337,'0'-24,"0"48,0-72,24 25,-1-1,1 24,-1 0,1-23,-1 23,24-24,0 24,-23 0,23-23,0 23,-24 0</inkml:trace>
  <inkml:trace contextRef="#ctx0" brushRef="#br0" timeOffset="82605.0705">5786 9478,'0'23,"0"1,-24-1,24 24,-23 0,23 0,0-23,0 23,0 0,0 0,0 0,0 0,23 0,1-23,-24 23,23-24,1 1,-1-1,1 1,-1-1,1-23,-1 24,1-24,-1 0,1 0,23 0,-47-24,23 24,1-23,-24-1,23 1,1-24,-24 0,0 23,23-23,1 0,-1 0,-23 0,24 0,-24 23,23-23,-23 24,0-24</inkml:trace>
  <inkml:trace contextRef="#ctx0" brushRef="#br0" timeOffset="82928.8524">6773 9783,'-23'0,"-1"0,24-23,24 23,-1-24,24 24,-23-23,-1 23,1 0,-1 0,1 0,23 0,-23 0,-1 0</inkml:trace>
  <inkml:trace contextRef="#ctx0" brushRef="#br0" timeOffset="83130.0812">6820 9948,'0'24,"24"-24,-1 0,1-24,23 24,-24 0,25-24,-1 1</inkml:trace>
  <inkml:trace contextRef="#ctx0" brushRef="#br0" timeOffset="83399.1264">7385 9431,'-24'0,"48"0,-71 0,70 0,1 0,-1 0,24 0,-23-24,-1 24,24 0,-23 0,23 0,0 0,-23-23,23 23</inkml:trace>
  <inkml:trace contextRef="#ctx0" brushRef="#br0" timeOffset="83628.1153">7620 9431,'0'47,"0"-94,0 117,-24-23,24 0,-23 0,23 0,0-23,0 23,0-24,0 24,0-23,0-1,0 24,0-23,0 0,0 23</inkml:trace>
  <inkml:trace contextRef="#ctx0" brushRef="#br0" timeOffset="83839.0826">7385 10136,'0'0,"0"24,23-24,1 0,-1 0,24 0,-23 0,23 0,-24 0,1 0,23-24,0 1,-23 23</inkml:trace>
  <inkml:trace contextRef="#ctx0" brushRef="#br0" timeOffset="86708.1014">2023 11877,'-24'0,"24"23,0 1,0-1,0 1,0-1,0 24,0-23,0 23,24 0,-24 0,23 0,-23-24,0 24,24-23,-1 23,-23-24,24 1,-1-1,1 1,-1-24,1 24,-1-24,1 0,-1 0,-23-24,0 0,0 1,0-1</inkml:trace>
  <inkml:trace contextRef="#ctx0" brushRef="#br0" timeOffset="87880.0794">1929 11900,'0'-23,"0"-1,0 0,0 1,23 23,1 0,-1 0,-23 23,24 1,-1 0,-23-1,47 1,-47-1,47 24,-23-23,-1-1,1 24,23-23,-24 23,1-24,23 1,-24 23,24-47,-23 23,23 1,-47-1,47-23,-47 24,24-24,-1 23,1-23,-24-23,0-1,0 1,0-1,0 1,0-24,0 0,0 23,0-23,0 0,0-23,0 23,0 0,0 23,0-23,0 23,0 1,0-1,-24 24</inkml:trace>
  <inkml:trace contextRef="#ctx0" brushRef="#br0" timeOffset="88392.1096">2940 11829,'0'24,"0"0,0-1,0 24,0-23,-24 70,24-71,-23 24,23 0,0-23,0 23,0 0</inkml:trace>
  <inkml:trace contextRef="#ctx0" brushRef="#br0" timeOffset="88793.0844">2916 12088,'0'-23,"0"46,0-93,0 23,0 0,24 23,-24-23,0 23,0 1,23-1,-23 48,0-1,24 25,-24 22,23-46,24 46,0 1,-23-48,-1 1,1-1,0 1,-1-1,-23 1,24-24,-1-24,-23 1,0-1,0-23,24-23,-24-1,23 24,1 0,-24-24,0 1,0 23,0-24,0 24,0 0,0-23,0 46,0 1</inkml:trace>
  <inkml:trace contextRef="#ctx0" brushRef="#br0" timeOffset="89153.8431">3528 11147,'0'-23,"0"46,0 1,23-1,-23 1,0 0,0 23,0 0,0 47,0-47,0 23,0-23,0 0,0 0,0 0,0 0,0-23,0 23,0-23,24-1</inkml:trace>
  <inkml:trace contextRef="#ctx0" brushRef="#br0" timeOffset="89405.1015">3387 11336,'-24'0,"48"0,-1 0,1 0,23 0,-24 0,1 0,23 0,23-24,-46 24</inkml:trace>
  <inkml:trace contextRef="#ctx0" brushRef="#br0" timeOffset="89781.671">3834 11924,'23'0,"1"0,-1 0,1 0,-1 0,1 0,-1 0,1 0,-1 0</inkml:trace>
  <inkml:trace contextRef="#ctx0" brushRef="#br0" timeOffset="89966.6353">3928 12065,'0'0,"23"0,1 0,-1 0,1 0,-1-24,1 24,-1-23</inkml:trace>
  <inkml:trace contextRef="#ctx0" brushRef="#br0" timeOffset="90332.3265">4586 11641,'0'0,"-23"0,23 24,0-1,0 1,0-1,0 71,0-46,0-25,0 48,0-48,0 24,0 0,0 0,0-23,0-1</inkml:trace>
  <inkml:trace contextRef="#ctx0" brushRef="#br0" timeOffset="90767.4662">4610 11900,'0'-71,"0"142,23-165,-23 47,0 23,0 1,0-1,0 1,24 46,-24 1,0-1,23 1,1-1,-1 1,1 47,-1-48,24 71,-47-70,0-1,0 1,24 23,-24-24,0 1,0-1,0 1,23-24,-23-24,0 1,24-1,-24 1,0-24,23 0,-23 0,24 0,-24 0,23-24,-23 24,24-24,-1 24,-23-23,0 23,0 0,0 23,0-23,0 24,0-24</inkml:trace>
  <inkml:trace contextRef="#ctx0" brushRef="#br0" timeOffset="91208.4767">5292 11100,'0'-23,"0"46,0 1,0 23,0 0,0-23,0 23,0-24,0 24,0 0,0 0,0 0,0 0,0 24,0-48,0 24,-24 0,24-23,0 23,0-24,0 1</inkml:trace>
  <inkml:trace contextRef="#ctx0" brushRef="#br0" timeOffset="91457.0894">5127 11359,'0'-23,"24"-1,-1 24,24 0,0-23,0 23,-23-24,-1 24,1 0</inkml:trace>
  <inkml:trace contextRef="#ctx0" brushRef="#br0" timeOffset="92268.8877">5597 11641,'0'0,"-23"24,23-1,-24 1,24 23,0-24,0 24,0 1,0-1,0 0,0 0,0-24,0 24,0-23,0 23,0-24,0 1,0-1,-23 1,23-48,0 1,0-1,0 1,0-1,0-23,0 0,0 0,0 24,0-24,23 0,-23-1,0 25,0-24,24 23,-24-23,23 24,1-1,-1 48,1-1,-24 1,0-1,23 24,1-23,0 70,-1-70,1 23,-1-24,1 1,-1 23,1-24,-24 1,0-1,23-46,-23-24,24 23,-1 1,-23-24,24 0,-1 0,-23-24,24 24,-1 0,1 0,-24 0,0-24,0 1,0 46,0 1,-24-1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44:55.3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3162 1113 378,'0'0'134,"0"0"-85,0 0-9,0 0 14,0 0 45,0 0-6,0-32-46,0 32-24,0 0-22,0 5-1,0 19-12,0 12 11,0 12 2,0 6 0,0 5 4,0-5-4,-1 2-1,-2-2 0,-1 1-2,2-5 2,-1-1-49,3-12-97,0-7-92</inkml:trace>
  <inkml:trace contextRef="#ctx0" brushRef="#br0" timeOffset="383.9792">3176 980 600,'0'0'14,"0"0"-13,6-88 6,7 62 16,4 3 7,2 7-8,5 5-9,3 7 3,4 4-5,5 0-6,1 24-5,1 9 4,-10 11 10,-3 2-7,-11 0-6,-11-4-1,-3-5-1,-11-2-21,-23-1 4,-11-2 13,-7-3-29,-2-5-34,6-6 14,10-8-109</inkml:trace>
  <inkml:trace contextRef="#ctx0" brushRef="#br0" timeOffset="807.953">3743 1093 514,'0'0'93,"0"0"-93,0 0-17,0 0 17,0 114 24,0-62-3,0-3 9,0-3 0,0-6-22,0-3-7,0-4-1,0-5 0,0-3 0,-6-3 0,-3-7-39,-2-6-110,1-7-164</inkml:trace>
  <inkml:trace contextRef="#ctx0" brushRef="#br0" timeOffset="1231.9222">3758 1077 602,'0'0'65,"27"-89"-30,-7 47 8,0 6 5,1 7-2,-3 8-17,3 7-11,1 10-10,2 4-6,0 9-2,1 21-3,-4 9 2,-9 8 1,-10 2-26,-2 1-51,-17-3-12,-8-8-12,-4-7-38,4-10 87,1-7 23,8-6 29,1-4 28,9-2 40,3-3 50,3 1-15,0-1-52,0 3-49,0 3 1,16 2 0,11 5-2,4 4 7,2 2 5,1 4-6,-2 1-6,-7 2 2,-2 1-4,-4-1 1,0-3-3,-7-2-87,-1-5-79,-4-4-199</inkml:trace>
  <inkml:trace contextRef="#ctx0" brushRef="#br0" timeOffset="1639.8977">4545 1072 850,'0'0'0,"0"0"-21,-83-9-54,47 17 57,3 16 15,3 12 3,2 6 3,10 5 3,5 2 5,7 0-7,6-6 8,0-4 4,18-7-5,10-7 7,8-5 7,0-8 15,4-9-1,0-3-18,2-7 13,0-18-12,-2-6-9,-7-4-6,-6-4-4,-12-1 1,-8-4-2,-4-1 2,-3 1-4,0 1-14,-16 5-36,-1 3-48,-5 10-65,3 7-208</inkml:trace>
  <inkml:trace contextRef="#ctx0" brushRef="#br0" timeOffset="2095.8701">4966 982 587,'0'0'180,"0"0"-94,0 0-71,0 0-15,0 0-17,0 0 17,0 113 9,5-59 13,2-1-3,2 0-11,-3-6-5,0-3-2,-3-6-1,1-8 2,1-6-1,-2-8-1,0-5 0,0-6 0,0-5-1,5 0-36,2-14-25,-1-13-62,0-9-226</inkml:trace>
  <inkml:trace contextRef="#ctx0" brushRef="#br0" timeOffset="2335.854">5023 997 711,'0'0'118,"-3"-89"-57,3 45-39,22 5-17,1 11-4,7 8 0,4 11 4,0 9-5,0 0 0,1 21-2,-7 9-3,-4 8 5,-12 2-4,-6 1 4,-6 0-2,-3-7 2,-15-2-2,-6-6 1,-3-4-18,-1-7-31,3-2-44,1-8-79,4-5-154</inkml:trace>
  <inkml:trace contextRef="#ctx0" brushRef="#br0" timeOffset="2815.8249">5594 971 872,'0'0'41,"0"0"-41,0 0-13,0 0 6,-30 102 7,29-56 4,1-4 2,0 0-2,0-1-1,0-4 2,-3-2-4,-1-5 1,2-4 0,2-5-2,0-3 2,0-6-2,0-7-111,0-5-139</inkml:trace>
  <inkml:trace contextRef="#ctx0" brushRef="#br0" timeOffset="3047.8097">5658 861 891,'0'0'0,"0"0"-3,38-87-5,-19 74 5,2 4-1,3 4 4,6 2-3,6 3 2,1 0-2,0 0 3,-4 3-3,-5 8-1,-5 5-69,-8 4-82,-11-1-121</inkml:trace>
  <inkml:trace contextRef="#ctx0" brushRef="#br0" timeOffset="3271.7947">5641 1104 585,'0'0'45,"0"0"-45,0 0-1,0 0 1,0 0 34,0 0 56,82 12-21,-48-12-41,5 0-21,4 0-4,-1 0-3,-6 0 0,-8 1-64,-13 11-81,-14 3-70</inkml:trace>
  <inkml:trace contextRef="#ctx0" brushRef="#br0" timeOffset="3468.4206">5681 1415 793,'0'0'0,"0"0"-103,0 0 102,0 0 1,0 0 73,103 14-31,-64-14-16,1 0-10,3-1-10,-4-6-1,0 3-5,-8-2-74,-7-2-155</inkml:trace>
  <inkml:trace contextRef="#ctx0" brushRef="#br0" timeOffset="4032.5264">6357 833 454,'0'0'257,"0"0"-224,0 0-33,0 0 0,0 110 4,0-58 26,0 3 5,-3-7-13,3-4-20,0-4-1,0-5-1,0 1 0,0-5-42,-2-5-10,-1-5 11,0-11-69,0-5-125</inkml:trace>
  <inkml:trace contextRef="#ctx0" brushRef="#br0" timeOffset="4504.5005">6334 959 424,'0'0'172,"3"-91"-132,12 44 4,6 3-1,0 9 34,2 7-14,2 5-16,2 10-27,-2 5-17,2 7 0,-2 1-3,-4 8-3,-3 15-3,-1 9-1,-9 10 6,-6 8 1,-2 4 0,-18-1-7,-13-7-39,-7-7-36,-5-7-40,6-11-34,6-7-11,11-10 167,10-4 44,8 0 52,2 0 10,0 0-31,12-4-29,9 4-33,7 0 29,4 0 5,2 12-28,-1 6 7,5 1 10,-3 2-8,-4 2-14,-1 1-8,0 0-3,-5 2-3,1 0 1,-1-5-1,-1-2 0,-5-5-9,2-4-46,-3-7-89,3-3-62,-3-2-124</inkml:trace>
  <inkml:trace contextRef="#ctx0" brushRef="#br0" timeOffset="4808.4802">6983 797 426,'0'0'55,"0"0"-44,0 0 9,0 0 42,90-53 0,-59 51-17,3 1 5,7 0 4,-1 1-31,-1 0-18,-3 0-4,-7 0-2,-3 0-1,-5 0-31,-5 0-51,-7 0-72,-4 0-135</inkml:trace>
  <inkml:trace contextRef="#ctx0" brushRef="#br0" timeOffset="5085.4357">7215 732 319,'0'0'166,"0"0"-137,0 0-29,0 0 62,-11 80 37,10-37-9,1 7-15,0 0-27,0-3-23,0-5-13,0-3-11,0-3-1,0-3 3,0-1-2,0-5 4,0-3 2,0-4-2,0-9-4,0-1 1,3-8-2,6-2-37,7 0-76,8-9-18,3-14-249</inkml:trace>
  <inkml:trace contextRef="#ctx0" brushRef="#br0" timeOffset="5365.4152">7735 711 690,'0'0'108,"0"0"-85,0 0-19,0 0-4,0 0 25,88 0 0,-59 0-12,-1 0-10,2 0 3,-2 0-6,2 0 0,-2 0 0,-5 0-3,1 0-44,-10 0-120,-9 0-193</inkml:trace>
  <inkml:trace contextRef="#ctx0" brushRef="#br0" timeOffset="5621.4009">7880 723 778,'0'0'65,"0"0"-65,0 0-16,0 0-2,-5 79 18,5-39 8,0 7 1,0-4 0,0 1 4,0-5 13,0-4-6,0-4-9,0-4-7,-1-3-3,-1-3 4,2-4-5,0-2-12,-1-4-66,1-5-132,-4-5-154</inkml:trace>
  <inkml:trace contextRef="#ctx0" brushRef="#br0" timeOffset="5821.3895">7747 1191 796,'0'0'93,"0"0"-75,0 0 5,0 0 13,0 0-32,0 0-1,39 0-3,-6 0 14,0 3-11,-2-1 3,2-1-6,-5-1-17,-1 0-25,-3 0-25,-5 0-92,-1 0-100</inkml:trace>
  <inkml:trace contextRef="#ctx0" brushRef="#br0" timeOffset="6309.3584">8563 749 740,'0'0'65,"0"0"-33,0 0-31,0 0-1,0 0-24,0 0 5,-4 84 19,4-30 30,0 3-2,0-3-16,0-5-5,1-6-4,1-4 6,-2-1-9,0-6 0,0-5 4,0-7-4,0-4-7,0-10-93,0-6-169</inkml:trace>
  <inkml:trace contextRef="#ctx0" brushRef="#br0" timeOffset="6557.341">8578 752 931,'0'0'4,"0"0"-4,73-77-4,-37 60 2,0 6 2,0 6 2,7 2 0,-1 1 1,-2 2-3,-3 0 0,-7 0-3,-7 12-34,-7 2-81,-7 2-98,-9 0-101</inkml:trace>
  <inkml:trace contextRef="#ctx0" brushRef="#br0" timeOffset="6775.931">8543 1034 185,'0'0'277,"0"0"-277,0 0 62,0 0 50,85 8-44,-48-8-18,9 0-20,-3-3-16,-1 1-12,-8 2-2,-7 0-44,-12 0-115,-9 10-190</inkml:trace>
  <inkml:trace contextRef="#ctx0" brushRef="#br0" timeOffset="6999.9169">8620 1266 465,'0'0'4,"0"0"93,0 0-25,91 8-10,-61-8 24,3 0-9,1 0-49,5 0-17,1-1-5,0-4-2,2 0-4,4-1-57,-2-1-80,-4-2-99,0-5-49</inkml:trace>
  <inkml:trace contextRef="#ctx0" brushRef="#br0" timeOffset="7455.8894">9567 700 346,'0'0'221,"0"0"-95,-88-28-25,52 25-7,-5 3-71,5 0-21,0 4-2,3 14-5,5 4 0,10 5-8,9 1-4,9 2 3,0 4-3,8-2 12,11 1 2,8-2 6,4-4 0,5-2 7,3-5 2,-1-2-2,-5 0-1,-7-4 0,-4 1-2,-9-3-3,-7 1-3,-4 1 0,-2-2 2,0 1 8,-6 1 7,-18 1 9,-10 2 9,-12-1-13,-7-1-15,-8-1-8,-4-6-45,1-4-146,-4-4-351</inkml:trace>
  <inkml:trace contextRef="#ctx0" brushRef="#br0" timeOffset="9001.9995">3537 1861 182,'0'0'62,"0"0"13,0 0-7,85 1-9,-54-1-30,2 0-17,0 0-3,3 0 26,1 0 1,4 2 10,5-1-17,3 1-1,2-2-4,1 0-10,3 0-8,3 0-3,6 0 5,5 0-6,7-5 8,0-1-9,-3-1-1,-4-1 1,-1 1 0,-2-2-1,-3 3 4,-2 0 2,-3 1 11,0 3 9,3 0 1,2 0 18,6-1-11,-2-1-31,8-1 2,4-1-3,9 2 5,9-2-3,7 1 7,5-1-2,3-1-3,-5 0-2,2 0 4,-6 1 3,-4 0-8,-10-2 5,-5 3-2,-8-2-2,-7 4 3,-3 0-6,0 0-1,-2 2 0,-1-2 3,1-2 0,-3 2-3,-1-1-6,6 1 6,-2-2 3,3-1-3,3 2-3,-3-2 3,-1 1 0,-5-1 4,0 2-3,-3-1-1,-1 2-1,-3 0 1,6 0 3,-1 0-3,4 0 0,6 2 0,5-1 0,5-1 3,2 2-3,1-1-5,0 0 4,9 2 1,7 0 14,4-1-4,1-1-1,-2-1 4,-1 2-1,-8-2-7,-4 0-2,-7-2-2,0 1 1,-8 1-1,-7 1 1,-10 2-2,-10 0-4,-13 0 4,-12 0 0,-9 0 0,-6 0 0,-6 0-3,0 0 1,0 0 2,-3 0-13,-19-1-19,-17-7-42,-15-4-243</inkml:trace>
  <inkml:trace contextRef="#ctx0" brushRef="#br0" timeOffset="10577.8959">2503 3121 512,'0'0'183,"0"0"-118,0 0 13,0 0-23,0 0-23,0 0-22,0-6-10,0 19-6,0 16 6,0 15 3,0 6 5,0 8-3,0 2-3,-6 0-1,0-3 0,0-4 0,3-8-1,-1-4 0,4-7-17,0-6-52,0-12-129,0-10-244</inkml:trace>
  <inkml:trace contextRef="#ctx0" brushRef="#br0" timeOffset="11513.8365">2187 2996 559,'0'0'89,"0"0"-75,0 0-10,0 0 0,-79 93-1,65-43 23,1 12-3,1 9-6,0 5-6,-1-2 17,5-6 4,7-10-3,1-2 2,7-5-31,14-1 4,7-5 0,5-5-4,3-5 2,10-5-2,-4-5 2,3-9-1,1-7-1,-1-6 3,1-3 1,-1 0-1,-2-5 0,0-7 2,-7-1-3,-1-3 0,-7 0 0,-1 0-1,-8-3-1,-1 1-9,-5-3 8,-2-1-8,-1-2-45,1 0-128,-1 1-112,0 3 34,-2 2 260,1 2 107,-6 0-6,0-1 20,-3-1 17,0-2-41,0-2 1,0-6 7,0-3-44,0-5-18,0-6-17,0-4-6,0-1-10,-3-1 2,0 8-8,0 4-1,-3 5 6,-6 3 1,-1 1-7,-8 2-3,-3 0 0,-5 1 0,-2 5-1,0 1 0,-5 6 1,-1 4-13,-5 8-9,-4 0-30,-2 18 2,-6 11-43,1 4-72,2 0-172</inkml:trace>
  <inkml:trace contextRef="#ctx0" brushRef="#br0" timeOffset="12433.7822">5156 2833 494,'0'0'72,"0"0"4,0 0-1,0 0-21,0 0-46,0 0-4,-12 88 33,7-40 40,5 4-41,0 1-5,0 3-11,0 1-6,0 3-3,2-3 4,-2-2 2,0-6-14,0-5-2,0-3 0,0-7 0,0-7-1,0-7-5,0-8-27,0-7-29,1-5-31,7-5-107,2-22-135</inkml:trace>
  <inkml:trace contextRef="#ctx0" brushRef="#br0" timeOffset="12777.7582">5077 2747 682,'0'0'62,"0"0"-61,0 0-1,34-90-1,-13 74 1,0 4 2,1 6 6,2 6-5,0 0 0,-3 16-2,4 11 5,-6 10 20,-5 2-13,-5 0-8,-3-5 2,-6-4-5,0-3 2,0-2-2,-15-6 0,-7-2-2,-8-4-22,1-4 3,-2-2-34,1-2-22,12 0-105,8-4-37</inkml:trace>
  <inkml:trace contextRef="#ctx0" brushRef="#br0" timeOffset="13105.7372">5726 3049 838,'0'0'82,"0"0"-60,0 0-14,0 0-6,0 0-2,80-18 0,-43 13-1,-2 5 1,-10 0-2,-4 0-21,-6 0-90,-12 2-91,-3 4-239</inkml:trace>
  <inkml:trace contextRef="#ctx0" brushRef="#br0" timeOffset="13265.727">5715 3194 630,'0'0'0,"0"0"-63,0 0 52,0 0 10,94 3 0,-52-3 0,3 0 1,4-8-27,-7 0-96</inkml:trace>
  <inkml:trace contextRef="#ctx0" brushRef="#br0" timeOffset="13817.6927">6661 2749 734,'0'0'90,"0"0"-63,0 0-27,0 0-6,0 0-3,0 98 9,0-48 33,0 2-12,0 1-13,5-2 3,-1-1 1,-1-2 10,-2 0-9,1-3-9,-2-1-1,0-8 0,0-9 0,0-11-3,-2-8-39,1-8-128,1 0-151</inkml:trace>
  <inkml:trace contextRef="#ctx0" brushRef="#br0" timeOffset="14186.5593">6694 2571 628,'0'0'52,"0"0"-21,0 0 4,-1-84-19,11 69 25,6 4-19,7 4-22,5 4 0,5 3-1,1 3-4,2 21 5,-3 8-3,-6 6 1,-7 2 2,-9 2 0,-8-3 0,-3-4 2,-3-4-2,-21-3 1,-7-6 11,-8-2-12,-6-5-3,2-5-66,6-3-53,7-7-217</inkml:trace>
  <inkml:trace contextRef="#ctx0" brushRef="#br0" timeOffset="14858.5136">7411 2011 198,'0'0'538,"0"0"-470,0 0-12,0 0-28,0 0-3,0 0-25,0 21-10,0 35 7,0 20 3,0 2 19,0-1 2,0-7-10,3-6-8,2-6-3,1-3 2,-3-5-2,-3-3 2,0-9-1,0-7-2,0-5 1,0-8-2,3-5-26,-1-3-57,2-6-87,0-4-77</inkml:trace>
  <inkml:trace contextRef="#ctx0" brushRef="#br0" timeOffset="15234.4905">7161 2232 629,'0'0'17,"0"0"-7,0 0-3,0 0-6,0 0 0,0 0 18,115-43 20,-66 41-14,-1 2 7,1 0-6,3 0-8,-4 0-12,3 0-6,-5 0 3,-3 0-3,-10 0-54,-6 0-77,-12 3-30</inkml:trace>
  <inkml:trace contextRef="#ctx0" brushRef="#br0" timeOffset="16346.4215">8408 3047 313,'0'0'223,"0"0"-193,0 0-30,0 0 0,0 0 13,90-3 17,-48 3 5,8 0-7,7 0 6,1 0-8,0 0-18,-1-2-4,-3 2-4,-7 0-56,-5-1-64,-7-1-123</inkml:trace>
  <inkml:trace contextRef="#ctx0" brushRef="#br0" timeOffset="17210.3642">10006 3029 593,'0'0'255,"0"0"-255,0 0-3,0 0-7,0 0-1,0 0 8,21 7 3,-9-7 3,3 0-2,3 0 0,1-1 2,1-10-3,0-5-8,-2 0-33,-4-1-23,-5 2 33,-6 3 24,-3 4 6,0 2 1,0 5 22,0 1 25,0 0-24,0 4-23,-6 16-13,-2 5 13,5 4 0,2 1 11,1-3 6,0-1-6,9-3-9,5-1 3,3-6 1,4-3-1,4-6-4,1-6-1,4-1-43,-2-1-90,0-16-197</inkml:trace>
  <inkml:trace contextRef="#ctx0" brushRef="#br0" timeOffset="17410.354">10188 2717 754,'0'0'2,"0"0"-1,0 0-1,0 0-24,0 0-29,0 0-31,-16 7-82,16 3-56</inkml:trace>
  <inkml:trace contextRef="#ctx0" brushRef="#br0" timeOffset="17898.325">10609 3065 307,'0'0'44,"0"0"-14,0 0 59,0 0-38,0 0 2,101 6 19,-73-7-23,2-7-22,-3-1-7,0-3-6,-1 2-10,-6-6-2,-3 0 0,-2-1 1,-6-4-3,-6 0-3,-3 2-12,0-1-22,-8 5 28,-7 3 9,-4 4 44,-2 5-4,-2 3-5,3 0-19,-3 6-16,5 14 0,2 7-7,4 5 7,5-1 6,7-2-6,0-3 6,10-7-3,11-2 6,9-6-5,7-3 5,6-6-5,6-2-2,1 0-2,-1-13-39,-4-2-123,-11 2-130</inkml:trace>
  <inkml:trace contextRef="#ctx0" brushRef="#br0" timeOffset="18202.3031">10415 3222 453,'0'0'397,"0"0"-387,0 0 0,0 0 16,0 0-17,0 0-3,1 0-6,-1 0-6,8 0-74,5-5-149,5-4-157</inkml:trace>
  <inkml:trace contextRef="#ctx0" brushRef="#br0" timeOffset="18402.2894">11177 3122 861,'0'0'213,"0"0"-213,0 0-16,0 0-9,0 0 6,0 0-31,17 2-13,-10-1-12,-4 1-170</inkml:trace>
  <inkml:trace contextRef="#ctx0" brushRef="#br0" timeOffset="19687.0188">12453 2371 556,'0'0'139,"0"0"-139,0 0-7,0 0 3,0 0 4,101-1 0,-62 1 0,1 0 6,3 0 5,-2 0-9,-4 0-2,-5 0 0,-10 0-87,-12 1-196</inkml:trace>
  <inkml:trace contextRef="#ctx0" brushRef="#br0" timeOffset="19919.0065">12669 2395 356,'0'0'137,"0"0"-137,0 0 0,0 0 65,-4 84 23,-1-49-35,-2 0-11,1-1-16,-3 1-18,6-2-2,3-1 1,0-4-2,0-2 0,0-3 3,0-4-8,0-2-52,0-7-171</inkml:trace>
  <inkml:trace contextRef="#ctx0" brushRef="#br0" timeOffset="20131.0974">12524 2879 875,'0'0'135,"0"0"-135,0 0-1,0 0-2,0 0-2,0 0 5,64 0 1,-17 0 0,2 0 1,3-3-4,-13-1-21,-3 4-33,-9-1-70,-8-1-61,-2-2-424</inkml:trace>
  <inkml:trace contextRef="#ctx0" brushRef="#br0" timeOffset="21190.4698">13250 2316 476,'0'0'204,"0"0"-159,0 0-13,0 0-22,0 0-10,0 0-10,-11 32-5,8 11 15,-3 8 51,-1 4-13,2-3-10,4-4-9,1-3-11,0-6-4,0-1-5,0-5 3,6-6 0,2-4 2,3-4-2,1-3-1,1-6 4,1-3 0,5-2-5,2-4 0,2-1-26,2 0-45,2-7-35,-1-9-22,-3-6-175</inkml:trace>
  <inkml:trace contextRef="#ctx0" brushRef="#br0" timeOffset="21462.4519">13029 2558 467,'0'0'60,"0"0"-33,0 0 50,0 0-44,0 0-31,0 0 4,65-3 26,-19 3 20,2-2-21,6 1-22,-2-3-3,1 0-4,-1 1-2,-2 1-1,-6 2-101,-10-1-129</inkml:trace>
  <inkml:trace contextRef="#ctx0" brushRef="#br0" timeOffset="22526.3887">14782 2705 644,'0'0'6,"0"0"-3,0 0-6,0 0 6,0 0-3,0 0 0,42 14 2,-23-14 0,2 0 3,0-3-5,1-8-2,2-4-3,0 0-18,-6-3-37,-2 2 17,-5 1-7,-5 2 13,-5 5 32,-1 0 5,0 5 12,0 1 4,0 2 33,0 0-27,-6 5-22,-2 11-4,2 7 1,1 1 3,3 2 2,2-1-2,0-1 14,0-1 8,0-3-1,9-2-2,2-2-12,2-5-1,3-4-4,7-5 3,5-2 16,2 0-10,6-11-10,-2-7-1,-3-3-11,-4-1-30,-7-1 1,-4 3 40,-7 4 8,-3 4 43,-2 3 59,-2 2 7,-1 5-68,2 2-33,2 0-13,5 0-3,7 6-6,2 9 2,2 3 4,-2 1 0,-5 1 1,-1-1 2,-5 1 0,-7-2-1,-1 0-1,-1 0 1,-22-2-2,-8-3-56,-8-8-191</inkml:trace>
  <inkml:trace contextRef="#ctx0" brushRef="#br0" timeOffset="22694.3741">15101 2404 788,'0'0'0,"0"0"-495</inkml:trace>
  <inkml:trace contextRef="#ctx0" brushRef="#br0" timeOffset="23410.7782">17026 2117 856,'0'0'54,"0"0"-54,0 0-20,-10 99 19,8-42-5,2 7 6,0 0 7,0 1-5,-5-3 2,1-7 11,-2-7-7,0-7-7,3-6 0,1-8 0,2-9-1,0-6-1,2-10-43,11-2-167,5-13-214</inkml:trace>
  <inkml:trace contextRef="#ctx0" brushRef="#br0" timeOffset="23840.8236">16983 2407 525,'0'0'172,"0"0"-172,0 0-5,0 0 5,102-10-2,-71 5 2,4-1 0,4 0 4,4 0-3,0-2 1,-4 1-4,-4-2 0,-7-1-12,-4-3-9,-7 0-2,-3-5-16,-6-1 37,-5-1 4,-3-1 4,0 3 41,0 0-3,-2 5 6,-4 6 29,1 6 7,4 1-45,-1 0-39,1 1 0,-2 22-17,0 14 11,-3 8 6,2 7 0,1-1 4,0-2 6,1-2-5,1-3 1,1-3-1,0-7-2,0-4-2,0-4-2,7-8-79,3-8-188</inkml:trace>
  <inkml:trace contextRef="#ctx0" brushRef="#br0" timeOffset="24392.7859">17824 2186 736,'0'0'97,"0"0"-97,0 0-13,0 0 13,-18 101 13,10-59-1,4-1 9,2-2-7,1 0-8,1-5-3,0-2-3,0-3 0,0-5 1,0-4 0,0-7-1,0-5-47,6-7-93,4-1-38,1-3-175</inkml:trace>
  <inkml:trace contextRef="#ctx0" brushRef="#br0" timeOffset="24640.7709">17809 2168 663,'0'0'19,"0"0"-19,0 0-1,64-91 0,-39 75 1,2 4-1,0 3 1,0 3 0,-2 4 7,-2 1-3,-2 1-4,-2 0-3,-3 0-2,1 9-6,-2 3-57,-4 2-70,-1-1-91</inkml:trace>
  <inkml:trace contextRef="#ctx0" brushRef="#br0" timeOffset="24872.756">17727 2353 416,'0'0'51,"0"0"-45,0 0-6,0 0 49,0 0 66,0 0-44,79 35 26,-40-35-55,4 0-24,0 0-11,-1 0-7,-5 0 0,-9 0-115,-6 0-170</inkml:trace>
  <inkml:trace contextRef="#ctx0" brushRef="#br0" timeOffset="25088.7418">17745 2605 223,'0'0'76,"0"0"16,0 0-14,86 6-21,-53-6-7,3 0-9,5 0-23,1-3-15,3-5-3,6-1-70,-2 0-120</inkml:trace>
  <inkml:trace contextRef="#ctx0" brushRef="#br0" timeOffset="25440.7195">18400 2141 820,'0'0'52,"0"0"-52,0 0-24,0 0-4,0 77 28,0-34 0,0 2 0,0-3 0,0-2 6,0-3-4,0-2 0,0-6 10,-3-7 1,1-5-12,2-7 2,0-5-3,0-4-21,0-1-145,5-1-33</inkml:trace>
  <inkml:trace contextRef="#ctx0" brushRef="#br0" timeOffset="25848.7015">18416 2169 701,'0'0'68,"-4"-87"24,4 45-62,0 3-22,0 6 20,7 4 1,8 7 7,1 3-24,7 7-8,-4 5 0,-2 4-4,-4 3 0,2 0-16,0 12 10,4 15 0,2 6 6,-9 10-1,-9 0-3,-3-3-18,-7-2-10,-16-7 16,0-8 14,1-6-6,6-7 5,7-3 3,5-3 0,2-4 0,2 3-2,0 3-1,0 5-14,15 4 17,7 1 10,7 2 16,2 0-3,3 2-4,-1 1-7,0 2-6,-3-1-5,-5-1 0,-3-1 0,-5-1-1,-4 0-31,-1-1-31,1-3-86,-3-7-110</inkml:trace>
  <inkml:trace contextRef="#ctx0" brushRef="#br0" timeOffset="26768.6354">19050 2126 651,'0'0'158,"0"0"-101,0 0-41,0 0-16,0 0 0,0 0-16,-3 53 9,3-8 7,0 3 11,0-3-2,0-7 5,0-4-8,0-7-3,4-4-2,3-5-1,-3-6 2,1-5-2,1-4 2,1-3-2,5 0-13,2-3-19,0-13-42,3-8-10,-4-5 36,-2-2 27,-2-5 16,-2-1 5,-3-2 21,-1-3 51,0 2 34,0 2-30,1 5-28,-1 4 14,1 6-10,5 5-33,-2 4-19,5 6-2,5 6-1,2 2-3,2 5 6,-2 18-8,-4 5 2,-5 4 1,-6 4-3,-4-2 8,0-3-1,0-8 1,0-3 0,-2-8-3,0-4 3,2-4-2,0-2-3,0-2-3,0 0 8,0 0-1,2-6 1,12-13 4,3-4-3,6-6-1,2 0 0,1-1 1,0-1-1,0 4-1,-3 4 1,-3 6-8,-5 11-9,-5 6 7,0 0 8,3 21-13,-1 11 7,2 9 8,-1 1-4,-4-2 2,-5-2 2,0-2 0,-4-4 3,0-2-3,0-3 0,0-3 1,0-1 3,0-2-2,0-3-1,0-3 1,0-3-2,3-3-20,0-3-80,0-5-168</inkml:trace>
  <inkml:trace contextRef="#ctx0" brushRef="#br0" timeOffset="28876.7022">19932 2030 518,'0'0'153,"0"0"-98,0 0-23,0 0-22,0 0 2,0 0-11,49-21-1,-18 19 0,2 1 2,2 1-2,-3 0 0,-2 0-2,-3 0-7,-10 0-93,-6 0-106</inkml:trace>
  <inkml:trace contextRef="#ctx0" brushRef="#br0" timeOffset="29114.0304">20106 2001 357,'0'0'145,"0"0"-138,0 0-5,-14 86 66,9-43 31,1 2-51,2-2-24,2-4 5,0-5-21,0-2-4,0-3 1,2-2 4,1 0-9,-3 0-10,0-2-85,0-2 65,0-5-113,-6-3-237</inkml:trace>
  <inkml:trace contextRef="#ctx0" brushRef="#br0" timeOffset="29306.0146">19999 2532 521,'0'0'295,"0"0"-223,0 0-47,0 0-6,0 0-4,0 0 0,51-18-11,-15 12-4,3 0 0,1 0 0,-3 0-36,-3-3-76,-4 0-178</inkml:trace>
  <inkml:trace contextRef="#ctx0" brushRef="#br0" timeOffset="29670.7383">20542 1981 554,'0'0'134,"0"0"-99,0 0-35,0 0-1,97-6 1,-54 6 4,-2 0 15,-1 0-15,-3 0 1,0 0-5,-5 0-4,-8 0-49,-2 0-77,-9 0-156</inkml:trace>
  <inkml:trace contextRef="#ctx0" brushRef="#br0" timeOffset="29934.7226">20818 1972 392,'0'0'93,"0"0"-89,0 0 42,-18 80 30,12-45-24,2 4-20,-1 0 3,4-3-17,-1 0-10,1-3-2,1-1-3,-3-2 0,0 0 1,-3-3-3,2 0-1,-3-3 2,1-4-4,0-4-22,1-2-36,0-5-39,5-5-97</inkml:trace>
  <inkml:trace contextRef="#ctx0" brushRef="#br0" timeOffset="30334.6983">21167 2040 398,'0'0'195,"0"0"-94,0 0-22,0 0-26,0 0-20,0 0-21,0 0-10,43-6 3,-8 4 7,4 1-5,1-3-5,3 1 0,-4-1-1,-6 0-1,-5 2-16,-9-1-58,-10 1-37,-6 2-16,-3-3-12,0 3-11,-6-4-46</inkml:trace>
  <inkml:trace contextRef="#ctx0" brushRef="#br0" timeOffset="30510.6875">21436 2001 97,'0'0'139,"0"0"-80,0 0-1,0 0 21,-30 92-3,24-59 3,1 2-37,2-3 6,-1 3-21,4-4-22,0-2-2,0 2-3,0-6 2,0 1-2,0-2 0,0-6-33,-3-2-89,-3-5-169</inkml:trace>
  <inkml:trace contextRef="#ctx0" brushRef="#br0" timeOffset="30726.6727">21232 2468 648,'0'0'23,"0"0"-16,0 0 39,83 0 28,-47 0-18,4 0-21,2 0-16,3-2-9,2-3-8,0 1-2,-3-2-1,-6-3-93,-5-1-128</inkml:trace>
  <inkml:trace contextRef="#ctx0" brushRef="#br0" timeOffset="31062.6513">21942 1954 532,'0'0'0,"0"0"-10,0 0 1,0 0 9,0 0 21,-8 123 81,-10-68-28,-3-4-11,1-6-22,3 0-19,1-4-13,2-2 21,-1-6 3,3-3-32,2-6 5,-2-4-5,4-6-1,1-7 3,4-4-3,3-3-23,0 0-13,0-12-21,4-9-151,12-9 19</inkml:trace>
  <inkml:trace contextRef="#ctx0" brushRef="#br0" timeOffset="31334.6344">21921 2020 671,'0'0'126,"0"0"-58,37-91-55,-23 71-5,-1 9 12,-1 7-13,1 4-7,1 0-1,2 14-9,1 22-9,-1 16 19,-3 10 14,-4 3 1,-3-5-2,-4-7 2,-1-9-8,-1-4 0,0-5 0,0-6 3,0-1-7,0-7 0,0-4-2,0-4 0,-3-5-1,-4-3-52,-1-5-115,2 0-111</inkml:trace>
  <inkml:trace contextRef="#ctx0" brushRef="#br0" timeOffset="31542.6212">21904 2287 368,'0'0'85,"0"0"-84,0 0 4,104-6-2,-75 6-3,-3 0 1,0 0-1,0-4-3,0-4-323</inkml:trace>
  <inkml:trace contextRef="#ctx0" brushRef="#br0" timeOffset="32254.5754">22447 2040 765,'0'0'19,"0"0"-19,0 0 0,0 0 0,0 0 2,0 0-2,-10 32-14,3 4 14,-3 4 23,1 1 2,1-2-1,0-3-5,2-1-8,2-4-2,1-3 13,0-4-10,1-3-4,-2-8-6,1-2-2,1-6 1,1-4 4,1-1 1,0 0 3,0 0 9,0-17-7,0-8-11,8-8-13,6-4-1,4-3-14,0-2 4,-2 0 9,-1-1 15,-2 1 0,0 2 13,0 0 3,-1 4-8,-1 8-1,-4 10-1,-1 6 8,-3 9-5,-2 3 5,1 1-14,2 31-17,2 14 5,0 14 11,-3 4 1,3-4 0,-3-4 7,5-7 15,1-8-8,2-8 5,1-7-17,2-8 7,-1-6-7,2-5 1,2-4 0,-1-3 4,3 0-4,1-7 5,-4-14 3,2-8-2,-4-2-1,-1-7-2,-1 1-1,-1-3-2,0 0 6,0-1 3,-1 0-12,2-1 0,-3 4-2,3 7-22,-3 8-23,-3 10-35,-3 10-97,-3 3-215</inkml:trace>
  <inkml:trace contextRef="#ctx0" brushRef="#br0" timeOffset="33835.7048">2317 5191 111,'0'0'474,"0"0"-388,0 0-18,0 0 21,0 0-35,0 0-17,-5-23-15,5 12-7,5-1-13,11-1-1,5-1 0,6 0 0,4 3 1,2 3-4,0 4 1,-2 4 1,2 0-2,-2 19 0,-4 8-1,-3 5 2,-6 7 1,-8 3-5,-10 3-25,0 2-6,-15-1-53,-16-2-14,-9-3 21,-2-6-29,3-8 37,5-5 60,5-7 14,12-6 47,9-4 19,5-5-15,3 0-44,3 0 4,15 0 14,12 0 30,10-5-4,5-7-23,10 0-21,-1 0-3,0 2-4,-4-1-8,-8-1-135,-6 1-191</inkml:trace>
  <inkml:trace contextRef="#ctx0" brushRef="#br0" timeOffset="34611.6563">2538 4772 474,'0'0'39,"0"0"-20,0 0 14,0 0 36,-96-1-31,71 12-6,-4 6-4,-5 7-10,-2 6-6,0 5-5,-1 8 5,1 10-12,0 7 2,1 8 4,5 3-6,9 0 4,6-1-4,6-1 1,6-4-1,3-4 3,0-6 10,6-2-4,18-2-9,9-5 0,7 0 0,6-7 0,2-9 0,6-3 7,-1-6 18,4-7 8,0-9 9,8-5-16,1-9 2,3-17-5,-2-10-16,-6-11-1,2-9 5,-10-5-7,1-4-4,-8 2-7,-10 3-2,-9 2-2,-9 1 5,-14-2 4,-4 5 2,0 0 2,-19 3 14,-8 1 12,-7 2-6,1 3-1,-1 1-18,-1 5 5,1 3-8,1 6-3,3 7-19,-1 8-3,1 9-37,-4 6-29,-8 0-108,-1 6-146</inkml:trace>
  <inkml:trace contextRef="#ctx0" brushRef="#br0" timeOffset="41762.0546">5495 4882 173,'0'0'403,"0"0"-334,0 0-45,0 0-11,0 0-7,0 0-6,0 0-1,94-26 1,-56 23 2,1 0-1,6 0 1,-4 2 2,0 1-4,-5 0 0,-2 0-2,-4 0-29,-5 0-111,-6 0-268</inkml:trace>
  <inkml:trace contextRef="#ctx0" brushRef="#br0" timeOffset="42082.036">5791 4885 646,'0'0'44,"0"0"-44,0 0 0,0 0 22,-9 96 80,9-59-54,0 2-29,0-3-8,0-2-4,6-4-1,0 0-6,-1-1 3,-2 1-1,-3 1-2,0 3 2,0-3-1,0-1 5,0-4-6,0-2-2,0-6 0,0-3-35,4-4-46,-1-4-35,-3-2-71,0-3-164</inkml:trace>
  <inkml:trace contextRef="#ctx0" brushRef="#br0" timeOffset="42306.0194">5688 5460 631,'0'0'296,"0"0"-286,0 0-8,0 0 0,0 0-2,0 0 0,42 0 1,-12 0-1,7 0 3,-1 0-3,4 0-2,-2-2-20,-4-3-143,-1 3-318</inkml:trace>
  <inkml:trace contextRef="#ctx0" brushRef="#br0" timeOffset="43575.5635">6509 5294 604,'0'0'31,"0"0"-31,0 0-35,0 0 30,0 0 5,0 0 15,12 13 17,-5-11-17,-1-2-2,2 0 6,-1 0-5,4 0 31,-1 0 15,5-1-28,-1-10-10,0-1-14,1-1-6,0-5 1,-1-3 1,-1-5-2,-4-4 0,-3-2 1,-3-1 1,0-3-3,-1 1-1,-2 2 3,0 2 0,0 3 1,0 3 2,-5 3 8,-1 2 5,0 5 0,1 4-10,1 4 2,3 2-1,-1 2 3,2 3-5,0 0-3,-1 0-2,1 0 1,-2 0-4,2 0 0,-1 0-1,-1 0 0,1 5-5,-1 20-7,-1 16 10,0 14 3,0 9 0,0 4 0,0-1 4,3 0-3,-4-4 6,4 0 0,0-4-4,0-4 3,0-2 8,0-3-12,0-1 0,4-2-1,2-3-1,0-5 0,0-6 0,2-7 0,-1-4 0,-1-7 0,-3-6-1,0-6-9,0-3-28,3-3 27,1-21 8,2-12-8,-1-8-27,-4-2-22,-4 0-9,0 1 57,-6 5 12,-10 2 19,-2 6 23,0 7-21,3 4 10,6 4-16,-1 5 12,8 2-15,2-1-11,0 1-1,20-4-6,14 0 1,15-2 1,10 1-3,6-3-23,-1 3-30,-3 1-35,-8 4-83,-4-1-393</inkml:trace>
  <inkml:trace contextRef="#ctx0" brushRef="#br0" timeOffset="44325.0989">8601 4701 592,'0'0'87,"0"0"-19,0 0-11,0 0 28,0 0-35,0 0-37,-3 0-13,3 32-12,0 14 12,0 10 11,0 4 8,3-3 3,3-2-2,-1-5-13,0-4-2,-2-2-2,0-2-3,-3-3 1,0-3-1,5-9 1,-2-4-1,3-8-16,1-9-55,3-6-43,1 0-66,4-24-150</inkml:trace>
  <inkml:trace contextRef="#ctx0" brushRef="#br0" timeOffset="44653.0778">8593 4634 470,'0'0'3,"0"0"59,24-91 58,-13 67 0,-1 6-23,2 1-57,0 5-22,4 5-10,-1 7-4,3 0-4,6 15 1,0 16 2,6 9 2,-6 4-2,-5-2-3,-9-2 0,-10-1-3,0 0-7,-15-2-3,-13-6-17,-5-4 2,-1-6-42,1-7-16,6-7-72,5-4-72</inkml:trace>
  <inkml:trace contextRef="#ctx0" brushRef="#br0" timeOffset="45725.1089">10020 5018 667,'0'0'112,"0"0"-105,0 0-2,0 0-7,0 0 5,0 0-2,0 4-1,0-3-1,1-1 1,11 0 0,1 0 25,7-4-13,-4-10-1,2-1-4,0-3-3,-5 2-3,-2 2-1,-1 3 1,-5 7 2,-4 3-3,-1 1 6,0 0-6,0 0-5,0 7-16,0 11 3,0 6 18,0 0 0,0-1-1,0-1 1,0-2 1,0-1 6,0-2-3,3-2-4,3-1 0,2-4 5,2-1-4,-1-1 1,5-4 7,3-2-7,3-2 3,1 0 2,1 0-5,-1-12 2,0-5-1,-2-4-1,3-3-1,0-3 1,-2 2-2,-3 3 0,-8 7 0,-2 4 0,-4 7 0,-1 1 26,1 3-23,4 0-3,2 5-9,6 13 4,1 1 5,-5 2 14,1 0-5,-3-1 3,-5-2-1,-1-1-5,-3-2-4,0-2 7,-3-1-9,-19-3-7,-1-5-61,-5-4-178</inkml:trace>
  <inkml:trace contextRef="#ctx0" brushRef="#br0" timeOffset="45917.0914">10260 4755 1027,'0'0'0,"0"0"-11,0 0-66,0 0 60,0 0-17,0 0-86,-5-33-295</inkml:trace>
  <inkml:trace contextRef="#ctx0" brushRef="#br0" timeOffset="46962.7541">12116 4796 535,'0'0'92,"0"0"-61,0 0-7,0 0 12,0 0 3,0 0-16,71-36-11,-51 44-11,2 16 7,2 7-3,0 4 7,-3 1-9,-2-2 0,-5-3-2,-4-6-1,-6-2 0,-4-5-1,0-2 2,0 0-1,-10-6 0,0-2-7,-1-4 2,5-4 5,0 0 3,3 0 8,0-6-8,3-10 2,0-7-3,0-4-1,5-5-1,11-2 0,5 0-1,0 4 1,6 5-1,-5 4 0,3 7 1,-8 7 0,-4 7-1,-2 0-8,-2 10-10,2 16 9,2 4 7,-4 3 3,-1 0 10,-2-2 0,2 0-5,-2-4 2,4-1-5,-2-4 1,1-4-3,4-3-10,2-7-88,6-8-125</inkml:trace>
  <inkml:trace contextRef="#ctx0" brushRef="#br0" timeOffset="47882.6945">12881 4854 644,'0'0'96,"0"0"-96,0 0-1,0 0-13,0 0 4,0 0 7,-79 80 3,63-47 36,3-1-11,6-3-2,4-7-11,3-2-12,0-7 0,10-2 1,7-5 3,5-4 8,2-2 16,0 0-4,-4-6-18,-3-7 3,-5 0-7,-7-4 1,1 0-3,-6-5-5,0-1-1,-6 4-2,-3 1 8,-3 3 2,-1 4 7,2 3-4,3 3-5,3 3 3,2 1-6,3 1 3,0 0-3,0 0-15,0 9 6,0 3 4,10 0 5,2-1 3,4-2 1,1-5 0,4-3 3,1-1 2,1 0 3,3-7-2,0-8-2,-6-5 2,-3-1-5,-4-4 5,-7-4-1,-4 1 0,-2-1 8,0 5-9,0 2-4,-12 5 1,2 3 17,0 7 7,0 2-6,4 2 1,3 3-16,2 0-4,1 0-1,0 0-4,0 0 0,0 0-22,0 0 3,14 3 21,9 3 2,7-1 2,8-1 0,0 1 2,-1 2-4,-4 2-1,-5 6-1,-4 3 1,-6 8-5,-3 3 5,-3 1 2,-6 0-1,0 0 9,-3-4 4,0-4-3,0-3-3,1-3-7,4-4 1,2-5 2,7-4-2,5-3 4,12 0 0,7-15-5,6-6-10,-3-2-46,-3 3-172</inkml:trace>
  <inkml:trace contextRef="#ctx0" brushRef="#br0" timeOffset="48818.6346">13739 4715 649,'0'0'52,"0"0"-6,0 0-8,0 0 3,0 0-19,0 0-9,67-37-8,-51 57-1,-1 7 5,0 8 5,-3-1-2,-4 1-4,0-5-8,-3-3 6,0-3-6,-4-6 0,1-4 2,-2-5-2,0-4 0,0-5 1,0 1 2,0-1-2,1 0 6,-1-3 9,3-10-7,-1-4-9,2-1 0,3 0 1,1-2 0,1 2-1,4 0 1,1 1 0,3 2-1,0 7 1,1 2 0,-2 6-1,2 0-1,0 7-2,0 12 0,-2 2 0,-4 0 1,-3-1 0,-1-2 1,-4-3-1,-2-1 0,-2-4-1,0-3 3,0-3 0,0-2 0,0-2 0,0 0 3,0 0 15,0-10 5,1-11-13,5-3-10,3-3-10,3 1-1,0 5 8,0 3-1,1 5 3,-4 5 1,1 4-1,1 4-5,3 0 4,3 4-4,0 13 0,2 2 5,-1 4 1,0 1 0,0 2 0,0-2-2,-2-2-5,-2-4-47,4-4-60,-3-7-107</inkml:trace>
  <inkml:trace contextRef="#ctx0" brushRef="#br0" timeOffset="49714.5821">14692 4745 769,'0'0'45,"0"0"12,0 0-25,0 0 2,0 0-19,-82-14-15,61 35 0,-1 5-2,1 1 0,4 1 2,4-2-3,7-1 1,3-4 1,3-6 1,0-2-3,0-5 2,15-4 0,0-4-1,4 0 0,1 0-6,-2-1-2,-5-12-13,-1 2 10,-3-3 6,-3 2-2,-1 3 9,-2 3 29,-3 4 14,1 1-19,-1 1-2,0 0-18,0 0-4,0 0-13,4 0 5,2 3 1,5 4 4,5 1 3,2-2 2,6-4-1,3-2 2,1 0-3,0 0 2,-1-13-2,-4-2-2,-2-3-1,-5-3 2,-4-4 1,-3-6 0,-3-3 0,1-4 3,-4-4 6,-1-3 12,-1-1 2,-1-3-1,0 1-10,0 6-6,0 4-5,0 14 1,0 9-1,0 10 4,0 5 8,0 0-13,-3 13-1,-3 24-13,-4 16 14,1 9 0,3 1-1,1-6 1,5-4 0,0-5-4,0-8 4,11-7-1,3-7 1,-1-6 1,-1-8-1,0-6 0,0-5-1,1-1 2,4 0 0,-2-7-1,-1-9-2,-2-2 1,-1-3 1,-2 2 0,-3 1 1,-2 5-1,-2 6 0,-2 6 2,0 1-1,0 0-1,0 9-13,0 11 3,0 6 9,0 2 1,0-3-1,7-2 2,4-5-2,1-3 3,5-8-5,4-4-8,3-3-59,3-3-92,-2-19-343</inkml:trace>
  <inkml:trace contextRef="#ctx0" brushRef="#br0" timeOffset="49914.5652">15123 4563 891,'0'0'40,"0"0"-40,0 0-104,0 0 69,0 0 20,0 0-87,0 0-183</inkml:trace>
  <inkml:trace contextRef="#ctx0" brushRef="#br0" timeOffset="51058.4929">15390 4709 498,'0'0'169,"0"0"-106,0 0 21,0 0-34,0 0-21,0 0-21,51-52-3,-28 47 14,-1 3-9,2 2 9,1 2-12,1 16-7,0 7-4,-3 2 4,-8 3 0,-4 0-4,-9-1 7,-2 0-6,-5-2 3,-18-3-1,-4-2 0,-1-5 0,2-5 0,11-6 0,5-6 0,7 0-10,3-1 10,0-19-38,2-2 20,14-3 15,0 7-1,2 6 3,0 5 2,-2 7 5,4 0 2,2 1-6,4 17-1,-3 8 0,-5 4 0,-3 3 0,-3 3 5,-5 0 2,-3 1-5,-4-3-2,0-4 7,-18-3-6,-6-4 5,-10-2-4,1-4 2,-2-4-4,4-2-2,6-7-2,4-3-17,3-1 18,4 0 2,4-5 1,6-8 10,2 2 46,2-5-25,0-2-18,19-1 4,10-2-13,13-2-2,10 2-4,7 2 4,2 2 0,-5 2-2,-4 3-1,-4-1 1,-5-1 1,3-3-1,-4-3 0,0-2 1,-4-7 0,-3-2 0,-8-4 1,-8-3 0,-6 1-2,-10 2-2,-3 5-4,-3 5 5,-17 3 0,-4 9 1,-3 5 8,0 8-4,2 0-4,1 25-4,5 5 1,5 6 2,8 0-3,6-3-5,0-2 6,20-2 3,11-5 0,9-5 0,9-8-49,5-7-103,-3-4-412</inkml:trace>
  <inkml:trace contextRef="#ctx0" brushRef="#br0" timeOffset="51546.4629">16505 4782 25,'0'0'743,"0"0"-692,0 0-30,0 0-15,-84 10 1,58 10 18,3 4 4,5 2-12,8-2-10,7-3-6,3-1 0,0-2 1,1-3 0,10-3-1,4-4 6,1-4-4,2-2 0,-3-2-3,3 0 0,-3-5-2,2-11 1,-3-4 1,1-5 0,-3-9 5,0-5-5,0-6 1,-3-3-1,-3-4 4,-5 2-1,-1 0 42,0-1-6,0 2-10,-6 9 11,2 13-21,1 10-12,1 14 2,2 3-9,0 26-11,0 19-8,0 15 19,0 7-2,3-6 6,6-1-8,6-7 4,0-7-1,4-6-1,1-11-27,-1-10-21,0-9-38,0-10-109,0 0-284</inkml:trace>
  <inkml:trace contextRef="#ctx0" brushRef="#br0" timeOffset="51746.4498">16944 4865 919,'0'0'0,"0"0"-13,0 0 13,-5 79 0,-6-53 3,-5 2 18,-9-1 2,-3-2-12,-10 1-3,-5-3-8,-3-5-6,-1-5-147,-5-7-461</inkml:trace>
  <inkml:trace contextRef="#ctx0" brushRef="#br0" timeOffset="58933.8407">18156 4873 662,'0'0'77,"0"0"-60,0 0-11,0 0 7,0 0-5,0 0-8,0 0 1,3 19 8,5-16 29,-1-1-12,3-2-1,0 0-2,3 0-8,3 0-3,4-9 7,4-6 0,0-4-16,-1-3 1,-3-2-2,-1 0 2,-5-2-4,-1-1 0,-4 0-3,-1-4 1,-1-3 1,-1-2-4,2-3 0,-2-2-2,4-3 7,-3-2 0,-2 1 0,-1 2 0,-2 8 1,-2 8-1,0 6 6,0 7-3,0 3 4,0 4-7,0 4 5,0 2 10,0 1 4,0 0-11,0 0-8,0 0-2,0 7-10,-8 20 0,-1 12 9,-1 14 6,3 4-3,2 3 3,5-3-2,0-5-1,0-6 1,6-7-1,10-4 1,2-4-1,6-6 0,3-4 0,4-6 4,5-6-4,5-6 2,2-3-2,3-3 3,0-20-3,-4-5-5,-4-4-2,-7-4 0,-6-2 3,-6-1 3,-5-1-1,-4-4 2,-5 1 0,-2 2 0,-3 3 0,0 11 2,0 9-2,0 9 6,0 4 11,0 5 0,0 0-17,-3 0-1,-4 17-12,-3 15-1,0 10 10,-3 5 8,4-1-7,1-4 3,2-4 0,0-6 0,3-4 0,2-2 4,-1-5-4,1-5 0,-2-4 0,1-1 0,1-4-4,-1-2 4,2-4 4,0-1-4,0 0 5,0 0-4,0 0 7,0 0-6,0 0 1,0 0-2,0 0 4,0 0-5,0 0 2,0 0 0,0 0 1,0 0 0,0 0-2,0 0 0,0 0-1,0 0-6,0 4-3,-3 2 0,0 1 9,0-3 0,2 1 1,-1 0-1,2-4 1,0-1-2,0 0 2,0 0-1,0 0 3,0 0-1,0 0 1,0 0-1,0 0 1,0 0 1,0 0 1,0 0-1,0 0-2,0-4 5,0-10-5,8-4-4,2 0-9,3-3-3,1-2-1,-2 1 6,1-1-7,-2 4 1,-1 2 2,-2 5 1,-2 3-3,-2 3 9,-1 4 0,0 2-1,2 0-3,5 6-16,1 9 17,5 5 0,-1 1 0,3 0 4,1 0 4,1-3 0,-3-1 1,5-4 2,0-2-1,2-5 14,4-5-5,2-1 3,1 0-7,0 0-3,1-5 0,-4-6-2,-7-3 3,-3 1 1,-9-2-2,-7-4 8,-2 0 2,0-1-1,0 2-11,-2 6-1,-4 3 0,1 5-5,2 3 5,0 1 1,2 0-1,-3 0-15,-1 10 9,1 6 2,-1 2 3,4-1 0,1 0 1,0-2-4,0-4 3,0 2 1,12-6-1,7-2 1,3-2-12,2-3-15,3 0-13,-3 0-7,-2-11 5,-4-1 8,-3-1 27,-3-2 7,-2 2 0,-2 3 21,-1 2 42,1 1 14,4 3-67,0 1-10,1 3-1,1 0 1,-4 0-4,2 1-2,-3 9 6,-3 3 10,0-1-1,0 1-4,-3 2 7,-3-1-9,1-1-2,-1-1 1,0-3 1,0-1-3,0-4 5,0-2-4,0-2 3,0 0-4,0 0 11,0 0 8,0-5-4,0-10-12,3-3-3,3-3-2,3 0-10,5-6 9,-1 1-1,6 2 0,-2 2 4,1 5 0,-5 7 1,1 3 0,-4 7 4,5 0-5,0 5-2,3 13 2,-3 3 5,-1 0 0,-3 2 0,0-3 0,-3-1-2,-3-2-1,-1-3-1,1 2 0,0-5-1,1-3-4,2-6-63,0-2-126,-2 0-205</inkml:trace>
  <inkml:trace contextRef="#ctx0" brushRef="#br0" timeOffset="59459.3796">18121 4500 436,'0'0'131,"0"0"-109,0 0-19,0 0 7,82-13 27,-42 9 2,8 1 6,8-5-20,9 1-12,6-2-9,4 1-4,-2 4-5,-7 0-76,-14 0-161</inkml:trace>
  <inkml:trace contextRef="#ctx0" brushRef="#br0" timeOffset="60591.4864">11942 6291 445,'0'0'297,"0"0"-252,0 0-41,0 0-4,0 0 0,-19 77 31,18-37 15,1 5-16,0 2-17,0 1-9,6 0 3,1 2-5,-3 0 1,-4 0-3,0 5 0,0-4 0,0-2 1,0-1 0,0-11 0,-1-9-1,1-7-23,0-11-105,0-10-136</inkml:trace>
  <inkml:trace contextRef="#ctx0" brushRef="#br0" timeOffset="60999.4604">11910 6196 420,'0'0'42,"0"0"5,0 0 41,0 0-30,42-81 9,-26 70-35,5 4-14,6 3 2,4 4 4,3 0 8,2 18 10,0 8-31,-6 4-7,-6 5 0,-8 1-3,-11-1-1,-5-1 2,-2-4-2,-19-1 0,-3-3-1,-3-4-2,-1-2-23,1-5-40,0-2-55,2-4-22,3-4-91</inkml:trace>
  <inkml:trace contextRef="#ctx0" brushRef="#br0" timeOffset="61455.4323">12602 6572 886,'0'0'45,"0"0"-39,0 0 0,0 0 5,0 0-8,0 0-2,112-10 2,-64 5-1,-4 0 1,-6 4-2,-7 1-1,-6 0-16,-11 0-138,-11 0-228</inkml:trace>
  <inkml:trace contextRef="#ctx0" brushRef="#br0" timeOffset="61647.4198">12620 6776 531,'0'0'1,"0"0"12,94 0 66,-46-5-32,4-6-10,1 2-18,0 3-17,-1 2-2,-4 4-5,-3-2-84,-11-2-277</inkml:trace>
  <inkml:trace contextRef="#ctx0" brushRef="#br0" timeOffset="62063.394">13469 6328 82,'0'0'498,"0"0"-361,0 0-78,0 0-59,0 0-22,0 0 22,10 103 15,-7-46 55,-1 2-16,1-4-19,4 1-9,1-4-14,2 1-10,-1 0 14,-4-7-6,-2-5-6,0-9-4,-3-10 0,0-5 0,0-11-30,4-6-101,-1 0-165</inkml:trace>
  <inkml:trace contextRef="#ctx0" brushRef="#br0" timeOffset="62407.372">13596 6258 551,'0'0'53,"0"0"9,0 0-26,2-83 20,12 68 15,11 1-39,7 7-31,7 4-1,1 3 0,-2 7 1,-6 20-1,-11 9-1,-3 6-2,-14 4 3,-4-1 2,-3-5-1,-21-2 0,-5-6 6,-4-4-3,-5-7-4,2-3-24,1-6-49,3-6-56,7-6-143</inkml:trace>
  <inkml:trace contextRef="#ctx0" brushRef="#br0" timeOffset="62999.3321">14130 6113 809,'0'0'1,"0"0"-1,0 0-5,0 0 5,34-87 14,-19 74 20,3 5-23,0 2 0,-2 2-3,2 4-3,0 0 0,3 8-5,0 13 0,-5 8-2,-4 5 2,-12 5 1,0 3 0,-16 3-1,-10-3 3,0-6-2,4-6 2,6-6-2,9-6-1,2-5 2,5-2 0,0-2-1,0-5 3,17 0 1,16-4 9,13 0-3,12 0-3,4 0-4,1 0-4,-8 0-4,-8 0-36,-10-7-149,-9 2-216</inkml:trace>
  <inkml:trace contextRef="#ctx0" brushRef="#br0" timeOffset="66698.9477">2687 9033 251,'0'0'195,"0"0"-166,0 0 1,0 0 11,0 0 16,0 0-5,0-47-13,4 36 22,2-3-4,0 3 4,0 1-24,3 1-29,4 0-7,2 0-1,3 1 0,6 2 0,0 2-1,4 4 1,1 0-1,-4 0 1,-1 1-9,-3 12 7,0 3-10,-4 3-17,-6 5 20,-11 4-30,0 1 15,-15 3-24,-15 0-13,-1-2 18,-2-6 5,6-3 8,6-8 27,9-3 3,5-7 3,4-3-1,3 0 19,0 0 18,3 0-17,16-8-21,5 0-1,0 3 0,3 2-1,0 3 1,6 0 1,-2 1-1,-1 14 0,-2 3 0,-10 5 0,-9 0 8,-6 0 1,-3 3 6,0-2-10,-12-1 4,-6-2 16,-7-4-10,-6-1 14,-4-1-23,-1-4-6,-1-6-34,1 0-22,3-3-31,-1-2-26,-3 0-143</inkml:trace>
  <inkml:trace contextRef="#ctx0" brushRef="#br0" timeOffset="67491.2531">2821 8631 427,'0'0'48,"0"0"5,0 0 16,-88 3-34,58 11-9,-3 6-12,-3 2-7,-1 2 2,3 5 11,-2 5-7,-3 7-9,3 8 4,-2 13 28,5 9-4,3 9-22,7 10-4,7 4-4,7-1-2,9-7 0,0-10 5,17-8-5,8-9-5,11-4 5,4-6 0,6-9-1,11-10 1,9-12 0,7-11 3,15-7 22,9-8-8,4-19-9,5-10-1,-9-4-2,-9-3 2,-15-2-7,-9 0 3,-13-4 0,-9-4 2,-11-8 4,-8-2-7,-10-2 3,-10 2 2,-3 2 0,-6 7 44,-13-1-17,-11 0-6,-6 3 4,-6 1-18,-1 7 0,1 6-13,-2 6-1,-4 7-7,-9 8-17,-9 9-15,-8 9-38,-1 3-37,2 20-122</inkml:trace>
  <inkml:trace contextRef="#ctx0" brushRef="#br0" timeOffset="71102.3366">6263 8570 210,'0'0'520,"0"0"-473,0 0-43,0 0-4,0 0 0,83-8 2,-41-1-2,6 1 11,-3-1 0,-2 2 2,-7 1-11,-5 1-2,-3 4 2,-4-1-2,-6 1-1,-5 1 1,-8-1-1,-2 1 0,-3 0-2,0 0 3,0 0 0,0 0 0,0 0-3,0 0-12,0 16 1,0 9 14,0 13 4,0 10 32,3 6-12,-3 10-9,0-1 11,3 0 11,3-3-3,0-3-17,-3-5 3,1-4-9,1-3-5,-1-3-4,-2-1-2,-1-6 0,-1-9 1,0-5-1,2-8 3,-2-8-3,0-2 0,0-3 2,0 0 8,-17 0 10,-11 0-1,-12 0-19,-5-7 2,-7-2 1,-6-1 2,-5-3-3,-1 2-2,10-2 0,8 1-1,10 2-12,15 1-27,8 0-42,8 0-121,5-3-315</inkml:trace>
  <inkml:trace contextRef="#ctx0" brushRef="#br0" timeOffset="71398.3157">6433 8934 629,'0'0'113,"0"0"-113,79-35-1,-45 23 1,3 0 5,-4 1-5,2 4 0,-4 1-1,-6 3-3,-10 1-74,-10 2-219</inkml:trace>
  <inkml:trace contextRef="#ctx0" brushRef="#br0" timeOffset="71982.2821">7300 8570 744,'0'0'58,"0"0"-54,0 0-2,0 0-2,0 0-27,0 0 27,9 96 27,-6-55 0,1 1 8,-4 1-9,0 3-9,0-1 6,0-2 19,0-4-33,-4-3-9,-1-2 2,1-4 2,-2-4-4,1-4 0,2-4 0,0-8-34,3-6-23,0-4-78,0 0-24,9-18-8</inkml:trace>
  <inkml:trace contextRef="#ctx0" brushRef="#br0" timeOffset="72294.2607">7268 8499 266,'0'0'173,"0"0"-61,0-87-7,8 65-23,7 6-25,0 2-31,4 4-21,3 7-2,1 3 6,2 3-5,-1 19 4,1 11-2,-5 5-2,-5 4-2,-6 0 1,-9-2 4,0-1-6,-6-5 5,-17-2-5,-3-3-2,-6-2-4,1-5-55,-2-4-82,-1-5-115</inkml:trace>
  <inkml:trace contextRef="#ctx0" brushRef="#br0" timeOffset="72678.2367">7646 9056 319,'0'0'608,"0"0"-566,0 0-26,0 0-9,0 0-7,0 0-3,0 16-16,6 7 19,-6 2 0,4 4 0,-4-2 0,0-1 0,0-2-16,0-4-58,0-7-88,0-7-110</inkml:trace>
  <inkml:trace contextRef="#ctx0" brushRef="#br0" timeOffset="73142.2101">8092 9032 889,'0'0'9,"0"0"-9,0 0-9,0 0 9,0 0 0,0 0 1,-21 77-1,7-58 0,-5 4-38,-3 2-84,-1 1 10,-2-1-166</inkml:trace>
  <inkml:trace contextRef="#ctx0" brushRef="#br0" timeOffset="73768.4716">8687 8467 599,'0'0'117,"0"0"35,0 0-71,0 0-25,0 0-51,0 0-5,-19 59-1,11-8 1,2 5 3,5-1 10,1-3-5,0-6-6,0-2 0,0-4-2,0 3 2,0-4-2,0-2-1,-2-4 0,1-8-3,1-7-27,0-8-43,0-7-108,1-3-116</inkml:trace>
  <inkml:trace contextRef="#ctx0" brushRef="#br0" timeOffset="74125.6953">8668 8476 563,'0'0'6,"0"0"13,0-95 72,0 72 8,0 1 1,10 3-51,2 1-27,6 3-9,0 1-13,6 5 1,0 8 2,4 1-3,0 1 0,-1 22 0,0 7-5,-4 4 3,-6 8 2,-9 4-1,-8-1-1,0 0 0,-12-4 4,-17-4-4,-9-5-7,1-7 0,-4-3-20,4-8-44,4-6-39,8-6-66</inkml:trace>
  <inkml:trace contextRef="#ctx0" brushRef="#br0" timeOffset="74629.6643">9018 8938 684,'0'0'13,"0"0"-10,0 0 38,0 0 34,0 0-31,77-78-8,-61 78-16,-3 0-20,-1 3-3,-4 17-1,-4 5 1,-4 7 2,0 1 1,-9 1-2,-10-2-9,2-5 3,-2-2-2,8-9 10,3-4-1,3-3 0,5-4-2,0-4-3,0 0-3,3-1 9,18 0 3,13-2 30,11-11-26,6 0-4,7-1-1,0 1-2,-3-2-64,-5-3-157</inkml:trace>
  <inkml:trace contextRef="#ctx0" brushRef="#br0" timeOffset="75061.6366">10304 8369 796,'0'0'78,"0"0"-77,0 0-1,0 0 2,-96-49 0,61 49 16,-1 12-10,-1 15 9,1 9-14,-1 10-3,0 12-7,4 0 7,6 1 9,9-5 3,10-7 19,8-6-18,0-8-10,8-4-2,16-7 2,4-5 2,6-7-4,5-5 6,6-5-2,3 0-1,-3-8-3,-5-4-1,-10 0-33,-9-2-31,-8-1-83,-10-4-124</inkml:trace>
  <inkml:trace contextRef="#ctx0" brushRef="#br0" timeOffset="75277.6204">9945 8628 893,'0'0'80,"0"0"-80,0 0-38,0 0 38,92 0 1,-45-1 9,5-4 10,0-1-14,-7 2-5,-2 1 1,-9 0-2,-5 3-17,-8-2-143,-8-1-232</inkml:trace>
  <inkml:trace contextRef="#ctx0" brushRef="#br0" timeOffset="75965.5802">11528 8299 423,'0'0'232,"0"0"-150,0 0-1,0 0-16,-33-80-43,8 71 1,-5 4-15,-4 5 4,-7 0-7,-4 12 2,-7 15-4,0 13-2,6 8-2,1 12 1,9 9 0,9 3 7,9 1 2,14-7 5,4-9-5,19-5-8,22-10 1,14-8-2,9-8 0,7-8 4,3-10-3,-1-8-1,0 0 4,-9-7-4,-4-14-12,-12-4-74,-14-6-121,-10 0-215</inkml:trace>
  <inkml:trace contextRef="#ctx0" brushRef="#br0" timeOffset="76373.5506">11204 8330 141,'0'0'491,"0"0"-424,0 0-16,0 0-47,0 0 4,0 0-8,-2 106 65,2-55-19,0-3-27,0-2-12,0-2-4,0-3-3,0-3 0,0-7 0,0-5 0,0-8-49,11-9-114,5-9-193</inkml:trace>
  <inkml:trace contextRef="#ctx0" brushRef="#br0" timeOffset="77139.8746">11644 8065 545,'0'0'117,"0"0"-99,0 0 1,0 0-6,0 0 4,0 0 2,97-3 16,-73 33-8,-3 8-2,-8 0-10,-8-2-6,-2-5-9,-3-3 4,0-6-4,0-5 3,0-4 0,0-5-3,0-4 0,0-1 4,0-3-3,0 0 19,0-6-2,0-13-14,0-5-4,7-7 1,5 0 7,2 2-8,2 4 0,-1 5 0,3 5 0,3 4-3,-2 10 3,4 1-3,-1 0 1,0 12-3,-4 8 3,0 2-2,-6 2 1,-3 1-2,-3-2 0,-3-2-27,-2-1-81,2-5-75,0-3-129</inkml:trace>
  <inkml:trace contextRef="#ctx0" brushRef="#br0" timeOffset="77435.8579">12505 7960 230,'0'0'467,"0"0"-461,0 0-3,0 0-3,-30 90 65,8-51 4,-2 1-25,-2-9-22,4-1-6,0-4-7,5-3-9,1-4-3,2-3-3,0-1-51,0-5-82,1-4 15,4-6-157</inkml:trace>
  <inkml:trace contextRef="#ctx0" brushRef="#br0" timeOffset="77691.8397">12223 7964 546,'0'0'14,"0"0"-11,0 0 3,0 0 28,0 0 20,82 65 26,-62-24-24,2-3-31,0-4-12,1-4 1,1-3-5,-1-3-7,3-3 1,-4-4-3,4-2 0,-1-5-47,-3-5-69,0-5-110</inkml:trace>
  <inkml:trace contextRef="#ctx0" brushRef="#br0" timeOffset="78179.8099">12684 8097 764,'0'0'89,"0"0"-76,0 0-11,0 0 16,0 0 25,0 0-29,11-79 0,-5 77-8,2 0-5,1 2-1,2 0-3,7 12 3,-3 8 1,-2 4 3,1 1-3,-6-1-1,-5-1 1,-1 0 1,-2-4 0,0 0 1,0-6-3,0-4 0,0-3 2,-2-3-2,2-2 0,0-1 0,0 0 1,0-9-4,0-13-12,6-7-5,8-5 17,2-1-1,1 8 4,2 5-5,-5 14 5,2 8-7,-4 0 7,6 12-11,-3 14 6,-2 3 5,1 2 4,-3-2 4,-2 0-5,0-3-2,-1-4 5,1-2-6,-2-5 2,1-1-2,-1-2-14,-3-5-148,-2-2-279</inkml:trace>
  <inkml:trace contextRef="#ctx0" brushRef="#br0" timeOffset="82305.8356">13907 8526 409,'0'0'186,"0"0"-115,0 0 25,0 0 21,0 0-88,0 0-16,0 0 6,-4-68-2,-2 62 11,-1 1-12,-4 4-14,-4 1-1,-3 0-1,-6 0-6,-2 15 4,-3 7-2,2 6 4,2 3-2,4 1 1,3-2-1,6-1 1,5-5-5,7-5 4,0-4 2,0-2-8,10-3 8,2-6-4,7-2 1,1-2 1,4 0 1,1-9 1,0-6-2,-2-5 2,-4 1 0,-4-1-1,-4 2 0,-5 3 1,-3 5 0,-3 1 0,0 5 0,0 3 0,0 1 0,0 0 0,0 1-10,0 14-8,0 5 16,0 0 2,0-2 0,10-2-2,2-3-1,4-5 3,2-2 4,5-4-3,0-2 3,2 0-4,0-5 0,0-10-3,-4-3-7,-3-1-4,-5-2-23,-4-2 19,-6 0 13,-3 1-2,0 0 7,-3-3-3,-9 4 3,-2 3 1,1 2 0,3 4 24,3 3-13,2 2 2,2 4-2,2 2-3,1 1 0,0 0-8,0 0-1,0-1-2,0-1-4,12-1 3,7-2 3,6 1 0,2 1 4,1 3-4,-3 0-1,-2 0 1,-3 15-4,-5 8-1,-5 3 1,-6 5-1,-2-1 3,-2 0 1,0-3-1,0-3-2,0-1 4,6-5 7,0-3-7,6-3 0,1-4 12,5-4-10,3-3 8,8-1-6,2 0 3,3-7-6,2-9 4,0-7-4,-4-4-1,-3-3-3,-7-3-5,-4-1-3,-10 1 8,-8 6 0,0 6 3,-3 6 12,-12 6 8,-3 9 13,0 0-8,0 6-16,0 19-9,6 6 0,6 4-4,6-3 4,0-3-6,17-4 6,5-4-2,8-5 3,3-7-2,7-6-8,6-3-43,-1 0-138,-2-8-339</inkml:trace>
  <inkml:trace contextRef="#ctx0" brushRef="#br0" timeOffset="86568.1783">15948 8260 467,'0'0'151,"0"0"-69,0 0 6,0 0-14,0 0-45,0 0-29,0 0-12,0 46 12,-3-7 17,0 5-8,2 4 14,-3 2-9,2 1 15,-1 2-9,-1-2-7,-1-2 1,1 0 2,-1-8-9,2-4-4,1-3-3,1-3 0,-2-6 0,2-4-1,1-6-20,0-5-45,0-9-63,1-1-95,13-6-96</inkml:trace>
  <inkml:trace contextRef="#ctx0" brushRef="#br0" timeOffset="86984.1512">15974 8376 630,'0'0'5,"0"0"-4,0 0 7,0 0 34,112-62-2,-75 62-2,-1 0-21,-7 10-17,-4 16 0,-5 5-2,-5 4 2,-9 1 4,-6-1-3,0-4-1,-19-2 2,-9-6-1,-2-5 4,-2-5-1,3-5-4,7-5-8,5-3-7,5 0-5,1 0 1,5-8-26,3-4-24,3 1-12,0 3 12,0 0 48,2 2 21,2 3-1,1 0 1,1 2-2,0-1-130</inkml:trace>
  <inkml:trace contextRef="#ctx0" brushRef="#br0" timeOffset="87672.105">16174 8560 452,'0'0'177,"0"0"-177,0 0-5,0 0 5,0 0 13,0 0 27,59 28 20,-30-25-4,2-2-5,-1-1-23,0 0-19,1 0 0,2 0-7,-3-7 2,3-3-4,-4-2 2,1-1 0,-4-4 1,-4-1-3,-7-3-2,-4-1-6,-7-3-2,-4 0 7,0 0-18,-6 2 12,-6 3-3,-4 5 12,2 4 0,-4 4 9,3 6-4,1 1 0,4 0-2,6 0-3,4 0-3,0 6-4,0 1 2,0 2 3,11-3-1,6 2 3,4-2 3,2-1 1,3 2-3,1-1-1,3 0 8,3-2-7,0 3 4,-2-2 3,-1 5 1,-6 0-9,-8 4 0,-2 2 0,-7 4 0,-4 1 1,-1 0 9,-2 1-4,0-2 8,0-1-8,0-2 0,3-2-3,2-1-2,3-2 4,2-5 1,7 0-6,-1-3 2,2 0-2,2-1-34,-3-3-38,3 0-52,-2 0-94</inkml:trace>
  <inkml:trace contextRef="#ctx0" brushRef="#br0" timeOffset="88416.0584">17256 8372 501,'0'0'222,"0"0"-209,0 0-7,0 0 4,0 0 67,-90 68-23,79-39-22,4 1-17,4-5 1,1 0-14,2-6-1,0-4 0,5-4-1,4-6 3,4-1-2,2-4 4,3 0 2,0 0-7,0-5-2,-5-4-9,-2-3 7,-5-2-3,-3 0-4,-3 0 6,0 0 5,0 6 0,0 1 5,0 1 16,0 2-9,0 1-12,0 0 3,0 1-4,0 1 1,0-1-6,0-1-12,0-1-21,10-1-1,6-1 34,3 1-1,-2-2 1,2-2 1,-2-1 4,-1-3 1,0-2-3,0 1 3,-3 0 0,-3 5 1,-3 3 1,-7 6-2,0 0 8,0 0 7,0 0-15,0 16-18,0 13 18,0 8 19,0 8 5,0 2 12,-7 2-8,-1 3 3,0 2 0,2 2-13,-1 1-4,6-2 3,1-6-10,-2-3-7,1-10 2,-5-7-2,-2-9 0,0-8 1,0-6 2,2-6 3,0 0 2,-2-3 2,1-12-5,4-9-5,3-3-1,2-6-3,23-6-19,12-2-12,8-4-42,1-2-82,-1-3-438</inkml:trace>
  <inkml:trace contextRef="#ctx0" brushRef="#br0" timeOffset="88656.0849">17552 8247 559,'0'0'281,"0"0"-281,0 0-190,0 0 99,0 0 14,0 0-55,17 2-43</inkml:trace>
  <inkml:trace contextRef="#ctx0" brushRef="#br0" timeOffset="89038.0588">17905 8606 545,'0'0'484,"0"0"-484,0 0-7,0 0 7,0 0 0,0 0 0,-2 4-19,12-2-41,-4-2-151,-3 0-221</inkml:trace>
  <inkml:trace contextRef="#ctx0" brushRef="#br0" timeOffset="91306.5692">18965 8216 524,'0'0'92,"0"0"-34,0 0 12,0 0-29,-91-8-21,72 23-7,1 5-12,-2 4 1,4 3 7,3 5 1,3 2 5,4 0 1,4-3-8,2-1-3,0-4 0,5-4 0,14-2 3,6-7 5,8-2-1,4-8 7,3-3 6,2 0-9,-5-9-9,-4-8 1,-7-2-6,-9-4-1,-8-1 7,-9-1-6,0-1 1,0 0 0,-16 3 0,1 1-3,-1 4 3,5 3-3,4 8 2,4 2-1,1 3 1,2 2-1,0 0-1,0 0-9,0 0-18,15 0 7,6 2 20,3-1 0,0-1-3,3 0-7,-2 0 6,2-4 3,0-10-1,-2-4-1,-5-3 3,-1-2-1,-8-2 1,-3-2 1,-3 0-1,-4-1 0,-1 2 3,0 4 3,0 8 13,0 5 12,0 4-19,-3 5 1,3 0-13,0 3 0,-1 27-17,1 16 9,-2 11 8,1 7 7,-3 1 2,-1 1 5,0-1 7,1-5-7,-2-3-4,4-4-9,2-6 1,0-3-2,0-7 2,-1-2-2,-1-5 0,-3-6 0,-1-5 0,0-5 2,0-7-2,4-2 0,2-5 2,0 0 2,0 0 0,0-9 8,3-12-12,14-12-36,8-7-5,5-3-47,-3-3-112,-4-2-28,-9 2 56,-8 1 77,-3-2 95,-3 2 36,0 5 121,0 2 36,0 5-14,7 2-75,8 7-68,6 3-14,4 8-12,2 7-2,-3 6-4,0 0-4,-2 21 0,-1 6 0,-4 3 3,-6 3 1,-6-1 1,-5-2-5,0-1 3,-13-5 5,-5-3-7,-6-6 3,-1-5 4,-2-5-4,2-5-2,2 0-2,2 0-7,2-12-18,4 0-17,3 0 19,8 3 9,1 3 8,3 4 2,0 2 3,0 0-7,0 0-8,10 0 5,6 3 8,3 4-1,0 0 3,1-3 1,6-1 0,4 0 5,4-3-5,5 0 11,4 0-5,2-4-2,2-7 2,-2-1-2,-1-1-3,-4-3 1,-6-2 3,-4-1-2,-3-2 0,-5-2-1,-2-1 0,-4-3-2,-4 1-2,-8 4-2,-4 2-7,0 5 8,-3 3 2,-13 6 1,-2 5-3,-1 1 2,2 0 1,4 12-2,4 8-1,4 6 2,2 5-4,3 0 5,0-1 19,0-3 3,8-3-11,4-2 4,6-6 4,2-3-1,3-3-6,4-6-5,3-2-5,0-2 2,-2 0 0,-3-11-4,-3-9 4,-2-4-8,-2-4 4,-6-4-10,-3-3-5,-8 2 8,-1-1-5,0 2 1,-5 7 10,-6 4-3,0 7 4,1 7 5,4 0 3,3 6 3,2 1-2,1 0-9,0 0-3,0 0 0,0 0-8,7 0 5,12 4 5,11 6 0,6-2 1,5 3 4,2-1-4,-8 3 0,-2 1 5,-6 5-5,-5 3 3,-8 4 1,-8 3 4,-4 0 6,-2 1 8,0-1-8,0-3-10,0 0 2,-3-5-2,3-3-3,0-2 0,0-5-2,17-6 1,13-4-1,9-1-59,3-9-153</inkml:trace>
  <inkml:trace contextRef="#ctx0" brushRef="#br0" timeOffset="92706.4852">21045 8270 413,'0'0'175,"0"0"-133,0 0-16,0 0-4,-89-18-3,69 18 37,-1 1-31,0 14 6,3 5 2,-2 1-9,6 2-11,-1-1-12,6 0-1,5-4 0,1-2 0,3-3 0,0-2-2,0-4 1,10-1 1,9-2 2,7-4 22,2 0-10,6 0-6,-2-11-5,-3-3 2,-4 1-3,-6 1 1,-7 1 4,-2 4 4,-8 2 38,-1 4-6,-1 1-17,0 0-25,0 0-1,5 0-8,4 4 1,6 10 7,0-1 1,2-2-1,2 0 0,1-4 0,4-4 0,6-3 1,3 0-2,4 0 1,-1-18 0,0-5-9,-5-2-3,-4-4 10,-5-4 2,-4-3 0,-9-5 0,-6-2 0,-3-4 0,0-1 1,0 0-1,-4 1 5,-1 6-2,3 5 2,2 11-4,0 8-1,-1 10 2,1 4 9,-3 3-4,2 0-7,-1 11-7,1 20-5,-1 12 12,2 9 0,0 2-2,0-2 2,9-3 0,3-7-1,6-7 1,-2-6-1,7-6 1,2-5 2,3-4 0,1-8-1,-2-3 0,-3-3-1,-2 0-4,-7-2-1,1-11 5,-7-4 0,-1-1-1,1-2 1,-5 4 0,1 4 1,-4 4 2,-1 4 2,2 2 4,-2 2-9,4 2-2,2 15-17,4 4 19,1 0 0,0 0 0,0-2 1,0-2-1,2-4 0,4-4 0,3-5-1,7-4-25,3 0-83,-4-9-213</inkml:trace>
  <inkml:trace contextRef="#ctx0" brushRef="#br0" timeOffset="92898.473">21875 7936 883,'0'0'46,"0"0"-28,0 0-13,0 0-3,0 0 3,0 0-5,0 0-7,-5-8-65,5 10-131,0 4-103</inkml:trace>
  <inkml:trace contextRef="#ctx0" brushRef="#br0" timeOffset="93162.4555">21203 8121 210,'0'0'117,"0"0"-53,0 0 66,117-3-5,-73-2-33,6 1-11,0 0-9,-1 0-44,-4 3-23,-4-1-4,-7 1-2,-4-2-62,-6 1-235</inkml:trace>
  <inkml:trace contextRef="#ctx0" brushRef="#br0" timeOffset="94812.6987">21833 8029 304,'0'0'67,"0"0"-9,0 0-14,0 0 21,0 0 6,-88 77-37,77-54-12,-1-1-13,5 5 6,-1-1 0,4 2 14,1 3-23,1-5 27,2 2 4,0-6-11,0-1-6,3-3-5,8-2-6,5-3 2,2-4-8,9-3 10,3-5-2,6-1-1,1 0-8,-6 0 6,-2-8-8,-7-3 3,-4-3 0,-3 1 1,-5-4-2,2-2 2,-6-4 0,-1-3-1,-4-3 0,-1-2-3,0-2 6,0 0-5,-9 1-1,-7 1 4,2 4-1,-3 1 5,0 7-4,1 4-1,-1 6-3,4 4-1,4 2-1,4 3-2,5 0 4,0 0-1,0 0-3,0 0-7,0 11 6,0 4 1,6 3 3,2-2 1,4-1 3,-2-4-3,4-2-2,3-3 2,6-3 2,5-3 7,3 0-1,2 0-3,2-2-4,-6-7 1,0-4-2,-6-2 0,-4 0 3,-6-2-2,-6-2 2,-2 1 0,-5-2-3,0-1 0,0 0 0,-5 3-3,-8 1-2,4 5-4,0 6 2,1 3 7,3 3-2,0 0-2,2 0 1,0 0-4,3 2 4,0 7 1,0 1 2,3 1-7,14 1 7,4-1 2,6-4-1,2 2 0,6-4 0,1-1 2,2 2-3,-1 3 1,-5 3-1,-8 6 0,-6 5-2,-8 2 0,-4 7 0,-5 1 0,-1 2 1,0-1 1,-1-2 4,-4-4-3,4-4 0,1-3-1,0-4 2,0-5 3,6-3 1,8-6-6,5-3 5,6 0 7,6 0 9,2-15-18,0-6 0,-3-3-2,0-3-1,-5-6-11,-1-5 3,-3 0 2,-3-1 3,-6 5 3,-3 8 1,-2 9 3,-2 9 19,-4 8-5,5 0-15,2 10-3,6 18-8,5 7 8,-3 5 10,0-4-2,1-1 3,-5-4-3,-1-4-1,-5-5-6,-4-4 1,-2-1-2,0-3 0,-15-2-3,-12-2-15,-14-1-38,-7-4-101,-8-5-257</inkml:trace>
  <inkml:trace contextRef="#ctx0" brushRef="#br0" timeOffset="97872.1911">23968 8305 562,'0'0'194,"0"0"-126,0 0-45,0 0-1,0 0-19,0 0-3,0 0 6,-64 90-4,35-62 0,1 0-2,0-3-1,-4 2-40,-4 1-136,1-6-140</inkml:trace>
  <inkml:trace contextRef="#ctx0" brushRef="#br0" timeOffset="100031.9386">24876 8181 50,'0'0'53,"0"0"55,0 0-45,0 0 2,0 0 12,0 0 6,11 8-6,-11-8-10,1 0-15,4 0 7,3 0 11,4 0-13,9-6-14,5-5-25,4-2-7,5-4-10,0-4 3,-1-3-3,0-5 3,-5-5-4,-6-4-2,-6-3-2,-2 1 1,-5 1-1,-4-2 3,-3 4 1,-3-1 0,0 2 0,0 1 1,0 3 2,0 4-2,0 2-1,0 4 2,-1 7 3,-2 5 6,0 7 20,1 3-3,-1 0-28,-3 17-12,-4 13 1,0 11 10,0 8 1,3 6 0,3 0 0,4 1 2,0-3 1,0-2 1,8-3-3,11-6 3,4-5 0,7-9-3,5-7 0,5-7 1,3-9 6,0-5-5,2 0-3,-5-16-7,-1-8-2,-3-8-7,0-5 9,-8-6-8,-2 0 7,-7-1 7,-4 2 1,-3 3 0,-6 2-4,-3 3 4,-3 7 0,0 8 2,0 7 25,0 6-4,-2 3-6,-2 3-4,-2 3-13,-6 22-18,-6 14 15,-3 6 3,6 4-1,2-3 1,8 0 1,4-4 0,-1-3-1,1-8 0,1-5 0,0-5 0,0-6 0,0-5-1,0-5 1,0-3 0,0-2 0,0 0-1,0 0 1,1-17 0,10-4-20,3-5-10,-1 1 4,3 1 14,-3-1 12,-1 4 0,5 3 0,-4 2-2,5 2 1,0 3 1,1 4-1,1 3-1,2 2 1,-4 2-2,1 0 1,1 3-2,-1 14-3,-1 4 0,-4 4 0,-4 4-1,0-3 6,-2-1-2,1-5 4,4-4 3,2-3 1,4-6 4,4-3-1,1-4-2,4 0 1,1-3-4,2-13 1,-3-5 0,-3-3-3,-2-2-8,-10-1 1,-5 0-5,-7 3 5,-1 3-4,0 4 2,-3 5 9,-4 5 12,1 4-7,0 3 4,-3 1-9,3 19-7,0 5 4,4 4-4,2 1 6,0-5 1,0-2-3,4-8 6,5-4-2,4-4 0,2-5 0,6-2 7,1 0-5,2-2-3,1-11-6,1-4-19,-3 1-2,-6 1 19,-1 1 7,-5 5 1,-2 4 11,-3 4 28,0 1-28,0 0-8,4 9-3,3 8 0,0 5 2,-2-2 5,-3 1 0,-4-2-5,-2-2-1,-2-3-1,0-3 2,0-4-2,0-4 0,0-2 5,0-1-2,0 0 15,0-4 16,3-16-2,5-9-32,6-4-4,4 0-13,0 3-9,1 6 26,-2 9 0,1 6 1,-2 7-1,4 2-1,-3 5-2,0 13-2,1 3 4,-3 3 1,2 1 3,-4-2-1,0-2 0,-4-4 0,-2-2-1,2-4-1,3-4 0,0-4-22,6-3-113,0 0-252</inkml:trace>
  <inkml:trace contextRef="#ctx0" brushRef="#br0" timeOffset="100567.9059">24787 7775 662,'0'0'102,"0"0"-71,0 0-23,79-18 1,-24 13 40,11 2-28,10 0-4,3 2-16,0 1 2,-7-2-3,-8 1-55,-9-1-148,-5 1-193</inkml:trace>
  <inkml:trace contextRef="#ctx0" brushRef="#br0" timeOffset="101887.8212">10060 10299 94,'0'0'644,"0"0"-536,0 0-46,0 0-25,0 0-30,0 0-7,-6 50-10,6 8 10,0 8 12,4 4-2,2-4 4,-3-7-6,-1-5-8,-1-4 5,-1-2-4,0-1-1,0-3 0,0-2 0,0-5-1,-4-8-17,2-5-34,1-8-106,-1-7-170</inkml:trace>
  <inkml:trace contextRef="#ctx0" brushRef="#br0" timeOffset="102271.7977">10014 10247 458,'0'0'15,"0"0"10,0 0 8,0 0 32,86-69-23,-59 61-22,4 1-1,-1 7-2,0 0-4,-5 17-6,-7 16-6,-5 8 2,-11 7 3,-2 2-5,-6-2 3,-12 0-4,-6-5-11,1-6-30,-2-7-43,-6-8-61,4-8-105</inkml:trace>
  <inkml:trace contextRef="#ctx0" brushRef="#br0" timeOffset="102687.7709">10497 10864 814,'0'0'76,"0"0"-76,0 0 0,0 0 21,0 0-2,0 0-19,0 0 2,15 58 13,-8-31 2,-2 0-9,1 0-1,-2 2-7,1-2 0,1-1 3,1-4-3,2-2-32,3-7-80,3-7-160</inkml:trace>
  <inkml:trace contextRef="#ctx0" brushRef="#br0" timeOffset="103231.7381">11649 10311 586,'0'0'224,"0"0"-125,0 0-45,0 0-25,0 0-29,0 0-11,0 29 4,-6 2 7,-6 5 3,-6 5-3,-4-1 0,-4 1-3,-8-2-21,1-4-63,0-6-117,3-8-97</inkml:trace>
  <inkml:trace contextRef="#ctx0" brushRef="#br0" timeOffset="103521.1293">11416 10302 375,'0'0'166,"0"0"-97,0 0-40,0 0-20,0 0 33,0 0 26,82 80-7,-60-41-37,-2 2 5,-2 1-4,-2-5-14,1-3-10,-4-3 0,-6-4-1,-1-4 0,-3-6-53,-3-9-123,0-5-165</inkml:trace>
  <inkml:trace contextRef="#ctx0" brushRef="#br0" timeOffset="103737.1164">11367 10505 356,'0'0'4,"0"0"73,107-3-6,-65 2 2,1-5-29,8-1-2,-1-1-14,1-2-24,0 3-4,-6-1-4,-5 4-156</inkml:trace>
  <inkml:trace contextRef="#ctx0" brushRef="#br0" timeOffset="104073.0927">12202 10311 839,'0'0'25,"0"0"-25,0 0-20,0 0 18,21 81 2,-18-31 27,-1 4 7,-2-3-11,0 1 20,0-9-10,0-5-26,0-5-7,1-6 1,2-3 1,-1-8-2,1-5-46,1-6-50,5-5-126,-2-5-183</inkml:trace>
  <inkml:trace contextRef="#ctx0" brushRef="#br0" timeOffset="104385.0746">12190 10199 882,'0'0'4,"0"0"1,9-78-5,10 59 1,7 2 24,4 4-15,2 5-9,1 5-1,-3 3-1,-4 0 1,-2 20-6,-4 10 3,-6 8 2,-5 5 1,-9 2 4,-3-1-3,-21-2 5,-5-4-1,-2-2 1,-3-3-5,-5-1 0,0-7-1,-1-4-14,4-6-63,5-9-178</inkml:trace>
  <inkml:trace contextRef="#ctx0" brushRef="#br0" timeOffset="105081.0304">12708 10687 761,'0'0'6,"0"0"-5,0 0-2,81-45 2,-56 45 14,2 0 26,-1 8 3,-2 17-29,-6 12-10,-7 6-5,-11 5 1,-6 3 2,-17 1-3,-5-9-2,-2-5-49,5-8-1,4-7 37,6-7-3,3-1 17,8-6-2,1-2 0,3-3 2,0-4 1,17 0 2,13 0 43,9-14-7,8-1-26,6 0-4,5 0-8,2 2-8,-6-1-129,-6 3-260</inkml:trace>
  <inkml:trace contextRef="#ctx0" brushRef="#br0" timeOffset="106008.9742">14647 10480 648,'0'0'58,"0"0"-54,0 0-2,0 0 25,0 0-27,0 0-3,0 0 3,9 16 12,5-11 18,8-4 4,2-1-21,1 0-1,4 0-4,-5-7-8,1-10 0,-4 1-10,-6-1 3,-2 0 6,-7 5 1,-3 3-2,-1 2 4,-2 4 9,0 1 1,0 2 27,0 0-27,0 2-12,0 16-19,-3 8 15,-2 3 4,2 2 1,3-3 4,0-4 3,0-2-7,5-6-1,7-4 0,4-4 3,1-4-1,5-4 3,6 0 1,4-9 2,-1-11-7,0-4 3,-5-3-4,-7 1-2,-6 5 2,-5 6 0,-5 5 0,-3 7 36,0 2-1,0 1-22,5 0-13,2 4-17,2 13 14,3-1-1,-1 1 8,0-1 1,-2-1-4,-2 2 0,-5-2-2,-2-3-2,0 0-6,-13-6-105,-13-6-353</inkml:trace>
  <inkml:trace contextRef="#ctx0" brushRef="#br0" timeOffset="106192.9619">14918 10201 726,'0'0'0,"0"0"-83,0 0 16,0 0 2,0 0-114</inkml:trace>
  <inkml:trace contextRef="#ctx0" brushRef="#br0" timeOffset="108045.1127">16481 10302 569,'0'0'80,"0"0"-4,0 0-17,0 0-13,0 0-25,0 0 1,-70-50-13,49 50-1,-3 3-5,-1 17 7,-2 4-6,2 5-2,4 2-2,7-1 0,7-1-1,3-3 1,4-5-3,0-2 1,10-4 2,3-5 2,5-5-2,3-5 1,1 0-1,2-6-10,0-12 5,-4-3-2,-4-2 3,-6 1 4,-5 4 2,-5 0-2,0 5 9,0 6 36,0 1-22,0 6 0,0 0-19,0 0-4,0 0-18,0 11 11,0 5 7,0 1 0,9-2-2,4 0 0,8-5 4,4-2-3,7-7 1,2-1-4,0 0-1,-4-10 5,-3-8 0,-6-2 1,-3-4 0,-4-3 0,-4-4 4,-4-5-5,-5-5 1,-1-5 2,0-1 0,0-4-3,-10 7 2,-2 3-2,-2 8 1,3 10 1,0 7-2,2 10 0,0 6-1,0 3-3,0 25-6,0 15 9,0 7-1,2 6 1,5-1 1,2-6 2,0-5-2,3-6 0,14-7-1,1-4 1,4-10 0,3-6 0,4-7 5,5-4-4,6-2 5,2-14-2,-2-5-4,-7-1-8,-8 0 2,-6 2 6,-8 5-2,-3 4 4,-4 4 2,-2 4 37,-1 2 6,1-2-18,1 1-23,3 2-6,6 0-6,1 3-4,7 14 5,0 4 4,-2 0 1,-1 0 0,-5-2 0,-3 1-2,-5-3 2,-4-4-2,0-1 1,0-3 2,-13-1 0,-5-2-1,-5-4 0,1-2-2,1 0-1,6 0 1,8-2 2,4-1 2,3 3-2,0-2-2,0 1-2,4-4 1,16 0-6,10-6 8,7 1-1,3-3 2,2-2 0,2 0 2,-3-1-2,-2 1 0,-9-2 1,-5 0 0,-7 1-1,-11 2 7,-4 1-6,-3 4 1,0 1 0,0 5 4,0 2 7,-4 1 3,-6 1-16,-3 17-6,3 5 4,1 2 1,6 1 1,3-2-6,0-1 6,0-4-1,6-4 3,6-6-3,2-2 2,3-7-1,2 0 0,-2-10-1,1-8-7,-9-6-10,-5 0 1,-4-2 15,0-1 1,-3 5 2,-9 2 0,-1 5 2,4 6 15,4 4 9,2 3-18,3 2-7,0 0-2,7 0-7,19 0-10,13 0 16,12 0-3,1 0-39,0 0-24,-3 0-52,-7 0-50,-7 0-192</inkml:trace>
  <inkml:trace contextRef="#ctx0" brushRef="#br0" timeOffset="109645.6944">18128 10258 642,'0'0'112,"0"0"-112,0 0-13,0 0 12,0 0-6,0 0 7,9 24 11,0-22 8,4-2 19,4 0-1,4 0-18,1-3-6,1-10-12,0-3 7,-2-3-7,-4-5 0,-4-5 0,-4-1-1,-6-3 4,-3-1-1,0-2-1,0 2-2,-1 1 3,-7 4 5,0 6 20,1 10-6,3 6 12,2 5 0,2 2-14,0 0-20,0 15-3,0 18-9,0 14 12,0 9 2,0 5 8,0 1-1,0 1 0,0-1 2,0-2-5,-1 0-3,-4-5 4,1-6-6,2-8-1,-1-8 0,2-4 1,-2-10 0,-1-6 2,2-6 0,1-5-1,-1-2-1,2 0 7,-3 0 5,1-14-13,1-10-20,1-10 1,0-9 8,0-11-1,9-6-8,6-4-12,0 4-11,-2 3 26,-2 7 11,-2 7 2,-1 7 4,0 10 0,-1 6 6,1 8 3,1 6 11,1 6-7,4 0-13,8 3-4,5 17 4,0 5 4,-7 2-2,-4 1-1,-7-3 1,-6-3-2,-3-2 2,0-3-2,-9-5-5,-8-5-24,-4-4-2,2-3 7,1 0-10,3-4-13,2-8 27,3 3 20,2 0 33,5 2 2,1 5 3,2 0-21,0 2-3,2 0-14,14 0-6,7 0 6,7 0-3,5 6 3,4-3 0,3 2 0,1-5 0,-1 0 0,0 0 2,-2 0-1,-6-6-1,-7-6 1,-8-2 1,-5-4 0,-10-3 2,-2-4 3,-2-4-1,0-3-5,0-1 7,-5 1-8,-2 4-4,3 6 4,-1 6 2,0 5-1,4 9 3,-1 0 9,2 2-5,0 0-8,0 0-5,0 0-8,9 8 12,12 2-2,4-1 3,5 0 6,2 2-6,-3-2 0,0 0 0,-5 2 0,-2 1-2,-1-1 2,-6 3 0,-3 4 0,-5 2-2,-2 1 0,-5 3 0,0 0 2,0 0 2,0-3 2,0-1-4,0-1 5,0-2-2,3 1 5,5-2-7,0-2 1,1-3 0,2-1 0,4-4-2,3-1-31,1-5-99,3 0-263</inkml:trace>
  <inkml:trace contextRef="#ctx0" brushRef="#br0" timeOffset="110581.6369">19443 10094 593,'0'0'91,"0"0"-57,0 0 17,0 0 32,0 0-37,0 0-29,-11-11-17,3 13 0,-2 13-6,-2 6 6,2 3 0,1 1-1,6-3 0,3-2 0,0-4-3,13-2 3,2-5 1,6-2 0,3-5 4,3-2 1,-3 0 0,-2 0-4,-3-9 0,-8-6-1,-5-2-5,-4-3 4,-2-1-5,0 3 0,0 0 3,-8 7 1,0 1 2,-2 4 9,3 2 5,4 1-14,0-1 0,3 4 2,0 0-2,0 0-16,9 0-5,11 0 12,7-2 9,5-3 0,-1-1 0,-1-2-1,0-2 1,-5 1 5,-5-3-3,-4 3 9,-9 2 8,-2 4 5,-4 1 13,-1 2-6,0 0-31,0 15-12,2 15 3,-1 11 9,-1 4 0,0 6 13,0 2 6,-1 4-4,-7 2 13,-4-2-12,-3-5-15,0-6 8,-2-7-9,-3-9 2,7-7 2,-1-10 0,6-5-2,0-8 2,5 0 12,1-14-2,2-15-14,0-11-6,16-8-9,16-8-19,11-3-7,4 2-40,-1 3-140</inkml:trace>
  <inkml:trace contextRef="#ctx0" brushRef="#br0" timeOffset="110757.6251">19921 9944 334,'0'0'0,"0"0"-55,0 0-70</inkml:trace>
  <inkml:trace contextRef="#ctx0" brushRef="#br0" timeOffset="111045.6045">20132 10278 748,'0'0'72,"0"0"-70,0 0 3,0 0 15,0 0 22,0 0-14,0 1-8,0-1-16,0 0-4,0 0-79,0-1-277</inkml:trace>
  <inkml:trace contextRef="#ctx0" brushRef="#br0" timeOffset="111562.204">21409 10093 816,'0'0'0,"0"0"-16,0 0-13,0 0 23,0 0 3,0 0-10,-17 69-32,9-54-13,3-4-79,2-2-136</inkml:trace>
  <inkml:trace contextRef="#ctx0" brushRef="#br0" timeOffset="111770.3453">21718 10108 922,'0'0'39,"0"0"-39,0 0-13,0 0 10,0 0 3,0 87 0,-8-64 0,-1 1-32,-2-3-80,-3-2-36,2-5-287</inkml:trace>
  <inkml:trace contextRef="#ctx0" brushRef="#br0" timeOffset="111986.3321">22099 10322 154,'0'0'843,"0"0"-843,0 0-67,0 0 26,0 0-56,0 0-215</inkml:trace>
  <inkml:trace contextRef="#ctx0" brushRef="#br0" timeOffset="113757.3333">21531 10121 257,'0'0'69,"0"0"26,0 0-41,0 0-10,0 0 23,0 0-21,-3-28 7,3 26 24,0 2-36,0-1 15,0 1-15,0 0-11,0 0-6,0 0 0,0 0-11,0 0-6,0 0-7,0 0-1,0 9-10,0 12-1,0 8 9,0 2 3,-7 1 1,-6-2 1,-3-2-1,-6 1-1,-5-3 0,-5-2-40,-4-3-82,0-5-131,4-7-177</inkml:trace>
  <inkml:trace contextRef="#ctx0" brushRef="#br0" timeOffset="114205.3011">21788 10102 371,'0'0'72,"0"0"-72,0 0 0,0 0 45,0 0 55,0 0-40,58-14-27,-55 23-12,-3 11-5,0 4 26,0 2 1,-15 2-6,-4-3-26,-1 3 0,-4-3-11,-2 1 0,-3 0-9,0-4-141,0-4-133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7T09:35:23.9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21778 9783,'0'0,"-23"-23,-1-1,1 24,-24 0,0 0,23 24,0-24,1 47,-24-24,23 24,-23 0,24 1,-1-1,24 0,-23 0,23 23,0-23,23 0,-23 0,24 0,-1-23,24-1,-23 1,23-24,0 23,0-23,0 0,0 0,0-23,0-1,0 1,24-1,-48-23,24 0,-23 24,-1-24,1 0,-1-47,-23 47,-23-24,-1 47,1-23,-24-23,0 23,23 23,-23 1,24 23,-1-24,1 24,-24 0,23 0,24 24</inkml:trace>
  <inkml:trace contextRef="#ctx0" brushRef="#br0" timeOffset="453.5826">22319 9760,'0'0,"0"23,-23 1,23-1,-24 1,24 23,0-24,0 25,-23-1,23-24,0 24,0 0,0 0,0-23,0 23,0-24,0 1,0-1,0 1,0-1</inkml:trace>
  <inkml:trace contextRef="#ctx0" brushRef="#br0" timeOffset="731.985">22249 9830,'23'-47,"-46"94,46-117,-23 46,24 1,-1-1,24 1,-23 23,-1 0,1 0,23 23,-24-23,1 24,-1-1,-23 24,0-23,0 23,-47 0,24-24,-1 1,1 0,-71 23,70-47,-23 23,24-23,-1 0</inkml:trace>
  <inkml:trace contextRef="#ctx0" brushRef="#br0" timeOffset="1157.8509">22719 9830,'0'-23,"0"46,-24-23,24 24,-23-1,23 1,-24 23,24-23,0 23,0 0,0 0,0-24,0 48,0-24,0-24,0 1,0-1,0 1</inkml:trace>
  <inkml:trace contextRef="#ctx0" brushRef="#br0" timeOffset="1450.0012">22695 9760,'24'0,"-1"-24,1 24,-1 0,1 0,-1 0,25-23,-1 23,-24 0,24-24,-23 24,-1 0,24 0,0 0,-23 0,-1 0,1 0,-24 24,-24-24</inkml:trace>
  <inkml:trace contextRef="#ctx0" brushRef="#br0" timeOffset="1644.9891">22836 9948,'-23'24,"46"-48,-46 71,46-47,1 0,0 0,-1 0,1 0,23 0,-24 0,1 0,-1 0,1 0,-24 24</inkml:trace>
  <inkml:trace contextRef="#ctx0" brushRef="#br0" timeOffset="1849.9935">22695 10324,'-23'0,"46"0,-46 24,23-1,47-23,0 0,-24 0,1 0,47-23,-48 23,24-24,0 24,-23 0,-1-23,1 23,-1-24,1 24,-1 0</inkml:trace>
  <inkml:trace contextRef="#ctx0" brushRef="#br0" timeOffset="2221.9929">23542 9736,'-23'0,"-1"24,24-1,0 24,0-23,-24-1,24 1,-23 47,23-48,0 1,0 23,0-24,0 1,0-1</inkml:trace>
  <inkml:trace contextRef="#ctx0" brushRef="#br0" timeOffset="2637.9918">23424 9807,'24'-24,"-48"48,48-71,-1 0,1 23,23 1,-23-24,23 23,0 1,-24 23,1 0,-1 23,-23 1,-23 46,-1-46,1 23,-24-24,23 1,-23 23,24-47,-1 23,-23 1,47-1,-24 1,1-24,46 0,1 0,23 24,-23-24,-1 0,24 0,24 23,-24 1,-24-24,1 23,-1-23,1 47,-1-23,-23-1,0 1,0-1</inkml:trace>
  <inkml:trace contextRef="#ctx0" brushRef="#br0" timeOffset="3391.8462">24342 9501,'0'24,"-24"-1,24 24,-23-23,-1 23,1 0,-1 0,1 0,-1 0,1 23,-1-46,0 47,24-48,0 24,-23-23,23-1,0 1,-24-1,48-70,-1 24,-23-1,24-23</inkml:trace>
  <inkml:trace contextRef="#ctx0" brushRef="#br0" timeOffset="3626.0011">24295 9689,'23'-47,"-46"94,46-141,1 47,-1 0,1 24,-24-1,23 1,1 23,-24 23,0 1,0-1,0 24,0 0,0 0,0 0,0 24,0-24,0 0,0 0,0 0,0 47,0-70,0 23,0-24,0 1</inkml:trace>
  <inkml:trace contextRef="#ctx0" brushRef="#br0" timeOffset="3829.6384">24154 9877,'0'0,"23"0,24 0,0 0,-23 0,70 0,-71 0,24 0,0-23,-23 23,-1 0,24-24</inkml:trace>
  <inkml:trace contextRef="#ctx0" brushRef="#br0" timeOffset="4196.9797">24553 9572,'24'0,"-48"0,48-24,-1 24,1 0,-1 0,1-23,-1 23,1 0,-1 0,1 0,23 0,-23-24,23 24,0 0,0 0,23 0,1 0,-48 0,1 0,-1-23,1 23</inkml:trace>
  <inkml:trace contextRef="#ctx0" brushRef="#br0" timeOffset="4429.0217">24953 9501,'-23'0,"46"0,-46 24,23 23,-24-24,24 1,-23 23,-1 23,24-46,-23 46,-1-23,24 0,-23-23,23 0,0 23,0-24,0 1,0-1,23 1</inkml:trace>
  <inkml:trace contextRef="#ctx0" brushRef="#br0" timeOffset="4888.4176">25447 9619,'24'-24,"-48"48,71-71,-47 23,0 1,0-1,-23 24,-1 0,1 0,-25 0,1 47,0-23,0 23,24 0,-24 0,23 0,1 0,23 0,0 0,0 0,0-23,0 23,23-47,24 70,-23-70,-1 24,24-24,-23 0,-1-24,24 1,-23-1,23 1,-47-24,47 23,-47-23,47 0,-23 23,-24-46,0 23,23 0,-23-24,0 24,-23 24,23-1,-24 1</inkml:trace>
  <inkml:trace contextRef="#ctx0" brushRef="#br0" timeOffset="5291.0018">25941 9478,'-24'0,"1"0,23 23,0 1,0 23,0-24,-47 71,47-70,-24 23,24 0,0-24,0 24,0 0,0-23,0 0,0 23,-23-47,23 23</inkml:trace>
  <inkml:trace contextRef="#ctx0" brushRef="#br0" timeOffset="5727.725">25870 9619,'0'0,"0"-47,24 0,-1 0,1 0,-24 23,47 1,-47-1,47 1,-23 23,-1 0,1 0,-1 0,1 0,-1 23,1 1,-24-1,23 1,-23-1,0 1,-23-1,-1 24,-46 0,46 0,1-23,-25-1,25-23,-24 24,23-1,1-23,23 24,23-24,1 0,-1 23,1-23,23 0,24 24,-24-1,-24-23,24 24,-23-24,-1 23,24 1,-23-1,-1 1,1 23,23-23,-24 23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38:30.6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26294 517,'23'0,"-23"-23,0 46,0 1,0-1,0 1,0-1,0 48,0-24,24-24,-24 24,0 0,0 0,0 24,0-24,0 0,0-23,0-1,0 1,0-1</inkml:trace>
  <inkml:trace contextRef="#ctx0" brushRef="#br0" timeOffset="338.8118">26294 635,'0'-47,"0"94,0-118,23 48,-23-24,24 23,-24 1,0-1,23 0,1 1,-1 23,1-24,46 24,-46 0,-1 24,24-24,-23 0,-1 23,1 1,-24 0,0-1,0 1,0-1,-24 1,1-1,23 24,-47-23,23-1,24 1,-47-24,47 23,-23 1,-1-24,1 0,-1 0</inkml:trace>
  <inkml:trace contextRef="#ctx0" brushRef="#br0" timeOffset="715.8018">27023 776,'23'0,"1"0,-1-24,1 24,-1 0,1 0,-1 0,24 0,-23 0</inkml:trace>
  <inkml:trace contextRef="#ctx0" brushRef="#br0" timeOffset="886.5543">27117 917,'-24'0,"48"0,-71 23,70-23,1 0,23-23,-24 23,24-24,0 24</inkml:trace>
  <inkml:trace contextRef="#ctx0" brushRef="#br0" timeOffset="1764.7701">28175 399,'0'0,"24"24,-24 0,23-1,-23 1,0 23,0-24,0 48,0 23,0-71,0 24,0 24,0-24,0 0,0 23,0-46,0 23,0 0,0-23,0-1,0 1</inkml:trace>
  <inkml:trace contextRef="#ctx0" brushRef="#br0" timeOffset="2556.0025">28622 423,'-23'0,"23"24,0-48,0 48,0-1,-24 1,24-1,0 1,0-1,24 1,-24 23,23-24,-23 1,24-1,-1 1,-23-1,24 1,23-1,-24-23,1 24,-1-24,1 0,-1 0,1 0,-24-24,23 24,-23-23,24-1,-1 1,-23-1,0 1,24-24,-1 23,-23-23,0 24,24-1,-1-23,-23 24,24-1,-24-23</inkml:trace>
  <inkml:trace contextRef="#ctx0" brushRef="#br0" timeOffset="2905.7997">28810 494,'0'-24,"0"48,24-48,-24 48,0 23,0-24,0 24,0 0,0 0,0-23,0 23,0 0,0 0,0 0,0 0,0-24,0 24,0-23,0 0,0-1,0 1</inkml:trace>
  <inkml:trace contextRef="#ctx0" brushRef="#br0" timeOffset="3352.5342">29139 517,'0'0,"0"24,24-24,-24 23,23-23,1 24,0-24,-1 23,1 1,-1-24,24 0,-47 23,24-23,-1 24,1-24,-24 23,23-23,-23 24,0-1,-23 1,23-1,-24-23,1 24,-1-1,-23 1,24-1,-24 1,-1-1,-22 48,23-48,23 1,1 0,-1-24</inkml:trace>
  <inkml:trace contextRef="#ctx0" brushRef="#br0" timeOffset="3910.7332">29939 541,'24'0,"-48"0,48 23,-48-23,1 24,-1-1,1 1,-1-24,-23 47,47-24,-47 1,23-24,24 23,-23 1,-1-1,24 1,0-1,0 1,0-1,24-23,-1 24,1-24,-1 23,1-23,-1 24,1-24,0 0,23 23,-24 1,1-24,-24 23,47-23,-47 24,23-24</inkml:trace>
  <inkml:trace contextRef="#ctx0" brushRef="#br0" timeOffset="4341.9992">30221 541,'0'23,"0"24,0 24,0-48,0 1,0 23,0-24,0 1,24 23,-1-24,1-23,-24 24,47-24,-47 23,23-23,24 0,-23 0,-1-23,1 23,0-24,-24 1,23-1,1 1,-24-1,23-23,-23 24,24-24,-24 23,23-23,-23 0,24 24</inkml:trace>
  <inkml:trace contextRef="#ctx0" brushRef="#br0" timeOffset="4688.6253">30433 541,'0'0,"23"0,-23 23,0 1,0-1,0 1,-23 23,23 0,0 0,0 47,0-47,0 0,-24 0,24 0,0 0,0-23,0-1,0 24,0-23,0-1</inkml:trace>
  <inkml:trace contextRef="#ctx0" brushRef="#br0" timeOffset="5197.704">30950 399,'0'-23,"0"46,0 1,0 0,0-1,0 24,-23 47,23-47,0 24,-24-24,24 0,0 70,0-70,0 0,-23 1,23-1,-24 23,24-46</inkml:trace>
  <inkml:trace contextRef="#ctx0" brushRef="#br0" timeOffset="6115.8005">26435 1905,'0'23,"0"1,0 23,0-24,0 1,0 23,0 23,0-46,0 23,23-24,-23 24,0 1,0-25,24 24,-24 0,0-23,0-1</inkml:trace>
  <inkml:trace contextRef="#ctx0" brushRef="#br0" timeOffset="6426.0032">26435 1905,'0'0,"0"-24,23 1,-23-1,24 1,-1-1,-23 1,24 23,-1-24,1 24,-1 0,1 24,-24-1,47 1,-47-1,24 1,-24-1,23 1,-23-1,0 1,0 23,-23-47,-1 23,24 1,-24-1,1-23,23 24</inkml:trace>
  <inkml:trace contextRef="#ctx0" brushRef="#br0" timeOffset="6856.6035">26976 1458,'23'-24,"-46"48,46-71,-23 23,0 48,-23-1,23 1,-24-1,24 24,0 0,0 0,0 0,0 24,0-24,0 0,0-23,0 23,0 0,0-24,0 1,0 23,-23 0,-1 0,1-24</inkml:trace>
  <inkml:trace contextRef="#ctx0" brushRef="#br0" timeOffset="7076.5435">26788 1717,'0'-24,"0"0,23 24,1 0,-1 0,48 0,-48 0,24 0,0 0,-23-23,23 23,-24 0</inkml:trace>
  <inkml:trace contextRef="#ctx0" brushRef="#br0" timeOffset="10372.4895">27681 2046,'24'0,"-1"0,1 0,-1 0,1 0,-1 0,1 0,23 0,-24-24</inkml:trace>
  <inkml:trace contextRef="#ctx0" brushRef="#br0" timeOffset="10537.3887">27728 2210,'24'0,"-1"0,1 0,23 0,-24-23</inkml:trace>
  <inkml:trace contextRef="#ctx0" brushRef="#br0" timeOffset="13277.196">31350 1176,'0'-24,"24"24,-1 0,1 0,-1 0,1 0,-1 0,48 0,-48 0,24 24,0 23,0-47,-23 23,23 1,-47-1,47 1,-47 23,47-24,-23 1,-24 23,23 0,1 0,-1-24,-23 24,24 0,-24 1,23-25,-23 48,24-48,-24 24,23 0,-23 0,0 0,0 24,0-24,0 0,-23 0,23 0,-24 71,1-71,23 23,0-23,-47 0,47 24,-47 23,0-47,23 23,-23-23,24 1,-25-1,25 0,-1 0,1 0,-1-24,1 24,-24-23,47-1</inkml:trace>
  <inkml:trace contextRef="#ctx0" brushRef="#br0" timeOffset="13634.7623">31515 3057,'0'0,"0"24,-24-1,24 1,-23 23,23-24,0 1,0-1,0 1,0-1,0 24,0-23,23-1,1 1,-1-24,1 0,23 0,-24 0,24 0,-23 0,23 0,0-24,-23 24,-1-23</inkml:trace>
  <inkml:trace contextRef="#ctx0" brushRef="#br0" timeOffset="20342.6581">29328 3574,'0'0,"23"0,-46 0,23 24,-47 0,47-1,-47 1,23 23,-23-24,23 24,1-23,-24 23,0-24,23 1,1 23,-1-47,1 23,-1 1,24-1,0 1,24-24,-1 0,1 0,-1 23,24-23,0 24,0-24,0 23,24 1,-24-24,47 23,-47 1,-47-1,47-23,-23 48,-24-25</inkml:trace>
  <inkml:trace contextRef="#ctx0" brushRef="#br0" timeOffset="20836.0202">29704 3574,'0'-23,"0"46,0 1,0 0,0 23,0-24,23 24,-23 0,0-23,24 23,-1 0,1-24,-24 1,23-1,1 24,0-23,-1-24,1 0,23 0,-24-24,1 1,-24-1,23 1,1-24,-24 23,0-23,23 0,1 24,-24-24,23 23</inkml:trace>
  <inkml:trace contextRef="#ctx0" brushRef="#br0" timeOffset="21210.4252">29963 3716,'0'-24,"23"24,-23 24,-23-1,23 1,0 23,-24 0,24-24,-23 24,23 0,0 0,0 0,0-23,-24 23,24 0,0-24,0 1,0 23,0-23,-23-1,23 1</inkml:trace>
  <inkml:trace contextRef="#ctx0" brushRef="#br0" timeOffset="21626.0204">30292 3504,'23'0,"-23"23,24-23,-24 24,0 23,0-23,0 23,0 0,0 23,0-23,0 0,-24 0,1 0,23 24,0-24,0 0,0 0,0-24,0 25,0-1,0-24,0 24,0-23,0-1</inkml:trace>
  <inkml:trace contextRef="#ctx0" brushRef="#br0" timeOffset="22109.7478">30833 3739,'-24'0,"1"0,23 24,-24-1,24 1,0 23,0 0,0-24,0 1,0 23,24 23,-24-46,0-1,47 24,-47-23,23-24,1 0,-1 0,-23-24,0 1,24 23,-1-24,1 1,-1-24,1 23,-24-23,23 24,1-24,-24 23,0 1,23-1,-23 1,24-1,-24 1,0-1</inkml:trace>
  <inkml:trace contextRef="#ctx0" brushRef="#br0" timeOffset="22450.0205">30950 3833,'0'-23,"0"46,0-23,0 24,0-1,0 24,0-23,0-1,0 24,-23-23,23 23,0 0,-24-24,24 24,0-23,-23 23,23-23,-24-1,24 1,0-1,0 1</inkml:trace>
  <inkml:trace contextRef="#ctx0" brushRef="#br0" timeOffset="22998.8944">31468 3810,'0'0,"-24"0,1 0,23 23,23-23,1 0,-24 24,47-1,-24 1,1-1,-1-23,24 24,0-1,0 1,-23-1,0-23,-1 0,-23 24,0-1,0 1,-23-1,-1-23,0 24,1-1,-1 1,-23-1,24-23,-24 24,0 0,0-1,0 1,23-1,-23 1,24-1,-24 1,23-24</inkml:trace>
  <inkml:trace contextRef="#ctx0" brushRef="#br0" timeOffset="25614.8443">31797 4445,'0'0,"0"23,24-23,-24 24,0-1,23 1,-23-1,0 24,0-23,0-1,0 1,0-1,0 1</inkml:trace>
  <inkml:trace contextRef="#ctx0" brushRef="#br0" timeOffset="25899.8985">32244 4492,'0'0,"0"-24,0 48,0-1,0 1,-47 23,23-24,-23 24,24-23,-1-1,24 1,-23-24,-1 23</inkml:trace>
  <inkml:trace contextRef="#ctx0" brushRef="#br0" timeOffset="26152.0254">32032 4492,'24'0,"-48"0,71-24,-23 24,-1 0,1 24,-24-1,23 1,-23-1,24 1,-24-1,23 1,1-1,-24 1,0-1,23 1,1-1,-24 1</inkml:trace>
  <inkml:trace contextRef="#ctx0" brushRef="#br0" timeOffset="26415.6847">32479 4586,'0'-24,"0"48,24-48,-24 48,0-1,0 1,0-1,0 1,0-1,0 1,0-1,0 1,0-1,-24 1</inkml:trace>
  <inkml:trace contextRef="#ctx0" brushRef="#br0" timeOffset="28038.0435">31632 658,'24'0,"-1"0,1 0,-1 0,1 0,0 24,-1-24,24 0,0 23,24-23,-24 0,23 0,-23 24,24-24,-1 0,1 0,-24 0,0 0,0 0,0 0,0 23,-23-23,-1 0,-23-23,0-1,-23 1,-1 23,24-24,-23 1,-1 23,24-24,0 1,-23 23,23-24,-24 24,1 0,46 24,1-1,-1-23,-23 24,47-24,-47 23,24 1,-1-1,-23 1,0-1,0 1,0-1,0 1,0-1,-23 1,-1-1,1 1,-1-1</inkml:trace>
  <inkml:trace contextRef="#ctx0" brushRef="#br0" timeOffset="28745.6418">32902 729,'24'0,"-1"0,1 0,-24 23,23-23,-23 24,0-1,0 1,0-1,0 1,0-48,0 1,24-1,-24 1,24 23,-1 0,1 0,-1 23,-23 1,0-1,0 1,0-1,0 1,0-1,0 1,24-24</inkml:trace>
  <inkml:trace contextRef="#ctx0" brushRef="#br0" timeOffset="29006.0344">33443 799,'24'0,"-1"-23,1 23,-24 23,-24-23,24 24,-23-1,23 1,-24-24,1 23,-1 24,1-47,-1 24,1-24,-1 23,24 1,-23-24,23 23</inkml:trace>
  <inkml:trace contextRef="#ctx0" brushRef="#br0" timeOffset="29217.7901">33232 846,'0'-23,"0"46,23-46,1 23,-1 0,1 0,-24 23,0 1,23-1,-23 1,0-1,47 1,-47-1,47 1,-47-1</inkml:trace>
  <inkml:trace contextRef="#ctx0" brushRef="#br0" timeOffset="29653.0331">33631 870,'24'-24,"-48"48,48-71,0 47,-24-24,47 24,-24 0,-23-23,24 23,-24 23,0 1,0-1,0 1,0-1,0 24,0-23,0-1,0 1,0-1,0-46,0-1,23 1,1-1,-1 24,-23-23,0-1,0 48,0-1,0 1,0-1,0 1,0-1,0 1,0 0</inkml:trace>
  <inkml:trace contextRef="#ctx0" brushRef="#br0" timeOffset="32642.1121">28551 1764,'0'-24,"0"48,0-1,0 1,0-1,0 1,0 23,0-24,0 24,0-23,0 23,0 0,0 0,0-24,0 24,0-23,-23-1,23 24,0-23,-24 0,24-1,0 1,0-1,-23-23</inkml:trace>
  <inkml:trace contextRef="#ctx0" brushRef="#br0" timeOffset="33668.0487">28998 1787,'0'24,"0"-1,0 1,0 23,0-24,0 1,0 23,0-24,0 1,47 23,-23-47,-24 23,47 1,0-1,-24-23,25 0,-1 0,-24 0,24 0,-23 0,-1-23,1-1,-1 24,-23-23,24-1,-1 1,1-24,-24 23</inkml:trace>
  <inkml:trace contextRef="#ctx0" brushRef="#br0" timeOffset="34034.0285">29257 1905,'24'0,"-24"23,0 1,0-1,0 1,-24-1,24 24,0-23,-23-1,23 24,0-23,0 23,0-24,0 1,0-1,0 1,0 0</inkml:trace>
  <inkml:trace contextRef="#ctx0" brushRef="#br0" timeOffset="34609.9935">29680 1858,'-23'0,"46"0,-23 23,24-23,-1 24,1-24,23 0,-24 0,1 23,23-23,0 0,-23 24,-1-24,1 0,-1 23,1-23,-24 24,23-24,-23 23,0 1,0-1,-23 1,-1-24,1 23,-24 24,0-47,23 47,-23-23,0-1,-24-23,24 24</inkml:trace>
  <inkml:trace contextRef="#ctx0" brushRef="#br0" timeOffset="34981.9665">29563 1787,'0'0,"23"-23,-46 23,23 23,0 1,0-1,-24-23,24 47,-23-23,23-1,0 1</inkml:trace>
  <inkml:trace contextRef="#ctx0" brushRef="#br0" timeOffset="35874.9108">30809 1811,'0'0,"-23"23,-1-23,1 24,-1-1,-23 1,0-1,24 1,-1-1,-23-23,24 24,-1-24,0 23,1 1,-1-24,24 23,24 1,-1-24,1 23,0-23,-1 24,24-1,-23-23,-1 24,24-1,0 1,-23-1,23-23,-24 24,1-24</inkml:trace>
  <inkml:trace contextRef="#ctx0" brushRef="#br0" timeOffset="36299.8837">30997 1858,'0'0,"0"23,0 1,0-1,0 1,24-1,-24 1,23-24,1 23,-1 1,1-1,23 1,-23-24,-1 0,1 0,23 0,-24 0,1-24,-1 1,1-1,-24 1,23-1,-23 1,0-24,24 23,-24 1,0-1,23 1</inkml:trace>
  <inkml:trace contextRef="#ctx0" brushRef="#br0" timeOffset="36595.8653">31209 1834,'0'24,"0"-1,0 1,0-1,0 1,0 23,0-24,0 48,0-48,0 1,0 23,0-24,0 24,0-23,0-1,0 25</inkml:trace>
  <inkml:trace contextRef="#ctx0" brushRef="#br0" timeOffset="36949.8432">31726 1622,'0'0,"0"24,0-1,-23 1,23 0,0 23,-24 0,24-24,0 24,0 0,0 0,0 47,0-47,0 0,0 0,-23 0,23-23,0 23,-24 0,24-23,0-1,-23 1</inkml:trace>
  <inkml:trace contextRef="#ctx0" brushRef="#br0" timeOffset="62996.0615">11148 5809,'0'23,"0"1,0-1,0 1,0-1,0 1,0-1,0 24,23-23,-23 23,0 0,0 0,0 47,0-47,0 0,0 0,0 0,0 0,0 24,0-24,0 0,0 0,0 0,0 0,0 0,0 0,-23 0,23 0,-24-23,24 23,0 0,-23-24,23 1,-24-1,24 1,0-1</inkml:trace>
  <inkml:trace contextRef="#ctx0" brushRef="#br0" timeOffset="64120.0612">11077 5644,'-23'0,"23"24,23-24,1 0,-1-24,1 24,-1 0,1 0,23 0,-24 0,1 0,23 0,-24 0,24 0,1 0,-1 0,0 0,0 0,23 0,-23 0,0 24,24-24,-1 0,1 0,23 0,-23 0,23 0,0 0,0 0,0 0,23 0,1 0,-24 0,0 0,0 0,0 23,0-23,71 0,-71 0,-23 0,-1 0,1 0,-1 0,71 0,-70 0,-24 0,24-23,-1 23,1 0,-24 0,23-24,1 24,-24 0,94 0,-70-23,-24 23,23 0,-23 0,0 0,-23 0,23 23,-24-23,24 24,-23-24,-1 23,-23 1,24-24,-1 23,1-23,-24 24,23-24,1 0,-1 0,1 0,-24 23,0 1,0-1,0 1,0-1,0 1,0-1,0 1,0 23,0-24,0 1,0 70,0-70,-24 23,24 0,0-24,0 71,0-47,0 0,0 0,0 0,0 0,0-23,0 70,0-71,0 25,0-25,0 24,0-23,0-1,0 1,0-1,-23 1,23-1,0 1</inkml:trace>
  <inkml:trace contextRef="#ctx0" brushRef="#br0" timeOffset="65453.2061">10913 7290,'23'0,"1"0,-1 0,1 0,-1 0,1 24,-1-24,1 0,-1 23,1-23,-1 0,1 0,23 24,0-24,23 0,-23 0,1 0,-1 0,0 0,0 23,70-23,-70 0,0 0,24 0,-24 0,23 0,1 0,0 0,-24 0,70 0,-70 0,24-23,-1 23,1 0,-1 0,-23 0,48 0,-25-24,1 24,70 0,-71 0,1 0,-24 0,23 0,1 0,0 0,-1 0,-23 0,24 0,-1 0,1 0,-1 0,95 0,-24 0,-47 0,-23-23,23 23,-47-24,47 24,-23 0,-1 0,24-23,47-1,-70 24,-24 0,0 0,47-23,-71 23,1 0,0 0,-1-24,1 24,-1 0,-23-23,24 23,-24-24,23 1,-23-1</inkml:trace>
  <inkml:trace contextRef="#ctx0" brushRef="#br0" timeOffset="69921.0782">7103 9572,'23'0,"1"0,-1 0,1 0,-1 0,-23-24,24 24,-1 0,1 0,-1 0,1 0,-1 0,1 0,-1 0,1 0,-1 0,1 0,-1 0,1 0,23 0,0 0,-23 0,-1 0,48 0,-48 0,1 0,-1 0</inkml:trace>
  <inkml:trace contextRef="#ctx0" brushRef="#br0" timeOffset="70361.9114">7291 9760,'23'0,"1"0,-1 0,1-24,-1 24,24 0,-47-23,47 23,-23-24,23 24,0 0,0 0</inkml:trace>
  <inkml:trace contextRef="#ctx0" brushRef="#br0" timeOffset="71022.0744">8819 9478,'24'0,"-1"0,1 0,0 0,23 0,0-24,-24 1,1 23,23 0,-24 0,1 0,-1 0,1 0,-1 0</inkml:trace>
  <inkml:trace contextRef="#ctx0" brushRef="#br0" timeOffset="71269.8621">8890 9666,'24'0,"-1"0,1 0,-1-24,1 1,23-1,-24 24,24-23</inkml:trace>
  <inkml:trace contextRef="#ctx0" brushRef="#br0" timeOffset="75435.0197">11289 9148,'23'0,"1"0,-1 0,1 0,-1 0,25 0,-25 0,24 0,-23 0,-1 0,24 0</inkml:trace>
  <inkml:trace contextRef="#ctx0" brushRef="#br0" timeOffset="83541.5106">10278 11547,'-24'0,"24"24,0-1,0 1,0-1,0 1,0-1,0 1,24-1,-24 1,23-24,-23 23,0 1,24-24,-1 23,-23 1,24-24,-1 24,1-24,23 0,-47 23,47-23,0 0,23 0,-23 0,47 0,-46 0,69 0,71 0,-47 0,-70 0,-1-23,25 23,-25 0,1 0,23 0,0-24,0 24,94 0,-94-24,0 24,0 0,-23 0,23 0,-24 0,1 0,23 0,-23 0,-24 0,0 0,23 0,-23 0,0-23,0 23,-23 0,23 0,-47-24,47 1,-47-1,0 1,23-1,1-23,-24 24,0-24,24 23,-24-23,23 24,-23-24,0-24,0 48,-23-1</inkml:trace>
  <inkml:trace contextRef="#ctx0" brushRef="#br0" timeOffset="84322.0735">10654 12629,'-24'0,"24"24,0-1,0 1,0 23,0-24,24 48,-24-48,0 24,0-23,0-1,23 1,-23-1,0 1,0-1</inkml:trace>
  <inkml:trace contextRef="#ctx0" brushRef="#br0" timeOffset="84619.7377">10630 12747,'0'-47,"0"94,0-118,0 24,0 24,0-1,24 1,-1-1,-23 1,24 23,-1 0,1 0,-1 23,1 1,-24-1,24 1,-24-1,23 1,-23-1,0 1,0-1,0 24,-23-23,-1-1,24 1,-47-1,23 1,1-24,-1 23</inkml:trace>
  <inkml:trace contextRef="#ctx0" brushRef="#br0" timeOffset="84987.9517">11124 12653,'0'23,"0"1,0-1,0 1,0 23,0-24,0 1,0-1,0 1,0-1,0 1</inkml:trace>
  <inkml:trace contextRef="#ctx0" brushRef="#br0" timeOffset="85458.0742">11077 12653,'0'-47,"0"94,0-118,24 48,-1-1,-23 1,24-1,-1 24,1 0,-1 0,1 0,-1 0,1 24,-24-1,0 1,0-1,0 1,0-1,-24 1,1-1,-1-23,1 0,-1 0,24 24,0-1,0 1,24-24,-1 23,1 1,-24-1,23 1,1-24,-24 23,47 1,-24-24,-23 23,24 1,-1-1,-23 1,24-24,0 23</inkml:trace>
  <inkml:trace contextRef="#ctx0" brushRef="#br0" timeOffset="85856.0686">11712 12559,'0'-24,"0"48,-23-71,-1 47,1 0,-1 0,24 23,-23 1,-1-1,24 24,-23-23,23-1,0 24,0-23,0 23,0-24,0 1,0 23,23-24,-23 1,47-24,-23 0,-1 0,48 0,-71-47,23 23,1 1,-1-1,-23 1,0-24,0 23,0 1,0-1,0 1,0-1,-23 1,-1-1,1 24</inkml:trace>
  <inkml:trace contextRef="#ctx0" brushRef="#br0" timeOffset="86312.0789">12018 12488,'0'24,"0"-1,0 24,23-47,-23 47,24 0,-24-23,0-1,0 1,0-1,0 1,0-1,0 1,0-1</inkml:trace>
  <inkml:trace contextRef="#ctx0" brushRef="#br0" timeOffset="86709.0864">11900 12629,'0'-23,"0"46,0-70,0 24,0-1,0 1,0-1,24 24,-1-24,1 24,23 0,-24 0,1 24,47 0,-24-24,-24 23,1 1,23-1,-24-23,1 24,-1 23,-23-24,24-23,-24 47,0-23,0-1,-24 1,24 23,0-24,-47 1,47-1,-47 1,24-24,-1 23,1 1,-24-1,23-23,-23 0,47 24,-47-24,23 0,1 0,-1 0,1-24</inkml:trace>
  <inkml:trace contextRef="#ctx0" brushRef="#br0" timeOffset="87343.0821">12629 12559,'0'23,"0"1,0-1,0 48,0-48,24 1,-24-1,23 24,-23-23,24-1,0 1,-1-24,-23 23,24-23,-1 0,1 0,-1 0,1 0,-1-23,1 23,-24-24,0 1,23-1,-23 1,0-1,0 1,0-24,24 47,-24-24,0 1,0-1,0 1,0-1</inkml:trace>
  <inkml:trace contextRef="#ctx0" brushRef="#br0" timeOffset="87698.0694">13382 12535,'0'0,"-23"0,-1 0,0 0,1 0,-1 24,1-24,23 23,-24 1,1-1,23 1,0-1,0 1,0-1,0 1,0 23,0-24,0 1,23-1,1 1,-24-1,23-23,1 24,23-24,-23 0,-1 0,1 0,-1 0,1 0,-1-24</inkml:trace>
  <inkml:trace contextRef="#ctx0" brushRef="#br0" timeOffset="88060.079">13594 12512,'-24'0,"48"0,-1 0,1 0,-1 0,1 0,-1 0,1 0,23-24,-24 24,24-24,-23 24,-1-23,1 23,-1 0,1 0,0-24</inkml:trace>
  <inkml:trace contextRef="#ctx0" brushRef="#br0" timeOffset="88346.0771">13805 12512,'-23'0,"46"0,-46 23,-1 1,24-1,0 1,0-1,0 1,0-1,0 1,0-1,0 1,0-1,0 1,0-1,0 1,-23-1,23 1,0 23,0-24,-24-23,24 24</inkml:trace>
  <inkml:trace contextRef="#ctx0" brushRef="#br0" timeOffset="102529.3374">25659 11571,'0'-24,"0"48,0-1,0 24,0 0,0-23,0 23,0-24,0 24,0 1,0-25,0 24,0 47,23-47,1 0,-24 24,23-48,-23 48,0-48,24 1</inkml:trace>
  <inkml:trace contextRef="#ctx0" brushRef="#br0" timeOffset="102961.0889">25776 11477,'24'-47,"-48"94,71-118,-23 48,-1 23,1-24,-1 24,1-23,-1 23,1 0,-1 0,25 0,-25 47,1-47,-24 23,0 24,-24 0,1 0,-1-23,0-1,1 1,-1-1,1 1,-24-1,47 1,-47-24,23 23,1-23,-1 0,24 24</inkml:trace>
  <inkml:trace contextRef="#ctx0" brushRef="#br0" timeOffset="103322.0946">26341 11806,'0'23,"23"-23,1 0,-1 0,1 0,-1 0,1 0,-1 0,-23 24</inkml:trace>
  <inkml:trace contextRef="#ctx0" brushRef="#br0" timeOffset="103482.0897">26341 12018,'0'0,"23"0,1 0,-1 0,1 0,23 0,-24-24,1 24,-1 0</inkml:trace>
  <inkml:trace contextRef="#ctx0" brushRef="#br0" timeOffset="103979.5477">27023 11383,'0'-24,"0"1,0 46,0 1,-24 23,24-24,0 24,0 0,0-23,0 46,0-23,0 0,0 0,0 0,0 24,0-24,0 0,0 0,0 0,0 0,-23-23,23 23,0 0</inkml:trace>
  <inkml:trace contextRef="#ctx0" brushRef="#br0" timeOffset="104751.0542">27399 11453,'0'-23,"0"46,0 1,0 23,0-24,0 1,0 23,0-24,0 24,0-23,24-1,-1 24,1-23,-1-1,24 1,-23-24,23 24,-24-24,1 0,-1 0,24 0,-23 0,-1 0,1-24,-1 0,1 1,-24-1,47 1,-47-1,23-23,-23 0,24 0,-24 24,24-24,-24-24,23 48</inkml:trace>
  <inkml:trace contextRef="#ctx0" brushRef="#br0" timeOffset="105117.086">27681 11571,'0'-24,"0"48,0-71,0 23,0 48,0-1,0 24,0-23,0-1,0 24,0 0,0-23,0-1,0 24,0-23,0 23,0-23,0-1,0 24,0-23,0-1,0 1,0-1,-23-23</inkml:trace>
  <inkml:trace contextRef="#ctx0" brushRef="#br0" timeOffset="108172.7661">28504 11453,'-23'0,"-1"0,1 0,-1 0,1 0,46 24,1-24,-1 0,24 0,-23 0,-1 0,25 23,-1-23,-24 0,48 0,-48 24,24-24,-23 23,23-23,-24 0,24 0,-23 0,-1 24,-23-1,0 1,0-1,-47-23,47 24,-47-1,24 1,-24-1,23 1,-23-24,24 23,-24 1,23-1,1 1,-1-24,-23 24</inkml:trace>
  <inkml:trace contextRef="#ctx0" brushRef="#br0" timeOffset="109095.0883">29821 11406,'24'0,"0"0,-48 0,24 24,-24-1,1-23,-1 24,-23-1,0 1,-23 46,23-46,23-1,-46 24,46-23,24-1,-23-23,-1 24,24-1,0 1,24-24,23 23,0-23,0 24,0-24,0 24,70-1,-93-23,23 0,24 24,-24-1,-24 1,1-24,-24 23</inkml:trace>
  <inkml:trace contextRef="#ctx0" brushRef="#br0" timeOffset="109555.0856">30198 11430,'0'-24,"0"48,0-24,0 23,-24 1,24 23,0-24,24 1,-1 23,-23-24,24 1,-1-1,1 1,-24-1,47-23,-47 24,23-1,24-23,0 0,1 0,-48-23,23-1,1 1,-1-1,-23-23,0 24,24-24,-24 23,23-23,-23 24,0-24,0 23,0 1</inkml:trace>
  <inkml:trace contextRef="#ctx0" brushRef="#br0" timeOffset="109914.097">30409 11500,'0'-23,"0"46,0-23,0 24,0 23,0-24,0 24,0 0,0 0,0-23,0 23,0 0,0 0,0-23,0 23,0 0,0-24,24 1,-24-1,0 1</inkml:trace>
  <inkml:trace contextRef="#ctx0" brushRef="#br0" timeOffset="110256.0895">30903 11312,'0'0,"0"24,0 23,0-24,0 24,0 47,0-23,0-24,0 0,0 0,0 0,0 24,-23-48,23 24,0 0,0 0,0-23,0-1,-24 1</inkml:trace>
  <inkml:trace contextRef="#ctx0" brushRef="#br0" timeOffset="111701.0993">28316 12206,'24'-24,"-24"1,23 23,1 0,-24-24,23 24,1 0,-1 0,-23 24,24-24,-1 23,-23 1,0-1,0 1,0-1,0 1,0-1,0 1,-23-24,23-24,0 1,23-1,-23 1,24 23,-1-24,-23 1,24-1,0 24,-1 0,1 0,-24 24,23-1,-23 1,0-1,0 1,24-1,-1 1</inkml:trace>
  <inkml:trace contextRef="#ctx0" brushRef="#br0" timeOffset="111980.0964">29022 12112,'0'23,"-24"1,1-1,-1 1,24-1,-23 1,-1-24,24 23,-23 1,-1-1,1-23,23 24,-24-24,1 23</inkml:trace>
  <inkml:trace contextRef="#ctx0" brushRef="#br0" timeOffset="112207.71">28834 12159,'23'-24,"1"24,-1 24,-23-1,0 1,0-1,24 1,-1 23,-23-24,0 1,24-24,-24 23</inkml:trace>
  <inkml:trace contextRef="#ctx0" brushRef="#br0" timeOffset="112444.0942">29116 12135,'0'-23,"23"23,-23 23,0 1,0-1,0 1,0-1,0 1,0 23,0-24,0 1,-23-1,23 1,0-1</inkml:trace>
  <inkml:trace contextRef="#ctx0" brushRef="#br0" timeOffset="114833.9554">31162 11924,'0'-24,"24"24,-24 24,0-1,-24 1,24-1,0 1,0-1,0 1,0 23,0-24,0 1,0-1,-23 1,23 23</inkml:trace>
  <inkml:trace contextRef="#ctx0" brushRef="#br0" timeOffset="115130.0101">31562 11994,'23'0,"-46"0,70 0,-71 0,1 24,23-1,-24-23,1 24,-24-1,47 1,-24-1,1 1,-1-24,24 23,-47 1,47-1</inkml:trace>
  <inkml:trace contextRef="#ctx0" brushRef="#br0" timeOffset="115394.76">31374 11994,'0'0,"23"-23,-23 46,24 1,-24-1,23 1,-23-1,24 1,-24-1,23 1,1 23,-1-24,1 1,-24-1,23 1,1-24,-1 23</inkml:trace>
  <inkml:trace contextRef="#ctx0" brushRef="#br0" timeOffset="115899.0902">31679 12159,'0'-24,"0"1,0-1,24 24,-1 0,1 0,-24 24,0-1,0 1,0-1,0 1,0-1,0 1,24-48,-1 1,-23-1,24 24,-1-23,-23-1,24 24,-1-23,1 23,-1 0,1 0,-24 23,0 1,23-1,-23 24,24-23,-24-1,23 1,1-1,-24 1,23-1,-23 1,47-24,-47 23,24-23</inkml:trace>
  <inkml:trace contextRef="#ctx0" brushRef="#br0" timeOffset="123777.3986">28457 12676,'0'-23,"0"-1,0 48,0-1,0 1,0-1,0 1,0-1,0 1,0-1,24 1,-1-24,1 23,-1 1,1-24,0 0,-1 0,24 23,24-23,-48 0,1 0,23 0,0 0,0 0,0 0,23 0,1 0,23 0,71 24,-71-24,0 23,23-23,-23 0,1 24,22-24,1 23,-24-23,23 0,1 0,-24 0,24 24,-24-24,23 0,-23 0,-47 0,-23 0,-1 0,1 0,-1-24,1 1,-24-1,24 1,23-1,-47 1,47-24,-47 23,47-23,-47 24,23-24,1 23,-1 1,-23-24,0 23,0 1</inkml:trace>
  <inkml:trace contextRef="#ctx0" brushRef="#br0" timeOffset="124563.1176">28669 13570,'0'-24,"0"1,0-1,0 1,24 23,-1 0,1 0,-1 0,1 0,-1 23,1 1,-24-1,0 1,0-1,0 1,0-1,0 1,-24-24,24-24,24 1,-24-1,47 1,-24-1,-23 1,47 23,-47-24,24 1,-1 23,1 0,-1 23,-23 1,0-1,0 1,24 23,-24-24,0 1,0-1,23-23,1 24</inkml:trace>
  <inkml:trace contextRef="#ctx0" brushRef="#br0" timeOffset="124830.111">29539 13452,'24'0,"-48"0,1 24,23-1,-47 1,23-24,1 23,-1 1,1-1,-1 1,1-1,-1 1,1-1,23 1</inkml:trace>
  <inkml:trace contextRef="#ctx0" brushRef="#br0" timeOffset="125061.6382">29304 13452,'24'0,"-48"0,71-23,-23 23,-1 0,1 0,-1 23,-23 1,0-1,24 1,-24-1,0 1,23-1,-23 1,24-24,-24 23,0 1,23-1,1-23</inkml:trace>
  <inkml:trace contextRef="#ctx0" brushRef="#br0" timeOffset="125495.909">29680 13523,'0'0,"24"-24,-1 24,-23-23,24-1,-1 1,1 23,-24 23,0 1,0-1,0 1,0-1,0 1,0 23,0-24,0-46,23 23,1-24,0 1,-1-1,1 1,-1 23,1 0,23-24,-24 24,1 0,-24 24,23-24,-23 23,0 1,24-24,-24 23,23 1,-23-1,0 1,0-1,24-23,-24 24,23-1</inkml:trace>
  <inkml:trace contextRef="#ctx0" brushRef="#br0" timeOffset="143941.6368">29069 11124,'-24'0,"1"0,-1 0,1 0,23-24,0 1,-24-1,24 1,0-24,0 23,0 1,24-24,-1 23,-23-23,24 0,46-23,-46 23,-1 23,1-23,23 0,-23 23,23 1,-47-24,47 47,-24-24,1 1,-1 23,-23-24,0 48,-23-1,-1-23,1 0,-1 24,1-24,-1 0,1 0,23-24,23 1,1 23,-1 0,1 0,-1 0,1 0,-1 23,1 1,-1-24,-23 23,0 1,0-1,0 1,0-1,-23 1,-1 0,1-1</inkml:trace>
  <inkml:trace contextRef="#ctx0" brushRef="#br0" timeOffset="145770.1127">28951 9266,'0'23,"-23"1,-1 0,1-24,-24 23,-24 1,48-1,-48 1,48-1,-1 1,-23-1,23-23,1 24,-1-1,24 1,0-1,0 1,0-1,24-23,-1 24,25-1,-25-23,24 24,0-1,-23 1,23-24,0 23,23 1,-46-24,23 23,-24 1,24-24,-23 23,-1 1,1-24,-24 23</inkml:trace>
  <inkml:trace contextRef="#ctx0" brushRef="#br0" timeOffset="146210.8753">29328 9172,'0'0,"0"23,-24 1,1-1,23 1,0-1,0 25,0-25,0 1,23 23,24-24,-47 1,47-1,0 24,0-23,-23-24,-24 23,23-23,1 0,-1 0,1-23,-24-1,0 1,0-1,23-23,1 24,-1-71,-23 46,0 1</inkml:trace>
  <inkml:trace contextRef="#ctx0" brushRef="#br0" timeOffset="146521.1254">29657 9219,'0'0,"-24"0,24 23,-23-23,-1 24,24-1,0 1,0 0,0-1,0 48,0-48,0 24,0-23,0 23,0-24,0 24,0 0,0-23,0-1,0 1,0-1,-23 1,23-1</inkml:trace>
  <inkml:trace contextRef="#ctx0" brushRef="#br0" timeOffset="147063.1221">29892 9148,'0'24,"0"-1,0 1,0 23,0 0,0 0,0 0,0 71,0-71,-23 0,23 23,0-46,0 23,0 0,0-24,0 24,0-23,-24-1,24 1</inkml:trace>
  <inkml:trace contextRef="#ctx0" brushRef="#br0" timeOffset="147988.8466">30315 10959,'-23'0,"-1"0,1-23,23-1,0 1,0-1,0-23,0 24,0-1,0-23,23 0,1 0,-1 0,1 0,-1-24,24 24,0-23,-23-1,23 1,0 23,-23-24,23 1,-24 23,24-1,-23 1,-1 24,1-24,-1 23,1 1,-1-1,-23 1,0-1</inkml:trace>
  <inkml:trace contextRef="#ctx0" brushRef="#br0" timeOffset="148234.9376">30786 9713,'0'0,"-24"0,24-24,24 24,-24-23,23 23,1 0,-1 0,1 0,-1 0,1 23,-1-23,-23 24,0-1,0 1,0-1,0 1,0-1,0 1,-23-24</inkml:trace>
  <inkml:trace contextRef="#ctx0" brushRef="#br0" timeOffset="149830.1212">31656 8913,'0'24,"0"-48,23 95,-23-48,0 1,0 23,0-24,0 24,24 0,-24 0,0 24,0-24,0 24,-24-24,24 0,0 0,0 23,0-23,0-23,0-1,0 1</inkml:trace>
  <inkml:trace contextRef="#ctx0" brushRef="#br0" timeOffset="150236.131">32103 9101,'0'-23,"-24"23,1 0,23 23,0 1,-24-1,24 1,0-1,0 24,0 0,0 1,0-25,0 24,24-23,-1 23,1-24,-1 1,-23-1,47 1,-47-1,47-23,-23 0,-1 0,1-23,-24-1,23 1,1-1,-1-46,-23 46,24-23,-24 24,0-1,0-23,0 23,0 1,0-24,0 23,0 1,-24 23</inkml:trace>
  <inkml:trace contextRef="#ctx0" brushRef="#br0" timeOffset="150546.1278">32361 9289,'0'0,"0"24,-23 0,23 23,0-24,-24 24,1 0,23 47,0-47,0 0,0-23,-24 23,24-24,0 1,0-1,0 1,0-1</inkml:trace>
  <inkml:trace contextRef="#ctx0" brushRef="#br0" timeOffset="150951.134">32738 9313,'0'0,"-24"-24,24 1,-23 23,23-24,0 48,0-1,47-23,-47 24,47 0,-24-1,1 1,23-1,-24 1,24-24,-23 23,-1 1,1-1,23-23,-47 24,24-1,-24 1,0-1,0 1,-24-24,24 23,-23 1,-1-1,0-23,1 24,-1-1,1-23,-1 24,-23-24,24 23,-24 1,23-1,1-23,-24 24,23-1,-23-23,47 24,-47-24,47 23,-23-23</inkml:trace>
  <inkml:trace contextRef="#ctx0" brushRef="#br0" timeOffset="151486.8169">32573 9195,'0'0,"24"-23,-1 23,-23-24,0 48,0-1,0 1,0-1,0 1,0-1,0 25,0-25,0 1,0 23,0-24,0 24,0-23,-23-1,23 24,-24-47,24 24,-47-1,47 1,-47-24,0 23,24-23</inkml:trace>
  <inkml:trace contextRef="#ctx0" brushRef="#br0" timeOffset="153288.8665">32738 10183,'23'0,"-23"24,0-1,24 1,-24-1,0 1,0-1,0 24,0 0,0-23,0-1,0 1,0-1,0 1</inkml:trace>
  <inkml:trace contextRef="#ctx0" brushRef="#br0" timeOffset="153532.1089">33114 10301,'0'-24,"0"48,24-48,-48 24,1 24,-1-1,1 1,-1-1,0 1,1-1,-1 1,1-24,-1 0</inkml:trace>
  <inkml:trace contextRef="#ctx0" brushRef="#br0" timeOffset="153740.1279">32973 10301,'0'-24,"0"48,23-48,1 24,0 24,-24-1,23-23,-23 24,0-1,24 1,-24-1,0 1,23-24,-23 23</inkml:trace>
  <inkml:trace contextRef="#ctx0" brushRef="#br0" timeOffset="153943.1135">33232 10371,'47'-47,"-188"188,235-235,-24 47,-70 71,0-1,0 24,0-23,0-1,0 1,0-1,0 1,0-1,0 25,0-25,0 1</inkml:trace>
  <inkml:trace contextRef="#ctx0" brushRef="#br0" timeOffset="155705.1315">28340 13170,'0'0,"-24"0,24 24,-23-24,23 23,0 1,0-1,-24 24,24-23,-23 70,23-47,-24 0,24 23,0-23,0 24,0-24,0 0,0 0,0 0,-23 0,23 0,0-23,-24-1,24 1,0-1</inkml:trace>
  <inkml:trace contextRef="#ctx0" brushRef="#br0" timeOffset="156650.8293">28293 13429,'0'0,"23"-24,-23 1,0-1,0 1,24 23,-24-24,23 24,1 0,-1-23,1 23,-1 0,1-24,23 24,-24 0,25 0,-25-23,24 23,-23 0,23 0,0 0,0 0,0 0,0 0,23 0,1 0,-1 0,95 0,-71 0,-23 0,23 0,-24 0,24 0,0 0,-23 23,47-23,-48 0,24 0,-23 0,23 0,-24 0,-23 0,1 0,-25 24,24-24,-23 0,-1 23,-23 1,0-1,0 1,0-1,0 1,0-1,0 1,0 23,0 0,0-24,0 24,0-23,0 23,0 0,0-23,-23 23,23-24,0 24,0-23,-24-1,24 71,0-70,-23-1,-1 24,1-23,-1-1,0 1,1-24,-1 0,1 0,-24 0,0 0,0 0,-24 0,1 0,-24 0,0 0,-1 0,-116 0,117 0,-24 0,24-24,-24 24,1 0,-1 0,1 0,23 0,-24 0,24 0,0 0,0 0,47 0,-24 0,24 0,0-23,24 23,-24 0</inkml:trace>
  <inkml:trace contextRef="#ctx0" brushRef="#br0" timeOffset="159432.1631">29869 12088,'23'0,"-23"24,-23-24,-1 0,24 23,-24-23,24 24,-23-24,-1 23,1-23,-1 24,1-1,-1 1,1-24,-24 23,23 24,-23-23,0-1,0 24,0-23,-23-1</inkml:trace>
  <inkml:trace contextRef="#ctx0" brushRef="#br0" timeOffset="159701.1416">28740 12935,'-400'353,"1176"-1059,-1152 1059,-95 70,401-352,-1-24,24 23,-23-23,23 24,-24-24,24 0,0 0,0 0,0 0,0 0,0-23,0 23,0 0,0 0,-24 23,48-23,-24-23,23 23,0-24,24 24,-23-23,-1 0,24-1,0 1,-23-1,23 1,0-1</inkml:trace>
  <inkml:trace contextRef="#ctx0" brushRef="#br0" timeOffset="159983.1221">27211 14299,'0'0,"0"-24,-24 24,24 24,-23-24,23 23,0 1,0-1,0 1,0 0,0-1,23-23,1 0,46 0,-22 0,22 0,-23-23,0 23,0-24,-23 24,-1-24</inkml:trace>
  <inkml:trace contextRef="#ctx0" brushRef="#br0" timeOffset="161866.1406">26623 14558,'-24'23,"24"1,-23-1,23 1,0-1,-24 1,24 23,0 0,0-24,0 24,0 47,24-70,-1 23,-23 0,24 0,-24-23,0-1,23 1,-23-1</inkml:trace>
  <inkml:trace contextRef="#ctx0" brushRef="#br0" timeOffset="162312.1085">27070 14722,'0'0,"-24"-23,24-1,0 48,0-1,0 24,0-23,0 23,24 0,-1-24,1 24,-1-23,1 23,-1-23,24-1,0 24,1-47,-25 24,1-24,-1 0,1 0,-1 0,-23-24,47-23,-47 24,0-25,24 25,-24-1,0-23,0 24,23-24,-23-24,0 48,0-1</inkml:trace>
  <inkml:trace contextRef="#ctx0" brushRef="#br0" timeOffset="162686.1306">27399 14769,'0'0,"0"-23,0 46,0 1,0-1,0 24,0-23,0 23,0-24,0 24,0-23,-23 23,23-23,0 23,0-24,-24 1,24 23,0-24,0 1,0-1</inkml:trace>
  <inkml:trace contextRef="#ctx0" brushRef="#br0" timeOffset="163643.1432">27869 14793,'24'0,"-1"0,1 0,0 0,-1 23,1-23,23 24,0-24,0 23,23 1,1-24,-48 0,1 23,-1-23,1 0,-24 24,0-1,-24-23,1 24,-24-1,23 1,-23 0,0-1,24 1,-24-1,23 1,1-24,-1 23,1 1,-1-1,1 1</inkml:trace>
  <inkml:trace contextRef="#ctx0" brushRef="#br0" timeOffset="165289.1549">27916 12159,'-23'0,"23"23,0 1,0-1,0 1,23-1,1 1,0-1,23 1,-24-1,1 24,23-23,0 23,0-23,0 23,0 0,0 0,23 23,1-23,-1 24,1-1,0 1,23-1,-24-23,24 24,0 0,-23-1,47-23,-24 24,0-1,94 48,-94-48,0-23,0 1,-23-1,23 0,-24 0,24 0,-47-24,24 48,-24-48,-24 1,-23-1,0 1,0-1,0 1,24-1,-1-23,-23 24,24-24,0 23,-1-23,1 0,-1 0,1 0,-1 0,1 0,-24 24,23-24,1 23,-1-23,-23 24,24-24,-24 23,23-23,-23 24,24-24,-24 24,23-1,1 1,-1-24,-23 23,24-23,-1 24,-23-1,24 1,-24-48,0 1,0-1,0 1,0-1,0 1,0-1,0 0,0 1,23-1,-23 1,0 46,24-23,-1 24,-23-1,24-23,-24 48,0-25,0 24,0-23,0-1,0 1,0-1,-47 24,23-47,-23 24,24-1,-24-23</inkml:trace>
  <inkml:trace contextRef="#ctx0" brushRef="#br0" timeOffset="166259.0937">29492 14840,'24'0,"-48"0,1 0,-1 23,-23-23,0 24,24-24,-24 0,0 23,-1 1,1-24,24 23,-24-23,23 24,-23-24,24 0,-1 0,24 23,24 1,-1-24,24 24,0-24,-23 23,46-23,-22 24,22-1,-23 1,0-24,0 23,0 1,0 23,-23-47,23 23,-24 1,24-1,-23 1</inkml:trace>
  <inkml:trace contextRef="#ctx0" brushRef="#br0" timeOffset="166713.729">29963 14840,'-24'0,"1"23,-1 1,24-1,-23 24,23-23,0 23,0-23,23-24,-23 23,24 1,-1-1,1 1,-1-24,1 23,-1-23,1 0,-1 0,1 0,-1-23,1 23,-1-24,-23 1,0-1,24 1,-24-1,23-23,-23 23,0 1,0-24,0 0,0 23,0 1</inkml:trace>
  <inkml:trace contextRef="#ctx0" brushRef="#br0" timeOffset="167015.1388">30057 14981,'0'0,"0"23,0 1,0 0,0-1,0 1,0 23,0-24,0 1,0 23,0-24,23 1,-23-1,0 1,0-1,24 1</inkml:trace>
  <inkml:trace contextRef="#ctx0" brushRef="#br0" timeOffset="167375.1347">30551 14746,'0'23,"0"1,0 23,0 0,0 0,-24 0,24 0,0 0,-23 24,23-24,0 0,0 0,0 47,0-47,0 0,0 0,0 0,0 0,0 0,0 0,0-23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46:57.6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2858 1897 703,'0'0'39,"0"0"-36,0 0 6,0 0 25,0 0 15,0 0-17,0 3-17,0 9-10,-3 9-2,-4 11-3,4 4 10,3 3-9,0 2 1,0-4-2,13-4 0,11-5 1,0-7-1,6-6 0,1-6-1,6-9 1,2 0 5,9-11-3,3-16 2,-2-8-4,-4-4 0,-11 0-7,-4 1-8,-11 7 9,-10 5 6,-7 4 3,-2 4-1,0 4 24,-3 7-4,-5 2 23,5 4 3,0 1-22,3 7-26,-4 22-15,4 13 14,0 7 1,0 4 0,0 0 0,0-4 2,0-3 2,0-5-4,0-7 0,0-4-4,0-8-5,0-5-65,0-8-75,4-9-166</inkml:trace>
  <inkml:trace contextRef="#ctx0" brushRef="#br0" timeOffset="619.9909">3155 1480 441,'0'0'25,"0"0"17,-125-7 39,75 9-41,-2 18 8,3 7-24,4 11 2,0 9 8,-2 11-24,-1 13 0,2 8 12,7 7 20,9 11-31,9 2-10,12 1-1,9-9-2,0-8-1,30-8 3,12-7 9,16-9 4,9-11-7,9-14 0,10-8 2,5-14 5,8-12 11,0 0-6,1-25-9,0-14 2,-6-10-5,-3-10-2,-9-5-4,-12-4 3,-7-4-1,-13-3 3,-11-5-2,-12 0 2,-16 4 6,-11 3-5,0 5-1,-17 4 5,-8 2 1,-10 6-6,-4 8 4,-7 9-6,-7 10-3,-11 11-12,-8 14-17,-10 4-24,-2 15-42,2 16-87,5 4-174</inkml:trace>
  <inkml:trace contextRef="#ctx0" brushRef="#br0" timeOffset="5482.6509">6700 1620 439,'0'0'161,"0"0"-105,0 0-2,0 0 20,0 0-16,0 0-27,0 0-4,-36-50-14,24 45 2,-4 0-10,-1 0-3,-2 4-1,-4 1-1,0 0-1,-3 0-12,1 0 8,3 9-4,4 0 2,0 6 4,9 3-3,1 7-3,5 7 1,3 7 5,0 3 1,18 3 0,11 1-1,7 0 1,2-2 1,4 0 1,0-5 6,-5-1-5,-7-6-1,-12-3 0,-12-5 1,-6-1 0,-11-4 0,-20 2-1,-5-4-8,-8-6 3,-6-5-3,-2-6 8,0 0-1,4-2-1,5-12-29,10 1-57,13-2-105,12-3-231</inkml:trace>
  <inkml:trace contextRef="#ctx0" brushRef="#br0" timeOffset="6979.9678">7076 1948 588,'0'0'72,"0"0"-21,0 0 47,0 0-56,0 0-42,0 0-6,-15 48 6,12-17 0,0-3 0,3-2 0,0-5 1,0-5 0,9-4 2,1-3-6,1-2 7,5-6-4,4-1 2,5 0 2,8-8-1,0-10-2,-2-6-1,-6-1 0,-4-2-7,-7 2 7,-7 3-2,-5 5 4,-2 6 6,0 2 14,0 5 30,0 4-37,0 0 14,0 0-27,0 0-2,0 9-18,0 11 17,0 1-1,1 3 2,14-2 0,0-2-1,4-3 0,2-5 0,2-5 1,4-4 0,-1-3 0,1 0 1,0 0 2,3-12-3,-3-6-4,-1-6-1,-1-4-3,-3-4 2,-4-1-6,-6-3 6,-3-2 5,-1-1 0,-5 0 1,-3 0 0,0 4 3,0 5 18,-3 6 14,-4 4 1,0 6-7,2 7-15,2 3 9,2 4-6,1 0-11,0 3-6,0 27-17,0 15 13,0 15 4,0 3 0,0 8 1,0 1 2,1 2 4,4-3-3,-1-8 5,-1-7 0,4-9-7,-2-7-1,1-4-1,-3-4 0,2-7 0,-4-7 0,1-7 0,-2-7-1,1-4-3,-1 0-9,2-1 8,2-20 1,2-11-30,4-5-14,5-4-22,0 0-49,0 3-39,-6 6-54,-6 4 22,-3 4 186,0 2 4,0-2 171,-8-2-24,0-2-5,0-6-31,4 3-44,2-2-32,2 0-15,0 4-3,0 5-4,3 4 14,3 7-9,4 2 0,1 4-10,1 1-8,7 6-4,2 0 3,3 9-5,0 13 4,-5 8-4,-8 2 5,-5 1 0,-6-1 1,0-4 0,-5-1 0,-7-4 0,-5-5 0,0-6 0,-2-6-2,-2-4-29,3-2-26,-3 0-84,4-9-117</inkml:trace>
  <inkml:trace contextRef="#ctx0" brushRef="#br0" timeOffset="7643.927">8126 1720 620,'0'0'94,"0"0"54,0 0-82,0 0-26,0 0-16,0 0-24,-16 19-17,16 19 12,0 10 3,0 9 4,7 5 0,-4 5-1,-3-2 5,0-3 28,0-11-23,0-11-1,0-3-10,0-10 3,0-4-1,-3-9-2,-1-3 0,4-7 0,-3-1 1,3-3-1,0 0 2,0 0 8,0-18-10,0-11-5,7-11-23,5-10 7,2-5-8,-1-6 6,-1 4 13,-4 3 6,0 9 4,-3 12 11,-1 6 25,2 7 14,6 7-41,3 4-5,6 6-4,7 3-4,5 4-2,0 19 4,-5 6-1,-4 2 0,-12 2 0,-10 1 3,-2-2-1,-9 0 2,-15-3 0,-6-8 1,-1-5-2,-4-7-5,2-7-37,2-2-28,3 0-147,7-15-149</inkml:trace>
  <inkml:trace contextRef="#ctx0" brushRef="#br0" timeOffset="8811.8547">8672 1859 480,'0'0'135,"0"0"-26,0 0-13,0 0-52,0 0-26,0 0-18,-35 9 0,21 11 1,3 4 0,1 2 11,6-1 2,2-2-7,2-3-6,0-4 5,0-4-3,3-3-2,10-1-1,4-4 7,4-4 3,1 0 2,4 0 2,-1-12-10,-4-4 2,-6-1 4,-2-2-8,-5-1 3,-5 0 1,-2-1-2,-1 2 0,0-1-4,0 4 2,0 2-1,-4 2 2,-2 4-2,1 4 1,4 3-1,1-1 16,0 2-17,0 0 0,0 0-8,0 0-1,4 0 1,10 4 8,8 2 0,3-4 1,4-2 2,0 0-2,1 0 1,-3 0-2,-7-8 0,-4-2-1,-7-2-1,2-6 2,-3-2 0,0 2 1,-4 1 2,1 7-3,-4 4 18,1 4-4,1 2-7,0 0-7,10 8-9,2 12 1,3 4 8,4 4 0,-5 0 1,-1 0 2,-5-3 0,-7 1 0,-2-2-3,-2 0 1,0-1-1,-14-4 5,1-7-3,1-4-2,1-5-4,3-3 0,2 0 3,1 0 1,2 0 1,3 0 3,0 0-1,0 0 2,0-3 0,3-3-2,18-1-3,10-6 0,5-2-1,6-3 1,7-3 3,-6 0-3,-1-2 0,-11 2-1,-11-1-4,-4-4-4,-11 1 9,-4 1-1,-1 1 1,0 5 0,-10 6 9,-4 3 6,5 6 4,-1 3-4,-5 2-15,3 20-4,-3 9 3,6 4-7,6-2 7,3 1 1,2-5-1,17-1 1,7-7-3,2-5 6,12-5-6,-1-8-3,-2-3-53,-2 0-121,-12-3-480</inkml:trace>
  <inkml:trace contextRef="#ctx0" brushRef="#br0" timeOffset="9803.7892">10761 1351 806,'0'0'67,"0"0"-65,0 0-2,0 0-6,0 0 5,0 0 1,116-5 9,-67-2 3,-4-1-7,0 2-1,-5 1-3,-1 0-1,0 0 1,-6 2-1,-9-2 1,-8 5-1,-7-1 0,-7 1-1,-1 0 0,-1 0 1,0 0-1,0 0-1,0 0-2,0 14-5,0 11 9,0 11 14,0 8 2,0 7 0,0 5-5,0 3 13,0-2 4,3 0-2,0-3 0,1-4-14,-2-5-6,1-6-4,0 0 1,-2-3-2,1-3 0,-2-2-1,0-7 0,0-6 0,0-10-1,0-3 1,0-5 2,0 0 4,0 0 31,-12 0 7,-12 0-6,-9 0-36,-10-5-2,-3-3-4,-3-6-25,2-4-2,1-3-20,7-2-16,8 1-48,7 2-113,10 5-233</inkml:trace>
  <inkml:trace contextRef="#ctx0" brushRef="#br0" timeOffset="10115.7699">10934 1635 579,'0'0'261,"0"0"-237,0 0-22,0 0 3,0 0-5,96-7 2,-43 1 3,1-2-2,-6 3 0,-9 1 4,-8 1-7,-7 2-53,-10-1-147,-11-1-422</inkml:trace>
  <inkml:trace contextRef="#ctx0" brushRef="#br0" timeOffset="12534.5496">12504 1661 345,'0'0'122,"0"0"-75,0 0 21,0 0-27,0 0 1,0 0-8,-85-35-17,65 35-9,-4 0-8,2 0 1,1 4 5,1 10 0,0 4-6,-1 8-4,1 1 4,4 3 0,4-3 3,6-1 0,4-4-3,2-4 1,0-1 1,11-4 1,7-4 1,3-4-3,3-5 2,1 0-2,3-2 2,-1-13 1,-6-4-4,0-4 0,-6-1 0,-2-1 2,-4 4 2,-4 4 34,1 6 32,-6 6-17,0 3 11,0 2-25,0 0-35,0 0-4,4 13-21,2 9 20,3 2 1,0-3 1,3 0-1,5-4-2,0-6-2,4 0-31,0-5 3,5-5-40,-1-1-107,-1 0-52</inkml:trace>
  <inkml:trace contextRef="#ctx0" brushRef="#br0" timeOffset="13899.3883">13557 1576 502,'0'0'183,"0"0"-131,0 0-31,0 0 5,0 0-26,0 0-5,0 0-5,1 62 10,-1-29 24,2 3-11,7-1-2,0-3-10,1-5 3,3-2-1,1-2-1,-2-5 1,3-3 1,-3-7-4,3-2 5,0-6-5,1 0 9,2 0 0,1-16-3,-2 0 0,-2-5-2,-5-3-2,0-2 0,-3-1 1,-4-1-2,-2 0 4,-1 4-5,0 3 0,0 5 4,0 2-3,0 5 2,0 3 2,0 3-5,0 1-1,2 2 0,5 0 0,6 0-9,4 0 7,7 7 1,-2 1 2,5 2 0,-2-3-1,-1 1 2,6-4-1,1 1 0,5-5 0,3 0 0,0 0 1,-2 0-1,-1-8 0,-2-2 0,-7 1 6,-5 0-6,-8-2 0,-7 3 2,-5-2 2,-2-1 20,0-1 5,-5 1 1,-10 1-6,-3 4-18,-4 3 6,-3 3-12,-2 0-6,-1 17 5,1 7-4,4 6 4,5 3-1,6 0 1,5 1 1,7-6 0,0-1 1,3-3 2,16-4-2,8-5 4,9-3-1,9-8-4,3-2-13,4-2-107,-4 0-204</inkml:trace>
  <inkml:trace contextRef="#ctx0" brushRef="#br0" timeOffset="14691.3386">14756 1575 323,'0'0'320,"0"0"-281,0 0-6,0 0-26,0 0 4,-100 22 18,78 3 13,7 2-27,0 0 3,8 1-4,5-2-8,2-2-6,0-1 0,11-5 4,8-5-1,6-2 3,7-4 26,2-2 1,3-5-17,2 0 3,3 0-4,-5-14-4,-2-4-4,-1-6 4,-4-2-5,-3-6-6,-2-3 4,-7-4-4,-2-3-4,-5-2 3,-5-1 0,-2 0 1,-4-1 0,0 6 6,0 2-3,-10 3 21,-1 7 3,1 5-2,1 10-8,3 5 2,3 7-16,1 1-3,-2 11-8,-2 26-10,-3 16 17,0 8 0,4 4 1,4-3 0,1-8 0,0-6-1,14-7 0,5-7 1,2-5 1,-2-6-1,5-9 0,3-6 0,6-8 0,4 0-8,4-8-26,0-11-66,-10-4-121,-7-1-357</inkml:trace>
  <inkml:trace contextRef="#ctx0" brushRef="#br0" timeOffset="15003.3172">14673 1379 603,'0'0'94,"0"0"-94,0 0 0,0 0 18,122 0 56,-60 0-15,7 0-11,2 0-32,-4 0-7,-8 0-6,-8 0-1,-11 0-2,-7 0-32,-4 0-102,-7 0-27,-7 0-197</inkml:trace>
  <inkml:trace contextRef="#ctx0" brushRef="#br0" timeOffset="16205.7789">15678 1503 395,'0'0'81,"0"0"-3,0 0-19,-81-9-5,59 9-13,2 4 3,3 11-16,-1 5-12,5 2-3,-1 4 4,5-2-9,3-3 5,5-1-12,1-4-1,0-2-2,0-4 2,10 1 2,2-5 0,5-2 3,-1-2 12,4-2-10,0 0 12,3 0-7,1 0-5,1-10 4,-3-4-7,0-1-3,-3-2 3,-9 1 1,-1-1-4,-8 1 4,-1 0-3,0 1 5,0 4 0,-1 0 16,-5 4-9,3 0-5,0 6 3,2-1-10,1 2-2,0 0-3,0 0-5,0 0-12,0 11 14,10 1 3,2-2 3,2-1 0,3-2 2,0-4-1,4-3-1,1 0 0,6 0 4,1-11-4,2-7 2,-4-3-4,-6-2 0,-9 1 2,-9-2 1,-3-1 0,-2 3-1,-14-1-4,-1 5 4,-2 3 3,4 5 13,0 2-2,6 3-3,3 4-11,2 1 0,3-1 0,1 1 0,0 0-1,0 0-7,5 0-4,13 0 6,9 0 6,7 2 5,9 6-4,2 4-1,-1 3-1,-3 6-2,-6 5 2,-9 3 2,-7 1-3,-5 1 4,-6-2-4,-5-2 5,-2-2 0,1-2 0,-1-2-2,7-3-1,1-4 0,6-3 1,10-9 1,9-2-2,9 0-9,5-2-52,-2-12-132,-5-2-401</inkml:trace>
  <inkml:trace contextRef="#ctx0" brushRef="#br0" timeOffset="16813.7387">17542 1575 896,'0'0'39,"0"0"-37,0 0 0,0 0-2,0 0 13,0 0 6,15 0-4,2-8-12,8-2-3,5-2 1,1-3-1,4-5 1,0-2-1,-6-6-10,-2 0-8,-7 1 7,-7 1 0,-5 8 9,-7 6 2,-1 4 13,0 7 15,0 1-19,0 1-9,0 22-23,3 9 18,0 5 4,3 1 1,0 0-1,3-5 1,-3-5 0,0-4 0,-3-6-1,-3-5 0,0-6-2,0-2 3,-12-5 0,-9 0-2,-7 0-53,-2-4-172,2-4-186</inkml:trace>
  <inkml:trace contextRef="#ctx0" brushRef="#br0" timeOffset="17502.0624">18259 1230 689,'0'0'96,"0"0"-10,0 0-86,0 0 0,0 0-24,0 0 21,-6 122 3,3-62 3,-2 1 16,-3-1 26,-1-5 1,0-3-7,0-9-25,3-4 2,3-4-10,3-7 0,-1-2-4,1-6-2,0-4-1,0-4 1,0-6 1,0-3-1,0-1 0,0-2-7,0 0 3,0-9 3,0-15-50,9-8-10,5-4-33,-1-6-40,-3-2 5,-3 1 18,-4-1 67,0 2 42,0 1 2,0 3 122,2 7 10,1 4-43,3 7 22,1 7-55,6 5-31,6 8-16,4 0-8,4 8-1,2 14-4,-3 5 2,-5-1 4,-7 0-5,-7-4 3,-8-2-2,-2-1 4,-8-3 3,-19-3-1,-6-1-4,-7-6-8,0-5-7,1-1-117,3-6-174</inkml:trace>
  <inkml:trace contextRef="#ctx0" brushRef="#br0" timeOffset="18366.0077">18929 1366 336,'0'0'173,"0"0"-37,0 0-44,0 0-21,0 0-39,0 0-9,-38-29-7,20 29-5,-6 3 10,0 15-13,-3 5-1,4 2-7,3 1 2,4-1-5,5-2 3,6-4 0,5-2-3,0-3-2,0-4 4,14-1 1,5-1 0,5-5 1,3-3 0,1 0-1,-1 0-2,0-3-6,-5-9 2,-1-5 1,-6-1 0,-3-1 5,-6 1 4,-4 2 0,-2 3 15,0 4 23,0 3-21,0 1-10,0 5 8,0 0-17,0 0-2,1 5-22,2 10 10,2 5 7,2-1 5,2 1 0,0-6-1,3 2 1,3-4-1,1-5 1,8-1 2,3-2-2,4-4-1,2 0-30,0 0-15,1-13-67,-2 1-83,-1-1-145</inkml:trace>
  <inkml:trace contextRef="#ctx0" brushRef="#br0" timeOffset="18877.975">19578 1320 485,'0'0'117,"0"0"-25,0 0-42,0 0-23,0 0 21,-102-12-2,77 29-39,-2 6 3,2 5 0,5 4 8,4-1-12,5 0 2,5-5 1,6 0-2,0-4-6,7-3 1,15-6 4,7-2 17,8-8 7,5-3-22,1 0 1,2-2-9,-3-11 0,-4-5-10,-2-5-8,-3-4 4,-3-3-17,-5-3-6,-5-1 14,-11-1 3,-6 1 20,-3 6 3,0 6 14,-5 5 10,-7 8-2,-1 6 6,-1 3-11,0 7-20,-3 22-7,1 6 0,4 5 4,5-1 2,6-1-2,1-5 3,3-3 1,17-7-1,6-5 4,9-6-4,6-6-11,4-6-59,0 0-188</inkml:trace>
  <inkml:trace contextRef="#ctx0" brushRef="#br0" timeOffset="19797.9157">20954 943 641,'0'0'107,"0"0"-16,0 0-67,0 0 50,0 0-19,0 0-27,0-21-24,0 21-4,10 19-16,5 16 9,3 10 3,0 7 4,-2 4-1,0 1-3,0 2 4,-1-2 4,3-5 5,-1-9-6,2-7-2,-3-4 2,-1-8-2,-2-6-1,-5-6 2,-5-4-4,-2-5 2,-1-3 0,2 0 5,-2 0-2,1 0 22,4 0 11,5-8 19,5-13-27,7-7-28,5-10 4,3-6-4,0-7 1,-6-3-2,0-5 1,-7 0-6,-6 1-8,-3 0-9,-7 8-13,1 4 4,-1 7-18,3 9-41,-2 9-115,-2 12-150</inkml:trace>
  <inkml:trace contextRef="#ctx0" brushRef="#br0" timeOffset="20477.8724">20817 984 60,'0'0'267,"0"0"-140,0 0-36,0 0-27,0 0-18,0 0-29,1-4-17,1 22-21,2 11 21,-1 9 21,0 8 2,0 4-9,1 1-4,-1 2-8,2 0-1,1-5 11,2-3 31,3-6-23,3-4-15,4-8-1,-2-6 2,0-6-6,-4-8 0,3-5-57,-3-2-36,-1 0-33,1-13-219</inkml:trace>
  <inkml:trace contextRef="#ctx0" brushRef="#br0" timeOffset="21495.1077">21603 837 307,'0'0'201,"0"0"-123,0 0-37,0 0 1,0 0 12,0 0-17,19-15-24,-8 15-9,1 0-2,0 11 22,-1 9-15,-2 5-2,1 4 4,-3-1-10,0-4 1,-4-3 0,0-6-2,-3-1 0,0-5 3,0-3-3,0-1 2,0-5 2,0 0-2,0 0 2,2 0 8,2 0-2,2-9 4,3-6-14,2-3 6,2-5-5,3-1 3,1 1 11,-1 1-1,-1 3 2,-1 9-12,-2 5-4,1 5-4,-1 3-2,4 17 1,-2 3 1,-1 1 2,1-2 2,-4-2 0,2-2-8,-3-1-27,2-4-30,3-1-83,-2-4-171</inkml:trace>
  <inkml:trace contextRef="#ctx0" brushRef="#br0" timeOffset="25143.2556">22741 1513 687,'0'0'35,"0"0"-32,0 0 2,0 0 11,0 0 19,0 0 1,0 0-27,49-12-7,-25 3-2,0-1 2,-3-4 2,-3 0-2,-1-4 2,-4-3 0,-3-3-2,-2-3-2,-1 0 0,-2 0-8,-2 4 8,-2 4-2,-1 6 2,0 4-1,0 7 3,0 0-2,0 2 0,2 0-4,4 11-27,3 10 25,4 6 6,1 3 0,2 1 26,-1 0-6,0-4-7,-2-3 1,2-3-14,-3-3 1,-4-5 1,-3 0-2,-5-5-1,0 1-25,-10-4-55,-11-3-48,-4-2-229</inkml:trace>
  <inkml:trace contextRef="#ctx0" brushRef="#br0" timeOffset="25354.1051">23274 1504 617,'0'0'351,"0"0"-304,0 0-47,0 0-2,0 0-32,0 0-35,-5 0-44,8 0-41,8-1-213</inkml:trace>
  <inkml:trace contextRef="#ctx0" brushRef="#br0" timeOffset="25762.0778">23639 1060 750,'0'0'42,"0"0"6,0 0-45,0 0 1,0 0 18,0 0 24,0-44-19,0 44-21,0 7-6,0 18-17,0 17 17,-7 14-3,-5 9 3,-3-2 4,5-3-4,2-7 1,5-8 5,3-7 1,0-10 1,2-4-1,10-7-5,2-4 2,2-5-3,4-6 6,6-2-4,5 0-3,3-10-42,-2-9-131,-9-7-329</inkml:trace>
  <inkml:trace contextRef="#ctx0" brushRef="#br0" timeOffset="25994.062">23317 1310 723,'0'0'0,"0"0"-9,0 0 9,107 0 3,-56 0 14,9 0 28,6 0-6,-2-2-10,-1-1-20,-5 0-9,-3 2 0,-9-2-96,-15 0-238</inkml:trace>
  <inkml:trace contextRef="#ctx0" brushRef="#br0" timeOffset="26344.1767">24175 1539 1059,'0'0'14,"0"0"-14,0 0 0,0 0 1,0 0-1,0 0-6,0 0-20,1 1-12,7 3-7,-2-4-63,0 0-187</inkml:trace>
  <inkml:trace contextRef="#ctx0" brushRef="#br0" timeOffset="28986.3879">25734 1424 459,'0'0'127,"0"0"-46,0 0 4,0 0-33,0 0-8,0 0-1,0-58-12,-9 46-4,0-2-2,-6-1-7,-1 2-2,-2-2-16,0 4 1,-1 2-1,-1 3 0,-4 3-7,1 3-8,-3 0 1,-2 9 3,1 11-13,1 6 21,3 5-4,3 0-3,7 2 10,7 1-5,6-4 3,0-2 1,1-4-2,13-4 2,2-4 0,-1-3 1,6-5 0,0-3 0,4-5 1,1 0 0,0 0-1,1-15 14,2-1-2,-4-4-6,-2-3 4,-3-3-1,-5 0-4,-1-5 3,-5-3-4,0-4 2,1-3-4,-1-1-1,2-1 2,0-1-4,-2 5 2,-3 4 1,-1 7 2,-5 4-3,0 3 20,0 4-7,0 5-5,0 1-7,0 6-1,0 0 11,0 2-7,0 3 7,0 0-7,0 0-5,-2 6-10,-4 15-3,-3 12 12,-1 8 1,-2 5 0,3 6 0,6 0 0,3-1 0,0-4 0,1-5-1,13-6 1,1-4 0,-2-5 0,7-4 0,-2-3 0,3-7 0,1-3 1,2-5-1,-2-4 2,1-1-2,2 0 0,-3-6 0,-1-6 1,-2-1 1,-2-4-2,-2 1 0,-3-2 0,-2 1 1,-1-1-1,0 0 0,1 1 0,1 2-1,-2 3 1,-3 5 0,-4 2-1,-2 5 0,0 0 0,0 0-5,0 8-10,4 8 5,0 4 9,2-4 0,0-1 2,0-1 2,-1-2-2,2-3 0,-2 0 0,-1-1 2,1-3-2,-1 2-1,-1-1 1,-1-3 1,2-2-1,-1 1-3,1-2 3,1 0-8,4 0 8,1 0 0,-1 0 0,2 0 0,1-2 0,1-2 0,3-1-3,3-1-2,-2 2 1,-2-4 3,0 2 1,-4-1-1,-1 1 1,0 1 1,0 2 0,-4 1-1,0 1-1,1 1-1,-1 0-2,0 0-3,0 0 3,0 3-1,-2 5 4,1 0-6,-2 3 5,1 2-3,-1 0 5,2 1 1,-2-1-1,0 0-1,-2 1 1,-1-2 0,0 0 0,0-1 0,0-1-1,0-1 1,0-1 0,-4-3 0,-2 0 2,1-2-2,4-3 0,1 0 0,0 0 11,0 0 5,0-4-5,0-11-7,0-3-4,10-5-1,8-3 1,2 1-9,3 2 7,3 2-1,-4 5 1,-5 2 2,0 5 0,-6 4 0,-1 4-1,-2 1-1,-1 0-1,-1 0-8,4 9 7,-2 8-1,0 1 4,-2 3 0,-5-1 0,1-1-1,-2-4 2,0-2 2,0-3-2,0-5 0,0 0-2,0-4 2,0-1 0,0 0 6,0 0 5,0-10 25,7-9-35,2-6-1,1 0-10,2-1 9,-1 5 1,-4 6 0,-2 4 0,0 8-3,-3 3 1,2 0 2,4 5-18,1 13 12,4 2 5,1 1 1,2-3 0,1-2 0,-1-1 0,1-2 0,-1-5 1,-1-2-1,-2-2-6,-4-4-134,-1 0-282</inkml:trace>
  <inkml:trace contextRef="#ctx0" brushRef="#br0" timeOffset="29258.3688">26064 1117 851,'0'0'41,"0"0"-40,0 0-1,0 0 0,0 0 0,0 0-55,0 0-116,19 0-120</inkml:trace>
  <inkml:trace contextRef="#ctx0" brushRef="#br0" timeOffset="29858.3321">27244 845 828,'0'0'6,"0"0"-6,0 0-12,0 0-13,0 0 13,-78 122 4,58-56-2,-2 12 10,2 2 2,-1-3 50,6-6-7,10-13-9,5-6-26,11-9-6,22-5-3,7-10 0,11-8 1,5-7 6,7-7-5,1-6-3,2 0-65,-5-10-156,-7-12-262</inkml:trace>
  <inkml:trace contextRef="#ctx0" brushRef="#br0" timeOffset="30642.2812">27938 761 473,'0'0'36,"0"0"-31,0 0-5,9 117 48,-2-61 3,2 4-15,3 1 4,1 1-6,2 2 31,2-6-3,-2-2-30,6-8-20,-1-6-5,1-9-3,0-5 1,-7-12-5,-3-7 3,-6-6-1,-2-3 0,2 0 37,1-1 40,5-15-17,0-6-60,1-7 5,-2-2 1,1-3 5,-1-3-2,4-4-3,-1-2-1,5-1-7,4-1 0,-1 0-2,2 1-13,-1 0-3,-7 3-1,-2 2-15,-4 5-15,-4 5-52,-5 4-88,0 8-197</inkml:trace>
  <inkml:trace contextRef="#ctx0" brushRef="#br0" timeOffset="31202.2474">27789 818 176,'0'0'186,"0"0"-147,0 0-25,0 0 25,0 0 12,0 0-12,0-9-13,0 9-2,0 3-24,0 18-4,1 14 4,2 8 32,6 7-13,0 2 11,2 3-7,2-2-1,-3-1-11,2-1-5,-3-1 21,-3-8 8,-1-4-17,-2-7-10,-2-5-5,2-6 0,1-9-2,1-1-1,-1-9 0,4-1-44,3 0-53,0-18-84</inkml:trace>
  <inkml:trace contextRef="#ctx0" brushRef="#br0" timeOffset="32324.1065">28554 687 414,'0'0'97,"0"0"-47,0 0 5,0 0-5,0 0 13,0 0-21,4-9-27,4 9-13,-1 0-1,1 1-1,1 10-3,1 5 3,-1 5 0,-1 4 0,-4 2 1,-2 1-1,-2-1 4,0-3 0,0 0-2,0-2-2,0-8 1,-2 0 3,1-6-4,1-5 0,-2-3 0,2 0 0,0 0 16,0 0 10,0-5 2,0-10-8,3-4-18,6-6 6,0-1 0,3-3 11,1 2-2,4 4-10,-1 5-2,-1 4-4,0 7-1,-5 3-1,0 4 1,0 0-5,0 1-1,1 14-5,-1 4 3,-1 4-4,-3 1-23,-1 2-24,-1-4-30,-1-1-37,1-4-156</inkml:trace>
  <inkml:trace contextRef="#ctx0" brushRef="#br0" timeOffset="32908.0672">29078 647 791,'0'0'20,"0"0"-3,0 0-17,0 0-4,0 0-25,0 0 29,49 126 35,-30-57-9,-1 6 6,-3-4-18,-3-7 17,-5-6 6,1-8-13,-2-5-14,-5-5-5,-1-7 1,0-3-6,-12-4 3,-13-5 0,-11-4 2,-7-4-5,-5-5-53,5-5-80,7-3-165</inkml:trace>
  <inkml:trace contextRef="#ctx0" brushRef="#br0" timeOffset="33292.0453">29598 1026 617,'0'0'176,"0"0"-105,0 0-52,0 0 0,0 0 16,0 0-1,12-3-14,9 0-8,6 3-12,7 0 3,1 0-5,1 0 4,-5 0-4,-3 3-31,-4 3-47,-11 1-156,-10 1-224</inkml:trace>
  <inkml:trace contextRef="#ctx0" brushRef="#br0" timeOffset="33512.0905">29582 1185 344,'0'0'52,"0"0"6,0 0 35,0 0-15,0 0-17,0 0 69,74 18-60,-36-15-50,2-2-10,3 1-10,1-2-4,-1 0-8,-1 0-110,-3 0-190</inkml:trace>
  <inkml:trace contextRef="#ctx0" brushRef="#br0" timeOffset="34120.0572">30189 1045 268,'0'0'148,"0"0"-45,0 0-12,0 0-19,0 0 39,0 0-29,35-24-42,-28 24-36,2 0-4,1 15-8,2 9 3,-3 3 5,-1 5 0,-5-2-1,-3-3 1,0-1 0,0-5 0,0-5 0,0 0 3,-2-6-3,-1-4 0,0-1-1,3-5 1,0 0 6,0 0-1,0 0 15,5-10 1,12-8-3,5-6-18,4-1 1,4-4 4,0 3-3,-3 4 10,0 2-12,-2 7-1,-7 5-1,-2 5-1,-5 3 3,0 0-10,-3 15-2,1 11 7,-3 8 5,-3 2 0,1 2-1,-2-5 1,-1-1 0,4-5 0,-1-5 0,1-2-9,0-5-75,-2-7-145</inkml:trace>
  <inkml:trace contextRef="#ctx0" brushRef="#br0" timeOffset="39445.8811">4059 3714 472,'0'0'29,"0"0"9,0 0 50,0 0-11,0 0-26,0 0-5,0 0 9,-30-62-29,23 56-8,-2 3-12,0 0-5,0 1-1,-3 2 0,-3 0-6,-1 0 5,-4 11-1,-2 4-2,0 8 4,-5 4-2,4 6 1,-2 3 2,7 0-2,8 0 0,5 0-5,2-3 6,3-2-2,0-4 2,12-6-1,4-5-1,-2-3 2,7-5 0,-3-3-5,1-5 5,5 0 3,-6-3 0,6-17-2,-2-2-1,-5-4 8,-1-3-8,-4 1 0,-4-2 2,-3 1 0,-2 3 2,-3 5-1,0 8-2,0 3 29,0 5-4,0 4 4,0 1-10,0 0-20,0 13-21,0 8 16,5 5 5,-1-2-2,4-3 2,-2-3 1,6-4-1,-2-3 0,-1-1 0,3-6 0,-3-3 0,4-1 0,-1 0 2,2 0 0,4-13-1,1-3-1,-1-1 1,4-1-2,-5 1 1,-1 4 0,-4 1-1,0 4 2,-3-1-2,6 3 2,-3-1-2,3 2-3,6 5 3,-2 0-5,2 5 5,1 14-4,-4 4 1,-4 2 4,-5 1-5,-4-4 5,-2-1 2,-3-2 2,0-6-4,0-4 2,0-4 0,0-4 0,0-1-2,0 0 7,0 0 11,0-12-6,0-9-12,5-6-9,1-2-4,6 2 5,4 2 0,2 2 7,2 5 0,2 1-3,6 7 3,2 5-1,0 5-4,6 0 2,-3 7 2,-2 8 2,0 1-1,-4 0 1,-2 1-2,-5 0 0,-1-1 1,-5 0-6,1-3-117,-5-2-152</inkml:trace>
  <inkml:trace contextRef="#ctx0" brushRef="#br0" timeOffset="40021.8467">5199 3709 391,'0'0'123,"0"0"-38,0 0 6,0 0 10,0 0-36,-96-21-31,68 29-8,0 12-15,-2 7-10,6 4-1,2 2 0,7-1 0,7-2 0,7-6-4,1-1 2,1-4 1,14-6 0,3-3 0,5-4 1,-4-6-1,2 0 0,-6 0-3,4-9 1,-4-9 3,0-5 0,-3-6 0,0-4 0,-2-8 0,-1-5 1,0-8 1,-3-3-2,-1-1 4,-4 4 14,-1 5 20,0 3 31,0 9-33,0 11 12,-1 11-4,-2 9-19,3 6-7,0 11-18,0 26-23,0 19 21,0 16 2,0 2 0,4-5 0,4-4 1,3-12-4,0-10 2,10-11-18,-2-8-42,5-11-35,0-11-117,-3-2-454</inkml:trace>
  <inkml:trace contextRef="#ctx0" brushRef="#br0" timeOffset="40853.7923">6290 3672 558,'0'0'115,"0"0"-71,0 0-6,0 0 68,0 0-46,0 0-28,-2-80-2,-7 75-11,-7 5-12,-1 0 8,-5 0-15,-6 20 0,-2 7-3,2 6 3,5 3-1,7-4 0,5-2-1,8-5-3,3-2 0,0-2 1,8-3 2,7-1-2,4-5 4,5-6 0,1-5 4,6-1-4,4-4-19,-4-16-12,0-5-27,-5-3-32,-10-1 58,-8 3 24,-1 5 8,-7 6 54,0 7 60,0 3-12,0 3-48,0 2-18,0 0-36,0 4-12,0 14-9,8 6 19,1 5 2,1-2 0,8-2-3,6-5-22,7-8-31,8-10-46,3-2-129</inkml:trace>
  <inkml:trace contextRef="#ctx0" brushRef="#br0" timeOffset="45520.7149">7513 3630 522,'0'0'164,"0"0"-164,0 0-6,0 0 6,0 0 2,0 0 16,0 0 31,40 31-14,-28-31-5,0 0-15,0 0 2,3 0-1,7-10 6,1-10-8,2-6-7,2-5-1,0-4 0,-3-3-2,-8-4-4,-4 0 7,-8-5 0,-4 2-6,0-1 1,0 0 1,0 7-1,-4 6-2,-2 6 2,0 8 9,2 5-6,1 8 6,1 3 9,1 3-5,-1 0-15,-2 11-15,-1 20 0,-4 18 15,2 12 3,4 7-2,1 3 2,2-5 2,0-4 0,2-5-4,8-6 5,5-4-3,-3-6-3,1-7 1,-2-6 1,3-7-1,-1-7 1,-1-7 0,1-5 0,4-2 0,3-6-2,0-18-9,-1-8-8,-1-4-15,-6-2-4,-6-1 15,-6 5-7,0 2 24,0 5-5,-4 7 1,-5 6 4,-3 3 4,9 7 3,0 1 6,3 3 9,0 0-18,0 0-17,6 0-11,16 1 22,5 4 3,7-1 6,5-1-3,4-2 0,-1 3 0,3-4 1,-2 0-2,1 0 1,-1 0-1,-6 0-14,-1 0-27,-5 0 5,-4-2 9,-3-1-3,-9 1-1,-2-1 8,-8 2 24,-4 0 1,-1 1 100,0 0 14,0 0-56,0-3-20,0 1-9,-3 1-1,-10 1-29,-4 0 0,-5 0-2,-3 3 0,-5 12 1,6 6-4,-3 4 3,3 4 0,5 1 2,8-3-4,7-3 1,4-3 1,0-4-8,6-6 6,10 0 4,1-5 3,3-6-2,6 0-1,-2 0-9,6-17-14,-3-5-19,-5-5 5,-7 0 1,-3-1 36,-6 0 5,-2 4 14,-2 6 24,-2 5-9,0 5 7,0 4 3,0 4-3,0 0-38,0 0-3,0 10-17,0 10 11,0 3 5,0-1-1,3-2 2,5-2 0,3-5 0,3-1-3,2-6 3,-1-3 0,6-3-2,-1 0-4,0 0-11,-1-8 9,-1-5-17,-4-2 17,-2-4 3,-1-1 5,-3 2 0,0-1 0,-4 2 10,2 0 18,-2-1-5,1 3-21,-1 0-1,-1 2 1,2 3-2,-5 4 0,3 5-1,-3 1-2,0 0 2,4 1-19,2 13 5,-1 3 12,1-3 3,0 3 2,-2-2 0,2 0-1,-3-1 10,-2-2-6,-1-3 2,0-3-4,0-2 3,0-2-2,0-2 6,0 0 1,0 0 4,0 0 0,0 0 1,0 0 7,0 0-5,0 0-16,0 0-2,0 0 0,0 0 0,0 0-2,0 0-4,0 0-4,0 4 3,-4 7 6,-2-1 1,3 4-4,0-2 4,0 2 0,2-1-1,-1-2 0,1-1 0,1-2-2,0-4 3,0-1 0,0-3-3,0 0 3,0 0 4,0 0-2,0 0 2,0 0-1,0 0-3,0 0 0,0 0 0,0 0 0,-2 0-5,2 2 0,-3 0 0,0 3-3,0 1 8,-4 1-1,4 2 0,-3-5-1,1 0 2,-1-1-1,0-1 1,-4-2-9,1 0 0,1 0-12,1 0 20,1-3-23,2-5 11,2-1-11,1 2-3,1 1-17,0 1 3,0 2 15,0 3 12,6 0-6,5 0 8,0 0 3,3 0 6,0 1 3,-2 1 1,5-2 2,-4 0 21,3 0-2,1 0 3,1-7-14,-3-1-9,1 0 2,-5 1 1,-4 1-3,2-3 4,-3 0 6,-3-3 9,5-3 4,-5 0-10,1 0-8,-1 1 0,-2 2 1,2 3 5,-1 3-10,-2 3-2,0 1 3,0 2 1,0 0-1,0 0-4,0 5-22,0 12 9,0 4 13,0 2 1,0-2-1,0-3 0,0-3 2,0-5-2,3-1 0,4-3 1,5-3 0,0-1 2,6-2-3,2 0-3,6-5-19,3-8 2,-1-7-43,-1-2-85,-9-1 116,0 0 17,-8 6 15,-1 1 0,-5 7 113,-2 3-24,-1 6 5,1 0-57,-2 0-37,6 0 0,5 14 0,3 4 6,-2 3 4,-4 0 1,2-1-5,-7-1 4,-3-2-6,0-2-2,0 1-2,-19-1-2,-9-1-62,-7-8-200</inkml:trace>
  <inkml:trace contextRef="#ctx0" brushRef="#br0" timeOffset="45695.0495">9012 3306 1045,'0'0'0,"0"0"-172,0 0-172,0 0 238,0 0-150</inkml:trace>
  <inkml:trace contextRef="#ctx0" brushRef="#br0" timeOffset="48098.3352">10749 2883 187,'0'0'88,"0"0"-42,0 0 21,0 0 1,-86-21-19,62 19-15,-2 2-22,-2 0 4,1 0-2,0 0-5,3 5-9,5 4 5,-2 3 1,8 2-1,-1 2-9,5 1 6,2 2-3,4 1 1,3 1 0,0-1 0,0-4 0,10 0-1,7-1 0,5-1 2,6 0 5,5-3 21,5 0 1,-1 0 15,1-2-22,-9 1-7,-10 2-11,-4 1-2,-9 0 0,-4 5-1,-2 5 0,-3 2 0,-15 1 1,-3-5 9,0-5-9,0-5 16,5-5-13,1-6 9,4 0-1,5 0-2,3 0 24,1-1-12,2-4 2,0 3-1,0 2-20,0 0-3,10 7-4,3 18-5,1 17 8,-8 9 0,-6 7 1,0 2 49,-15-5-1,3-5-26,4-5-11,7-6-11,1-4 3,0-8-3,4-6 0,10-6-3,5-6 2,6-7-8,11-2-30,8-9-9,0-12-153</inkml:trace>
  <inkml:trace contextRef="#ctx0" brushRef="#br0" timeOffset="49562.2486">11086 3000 548,'0'0'123,"0"0"17,0 0-39,0 0-63,0 0-30,0 0-8,2 50-5,1 4 5,0 11 4,0 2 1,0 0-3,1-7 3,2-9-3,-3-3 0,5-6 0,-2-1-2,-2-5 0,2-4 2,0-7-5,0-4-1,1-4-28,5-8-84,-3-7-90,0-2-224</inkml:trace>
  <inkml:trace contextRef="#ctx0" brushRef="#br0" timeOffset="50244.7665">11546 3059 594,'0'0'113,"0"0"-113,0 0 0,-45 113 8,38-57 29,5-3-8,2-7 1,0-7-23,6-6-6,7-5 2,1-1-1,-1-6-2,2-5 2,1-6 2,1-4 6,7-6 16,3 0 21,-1-6-29,3-13-9,-5-5-1,-2-3-6,-4-3 4,-6-6-2,-3-2 7,-2-4 15,-4 0 11,-3 7-11,0 6-8,0 10 9,0 8-4,0 9 19,0 0-28,0 2-14,0 4-7,0 23-13,0 12 18,0 8 2,0 0 0,3-7 0,8-2 0,5-6-3,5-4-2,6-2-27,6-6-14,5-7 5,-2-8-106,-3-5-320</inkml:trace>
  <inkml:trace contextRef="#ctx0" brushRef="#br0" timeOffset="50748.7969">12231 3583 825,'0'0'38,"0"0"-33,0 0 8,0 0 41,0 0-8,0 0-24,7 1-4,11-8-4,6-9-8,-2 2-6,-1-3-6,-3 2-4,-8 3 6,-4 0 2,-4 3 0,1 5 2,-3-1 5,0 5 13,0 0-4,0 0-14,0 3-8,0 15-8,0 3 12,0 5 4,0-4 0,0 1 2,6-2-2,-2-5 0,2-2 4,0-5-4,2-6-47,5-3-87,1-3-256</inkml:trace>
  <inkml:trace contextRef="#ctx0" brushRef="#br0" timeOffset="50932.7855">12345 3281 947,'0'0'0,"0"0"-14,0 0-55,0 0 59,0 0-2,0 0-92,5-16-131,1 22-167</inkml:trace>
  <inkml:trace contextRef="#ctx0" brushRef="#br0" timeOffset="51541.0859">12601 3041 569,'0'0'196,"0"0"-193,0 0-3,0 0-14,0 0 14,0 0 19,68 48 26,-32-30-19,3-1-10,3-1-1,1 1 1,-5-2-10,-2 0-4,-4 0-2,-7-2 0,-3 4 1,-8 0 4,-5 2-5,-8 2-3,-1 2 2,-4 4-2,-20 0 2,-7-1 1,-7 1 2,-2-2 5,1-1-7,1-1-1,2-2-41,4-4-122,7-5-260</inkml:trace>
  <inkml:trace contextRef="#ctx0" brushRef="#br0" timeOffset="52629.018">13167 2747 274,'0'0'271,"0"0"-240,0 0 14,0 0 4,0 0 52,0 0-20,70-63-56,-53 57-16,4 5-7,1 1-1,2 0-1,0 3-7,0 11 6,-2 3-7,-7 4 4,-3 2-1,-8 4 4,-4 3 1,0 0 0,-16 4 5,-3 0-5,-7-1 1,1-1 1,1-2-2,3-3-17,2-3-6,7-2 13,0 1 3,3 0 2,7-4-3,2-1 8,0-3 5,0-1-2,10-5 4,7-3 5,6-3 4,1-3-8,0 0-7,-7 0 3,-8 0-4,-4 0-12,-5-3 12,0 0 1,0 2 5,0-1 23,0 2 1,-2 0-8,-5 0-22,-2 18-1,0 9-5,5 11-1,2 1 1,-1 5 6,3 2 19,0 0 17,0-2-13,0-2-4,0-1-3,0-5-9,3-5-5,-1-7-2,-2-6 3,0-6-2,0-5 0,0-4 1,-13-3-2,-13 0-4,-10 0-15,-9-6-9,-3-5-9,-1 0-37,7-1-142,4-4-448</inkml:trace>
  <inkml:trace contextRef="#ctx0" brushRef="#br0" timeOffset="53932.9335">13648 3831 658,'0'0'154,"0"0"-154,0 0 0,0 0 6,0 0 41,0 0 7,1 1-19,7-5-25,2-5-10,1-1 0,-2-3 3,1 2-3,-4-2 0,0 3-3,-4 1 3,-1 4 0,-1 3 0,0 0 2,0 2 5,0 0-7,0 15-19,0 6 16,0 5 1,0-2 2,0 0 0,0-3 3,0-2-8,9-2 6,3-5-2,0-3-20,7-7-101,0-2-26,-2-4-309</inkml:trace>
  <inkml:trace contextRef="#ctx0" brushRef="#br0" timeOffset="54116.9207">13731 3496 905,'0'0'10,"0"0"-10,0 0-18,0 0-45,0 0-40,0 0-56,-16 0-158</inkml:trace>
  <inkml:trace contextRef="#ctx0" brushRef="#br0" timeOffset="54388.9036">14061 3622 780,'0'0'48,"0"0"-39,0 0 2,0 0-3,0 0-1,0 0-2,105 3-5,-74-3 0,-6 0-26,-7 2-161,-9 5-258</inkml:trace>
  <inkml:trace contextRef="#ctx0" brushRef="#br0" timeOffset="54572.8929">14024 3814 585,'0'0'0,"0"0"-53,0 0 53,0 0 40,0 0 6,103 7-14,-72-7-11,2 0-18,1-2-3,2-1-2,1-2-90,2 0-199</inkml:trace>
  <inkml:trace contextRef="#ctx0" brushRef="#br0" timeOffset="54836.876">14634 3493 922,'0'0'86,"0"0"-86,0 0-17,0 0-7,-15 88 21,8-41 3,2 0-1,1-4 0,-1-4 1,4-4 1,1-5 0,0-4-2,0-4 1,0-5-6,7-8-96,8-6-198</inkml:trace>
  <inkml:trace contextRef="#ctx0" brushRef="#br0" timeOffset="55060.8637">14959 3601 776,'0'0'167,"0"0"-167,0 0-37,0 0 21,0 0-17,0 0-44,2 12-22,-1-3 28,-1-3-206</inkml:trace>
  <inkml:trace contextRef="#ctx0" brushRef="#br0" timeOffset="55260.8524">14967 3786 630,'0'0'251,"0"0"-251,0 0-2,0 0 2,0 0 0,0 0 1,-2 2 3,2-2 5,0 1-9,0-1-10,11 0-82,2 0-120</inkml:trace>
  <inkml:trace contextRef="#ctx0" brushRef="#br0" timeOffset="55908.8108">15158 3605 486,'0'0'130,"0"0"-73,0 0 31,0 0 7,0 0-42,0 0-21,16-33-11,-7 33-9,2 0-9,6 0-3,3 9-5,2 9 2,4 3 0,-3 2 3,-4 0 0,-5-4-2,-3 1-1,-7-2-2,-4-2-12,0-2 0,0-3 3,0-4 14,-3-3 0,0-2 0,3-2 5,0 0-2,0 0 3,0-13-6,12-10-17,5-4 2,3 1 5,-1 4 0,-3 5 10,-7 6 7,-3 7 31,-1 4-2,1 0-36,4 6-8,3 13 6,-1 3-2,-3 2 4,1 0-1,-2-2 2,-1-2-1,1-3 0,2-2 0,-4-4 1,3 0-1,0-5-3,3-3-68,0-3-119,0 0-268</inkml:trace>
  <inkml:trace contextRef="#ctx0" brushRef="#br0" timeOffset="59184.4616">17030 3011 506,'0'0'77,"0"0"2,0 0-17,0 0-7,0 0-32,-91-54-11,70 54-2,-3 0-10,-1 12-4,-4 12 0,3 7-9,-1 5 13,3 3-9,7 2 3,4-3 6,7-5-4,3-3 3,3-3-6,0-7 7,0-4 1,0-4 1,8-7 2,10-3-1,4-2 5,5-8-1,8-16 0,3-6-7,-1-5 0,-5-2 0,-6 0 3,-6 4-2,-11 10 3,-3 4 14,-5 9 28,1 5 6,-2 3-3,0 2-12,0 0-37,0 8-6,4 13-22,3 7 27,3 3 0,-1-1-2,4-4 3,-1-4 3,3-7-3,4-3-3,3-6 3,5-6 1,3 0 0,0-1-1,0-14-2,0-8-2,-5-1-2,-2 0 5,-7 1 0,-6 10 1,-2 2 6,-3 5 0,2 3 9,2 3-11,1 0-4,3 3-9,3 12-2,-2 6 8,-2 3 0,-2 2 3,-3-5 0,-4-1-3,-2-5 2,-1-6 1,0-2 0,0-2 2,0-5 0,0 0 3,0 0 0,0 0 8,0-6 7,0-12-18,0-5 0,2-1-1,4 0 0,3 3-1,4 2-1,4 2 0,5 2 1,2 4-1,0 6 0,3 5-1,-2 0-3,-1 7 1,-1 11-7,-3 3 10,-5 3-2,-5 3-1,-3-1-3,0-1-30,0-4-63,1-8-116</inkml:trace>
  <inkml:trace contextRef="#ctx0" brushRef="#br0" timeOffset="59706.274">18128 3130 561,'0'0'70,"0"0"-15,0 0 53,0 0-25,0 0-43,-93-42-21,64 49-17,-3 15-2,5 4 1,4 3-5,4 3 6,6-3-4,7-1 0,5-3 1,1-5 1,0-5-1,10-3-3,8-7-6,3-5-10,5 0-17,2-7-25,0-12-17,-2-7 16,-4-9-8,-3-5 5,-1-6 17,-1-6 38,1 2 11,-5 0 0,-4 1 102,-8 3 17,-1 4 74,0 7-91,-3 11-16,-2 10-36,2 8-18,1 6-6,2 2-26,0 26-16,0 17 3,0 14 13,0 4 3,2-2-3,4-3-1,4-5 1,5-5-3,3-9-7,5-10-44,6-9 6,2-16-55,5-4-200</inkml:trace>
  <inkml:trace contextRef="#ctx0" brushRef="#br0" timeOffset="60890.1968">19460 3024 573,'0'0'14,"0"0"19,0 0-31,0 0 7,0 0 17,0 0-12,80-59-6,-60 59 15,0 0 8,-1 8-17,2 12-11,-2 4-1,-2 4 0,-2 4 6,-5-2-8,-2 0 2,-1-1-2,-6-6 4,-1-4-1,0-7-2,0-4 0,0-4-2,0-1 4,0-3 3,0 0 21,0 0 13,0 0 2,0-7 3,0-11-37,2-8-6,6 0-2,2 1 0,2 2 2,1 5-1,0 3-1,3 5 8,-1 2-7,1 6 0,2 2-1,-2 2-9,2 15 9,-1 6-4,-4 5 0,-4-3 4,-4 1-2,-4-5 1,-1-3 1,0-7 1,0-6-1,0-2-1,0-3 0,0 0 2,0 0 7,0-17-8,3-8-22,7-6 4,2-1 12,1 2 0,1 6 5,-2 4 1,3 7 3,-1 7 10,2 6-10,1 0-3,2 9-1,-1 11-5,-2 7 2,-2 0-1,-3 3 3,-2 2 1,-2-4 0,-1-3 0,1-2-87,-1-8-69,3-7-134</inkml:trace>
  <inkml:trace contextRef="#ctx0" brushRef="#br0" timeOffset="61359.0456">20371 2908 298,'0'0'164,"0"0"-97,0 0-42,0 0-19,0 0 57,0 0-19,24 32 13,-2-17-6,9-1 10,8 2-32,10-1-21,6 2 8,5-2-4,-5-3-6,-3-1-5,-8-3-1,-10-1 2,-10-3-1,-9-1-1,-9-2-4,-5 1 4,-1 3-7,0 2-4,-1 8 11,-14 5 5,-8 5 18,-8 6-4,-5-2-10,-5 3 3,-1-5-5,0-1-1,2-3-5,5-2-1,3-2-34,3-2-48,6-4-95,10-7-237</inkml:trace>
  <inkml:trace contextRef="#ctx0" brushRef="#br0" timeOffset="62126.9955">21246 2946 729,'0'0'171,"0"0"-103,0 0-46,0 0-11,0 0-11,0 0-4,29-12 0,-16 15-2,5 14 2,-3 4-1,0 1 4,-3 2-1,-3-1 2,-2-4 0,-1-1 0,-3-1 0,-1-3 0,-2-1 0,0-2-4,0-4 0,0-1-9,0-3 4,0-3 6,0 0 1,0 0 2,0-12 8,0-11-2,4-3-4,11-5 1,5 0 4,2 4 7,0 3-13,-2 7 0,-3 7 1,-3 5-1,-1 5-1,-1 0-3,3 15-6,-1 11 3,0 4 5,-2 3 1,-4-2 0,1 3 0,-3-1-2,0-2 4,0 0-2,0-9 0,1-3-13,1-8-106,-1-9-226</inkml:trace>
  <inkml:trace contextRef="#ctx0" brushRef="#br0" timeOffset="62310.9857">21836 3244 957,'0'0'139,"0"0"-139,0 0-16,0 0 8,0 0-9,0 0-49,0 0-67,0-11-287</inkml:trace>
  <inkml:trace contextRef="#ctx0" brushRef="#br0" timeOffset="64518.8422">22777 2562 402,'0'0'46,"0"0"-6,84-19 21,-44 13-20,3 0-20,6 1-14,1 0-1,0 4-6,-3 1 1,-9 0-2,-5 0 1,-9 0-2,-1 0-46,-4 0-84,-3 0-113</inkml:trace>
  <inkml:trace contextRef="#ctx0" brushRef="#br0" timeOffset="64806.8252">23083 2600 389,'0'0'41,"0"0"35,-12 98-48,11-54 6,1 0 2,0 0-24,0 2 0,0-4-8,0-3-2,0-3 21,0-1-6,0-4-13,0-1-4,0-6 1,0-4-1,0-8-70,4-10-186</inkml:trace>
  <inkml:trace contextRef="#ctx0" brushRef="#br0" timeOffset="66315.8086">23308 2874 400,'0'0'72,"0"0"-70,0 0-1,0 0 24,0 0 20,0 0 14,72 41-3,-44-41 1,5 0-27,4-5-20,3-11-4,-1-7-6,-3-4-9,-4-3-14,-10-3-16,-7-1 18,-6-2 7,-8 2 14,-1-2 7,0 1-2,-1 3 29,-8 6 1,3 4 22,1 10 10,2 8-11,2 2-6,-1 2-25,-1 9-25,-4 20-31,1 13 31,-3 9 0,0 4 2,2 1-2,-1-1 0,4-7-1,-1-7 1,4-9 0,1-1 0,0-7 0,0-5 0,0-2 3,0-8-3,0-4 0,0-2 0,0-3 3,0 0 3,0 0 5,0 0 1,0-3-12,0-8 0,1 1-3,2-1 3,-1 4 0,-1 0 1,1 3 6,-2 4-3,0 0-4,0 0 0,0 0-6,0 2-16,0 14 11,0 0 7,0 4 4,0-5 2,-2-3 1,1-3 2,-1-4 0,2-3-1,0 0 0,0-2-2,0 0 5,0 0 0,0 0-1,0 0 4,0 0 0,0-10-8,0-4-2,0-4-2,2-3-5,2 0 2,2-5-9,4-3-7,4 3 8,4 1-7,-3 6 7,1 8 3,-1 5 4,0 6 2,-1 0-6,3 5-3,1 13 1,5 3 2,2 2 10,0-1 0,-2-3 0,-4 0-3,0-3 3,-2 0-2,2-3 0,-1-4 2,5-2 1,-3-4 2,4-3-2,-1 0 0,-1 0 2,0-6-3,-2-5 4,-4-4-2,-4-4-2,-1 3-2,-7-4-2,-1 3 2,-3 2-1,0 5 3,0 2 1,-7 5 14,-4 3 3,2 0-18,-1 11-5,-2 10 0,5 3-3,0 2 6,7-5 2,0-3 0,0-3-1,2-3 0,7-5 1,4-2 0,2-5 3,5 0 7,3 0 3,3-15-7,5-3-6,1-1-12,-1 0-9,-4 4 3,-8 5 3,-7 5 12,-5 5 3,-1 0 23,4 0-18,3 8 1,6 8 6,4 1 1,-4 1 7,1 0-5,-6-3-15,-3-1 6,-5-4-6,-5-4 0,1-1 0,-2-4 3,0-1-2,0 0 6,0 0 0,1 0 6,1-11 10,5-8-19,1-4-4,7-1-10,5 2-13,3 1 6,3 4 15,2 3-2,0 6 2,0 3 2,-1 5 0,-2 0-1,-2 8 0,-4 7-2,-1 4-4,-4-1 7,-4 0-3,-3-1 2,0-2 1,-3 0-1,1-1-1,5-4-113,0-4-84</inkml:trace>
  <inkml:trace contextRef="#ctx0" brushRef="#br0" timeOffset="66555.7924">25398 3094 897,'0'0'10,"0"0"-10,0 0-17,0 0 17,0 0 0,-8 90 1,-1-70-1,-8 1-1,-7-3-39,-4 0-88,-7-3-80</inkml:trace>
  <inkml:trace contextRef="#ctx0" brushRef="#br0" timeOffset="69091.6354">10791 5121 621,'0'0'85,"0"0"-31,0 0 16,0 0-34,0 0-36,0 0 2,-3 88 8,6-40 23,6 3-5,0-3-9,-2-1-5,1-1-9,-4-1-1,-4 4 11,0 0-7,0-1-2,-12 1-4,0-7-2,-1-8-21,7-6-48,3-9-131,1-10-222</inkml:trace>
  <inkml:trace contextRef="#ctx0" brushRef="#br0" timeOffset="69507.6082">10728 5058 586,'0'0'91,"0"0"-78,0 0 29,0 0-13,26-83 28,-10 67-9,5 1-28,4 1-14,5 4-5,4 6 0,1 4-1,0 4 0,0 20-1,-3 9-1,-2 8 1,-7-1 1,-5 1 2,-12-2-1,-6-2-1,-6 0-1,-26-5 0,-11 0-26,-6-3-15,0-5-25,8-6-19,12-8-137</inkml:trace>
  <inkml:trace contextRef="#ctx0" brushRef="#br0" timeOffset="69819.5881">11507 5330 822,'0'0'127,"0"0"-122,0 0 8,0 0 7,0 0-5,0 0-13,70-12 0,-33 11-1,-4 1-2,-3 0-2,-6 0-67,-12 3-163,-9 5-288</inkml:trace>
  <inkml:trace contextRef="#ctx0" brushRef="#br0" timeOffset="69995.5762">11468 5488 899,'0'0'0,"0"0"-35,0 0 33,0 0 2,0 0 29,0 0-8,112 14-12,-76-14-8,-2 0-1,-2 0-32,-7 0-120,-7 0-45</inkml:trace>
  <inkml:trace contextRef="#ctx0" brushRef="#br0" timeOffset="71709.4243">13023 4951 631,'0'0'39,"0"0"-22,0 0-17,0 0 1,0 0 1,109-23 22,-54 21 45,6-1-28,8 0-5,7 1-5,6-1-11,1-2-9,7 1-6,7-2-5,7-3 3,1 0-1,-5 0-1,-11 1-1,-16 5-25,-19 3-67,-17 0-54,-20 0-42,-17 0-65</inkml:trace>
  <inkml:trace contextRef="#ctx0" brushRef="#br0" timeOffset="72565.3717">13143 4967 376,'0'0'166,"0"0"-120,0 0-6,0 0 12,0 0-20,0 0-32,11 3-2,4 10-6,6 3 8,9 3 20,7 0 15,8 1 17,5-4-16,4-1-4,1 0-15,4-1-10,-1 1-7,-3-2 2,-6-1 0,-6 0-2,-10 2 1,-10-2-1,-7 0 1,-8-2-1,-7-2 0,-1-2-4,0 0 3,0 0 1,-12 0 4,-10 3 1,-7 0 0,-6 1-3,-10 4 4,-9 3-6,-6 3-5,-4 1-13,0 0-4,3 0-5,6-3 11,4 0-8,9-3 22,8 1 2,1-1 1,9 0 0,2 2-1,2 1-1,3 2 1,3-1-1,2 1-5,5-2 4,2 0 2,1-1-2,4-4 2,0-2-5,0-7 3,15-1 2,19-3 23,23 0 42,13-2-27,18-9-25,15-6 0,6 0-1,4 2-1,0 3-4,-7 7-1,-6 4-2,-10 1-4,-7 0 2,-12 0 0,-13 0-4,-12 5-34,-15-1-44,-16 1-95,-15 1-200</inkml:trace>
  <inkml:trace contextRef="#ctx0" brushRef="#br0" timeOffset="73237.3274">13111 6155 544,'0'0'79,"0"0"-74,0 0-2,0 0 37,0 0 0,0 0-1,51-1-18,-35-8 9,2-5-10,1-4-16,0-3 4,0-3-8,-5 0 4,-5 2-3,-3 3 7,-4 7-4,-2 5 27,0 2 17,0 3-8,0 2-18,0 0-22,-5 20-20,-2 7 17,2 6 3,1 2 0,4-3 1,0-2 0,0-3-1,3-3-2,6-3 0,0-6 0,9-4 1,4-8-35,1-3-88,3-3-166</inkml:trace>
  <inkml:trace contextRef="#ctx0" brushRef="#br0" timeOffset="73429.3147">13256 5795 695,'0'0'140,"0"0"-140,0 0-52,0 0-31,0 0 42,0 0-182,-5-21-122</inkml:trace>
  <inkml:trace contextRef="#ctx0" brushRef="#br0" timeOffset="73693.2974">13600 5896 359,'0'0'594,"0"0"-590,0 0-4,0 0-3,0 0 3,0 0 0,88-4 16,-45-4-7,-4 2-9,-4 2 0,-7 2-2,-7 2-43,-8 0-90,-4 0-106</inkml:trace>
  <inkml:trace contextRef="#ctx0" brushRef="#br0" timeOffset="73894.3393">13596 6068 520,'0'0'121,"0"0"-117,0 0-3,0 0 13,0 0 51,0 0 4,92 0-39,-59 0-15,0 0-15,-2 0 1,0 0-2,1-7-80,-4-4-146</inkml:trace>
  <inkml:trace contextRef="#ctx0" brushRef="#br0" timeOffset="74110.325">14045 5893 912,'0'0'168,"0"0"-152,0 0-16,0 0-9,0 0-8,0 0 17,-2 84 0,-2-46 1,-4 3-1,-1-4 0,0-5 0,0-3-51,5-8-64,2-9-177</inkml:trace>
  <inkml:trace contextRef="#ctx0" brushRef="#br0" timeOffset="75413.8131">13360 4779 463,'0'0'129,"0"0"-93,0 0-8,0 0 11,0 0 29,0 0-30,-6-81 1,15 66-13,3-1-18,1 1 1,-1 1-3,-1 7 2,2 0 7,-2 6-8,2 1-5,3 0-2,5 14-3,1 6 1,-2 6 2,-2 4 3,-8-1 3,0 0-6,-6-4 1,-4-4 0,0-3 0,0-4-1,0-4 2,0-4 0,0-3-1,0-1 6,0-2-1,0 0 4,0 0 12,0-16-10,1-5-12,8-5 1,2-5-5,3 3 3,2 0 1,0 6 5,-3 5-5,1 4-4,-2 5 4,0 7 2,1 1-1,4 0-1,2 6 0,0 9 0,-4 2 0,-2 2 2,-2 1 7,-2-2-9,-3 0 0,0-1-3,-2-2 7,1-2-10,-1-2 5,7-3-28,5-4-25,6-4-139,3-4-298</inkml:trace>
  <inkml:trace contextRef="#ctx0" brushRef="#br0" timeOffset="77807.2611">13766 4724 402,'0'0'67,"0"0"-21,0 0-9,0 0 3,0 0-8,0 0-11,0 0 1,9-65-17,1 51-2,-1 3 0,3-2-2,3 3 1,-2 1 1,5 2-1,0-1 0,5 3 4,2 1 0,3 2 6,0 2 2,-2 0 17,-5 0-17,-2 12-14,-4 8 1,-3 3 16,-4 3 2,-4 2-1,-1-1 1,0-2 7,0-1-20,1 1-2,2-4-4,2-3 0,4-3-30,6-6-109,4-8-286</inkml:trace>
  <inkml:trace contextRef="#ctx0" brushRef="#br0" timeOffset="79984.2071">15022 4876 625,'0'0'109,"0"0"-4,0 0-45,0 0-17,0 0 17,0 0-21,-3-22-26,3 22-13,-2 17-7,-2 19-13,0 14 20,-1 9 0,2 3 1,-1-2-1,0 0 0,0 0 0,-1-1 2,-2-2 1,3-6 3,2-3-6,2-4 0,0-2 0,0-7-1,11-7-44,2-11-58,-1-8-137,3-9-330</inkml:trace>
  <inkml:trace contextRef="#ctx0" brushRef="#br0" timeOffset="82057.4022">15431 5406 450,'0'0'160,"0"0"-148,0 0-5,0 0 1,0 0 18,0 0 4,0 0 31,43-17-12,-30 8-12,-2-1-8,-2-4-17,-3 2-3,-3-2 2,-2 4-2,-1 2 10,0 3 2,0 1-5,0 3 5,0 1-21,0 0 14,0 0-14,0 9-17,0 12-3,0 6 19,0 2 1,0-4 0,0-3 1,2-2-2,10-3 1,2-4-15,5-2-40,3-6-86,-1-5-174</inkml:trace>
  <inkml:trace contextRef="#ctx0" brushRef="#br0" timeOffset="82249.3901">15553 5099 687,'0'0'0,"0"0"-37,0 0-54,0 0 18,0 0-60,0 0-57</inkml:trace>
  <inkml:trace contextRef="#ctx0" brushRef="#br0" timeOffset="82721.3598">15877 5043 794,'0'0'83,"0"0"-83,0 0-27,0 0 2,0 0 13,0 0 12,92 61 0,-48-41 0,1-1 1,2 0 2,0-1 8,-1 0-8,-3-3 0,-3-1 8,-7-1-9,-8-1-1,-8 0 1,-8 0-2,-6 0 0,-3 3-4,-5 3 3,-21 2 1,-9 4 30,-8 0-4,-8 1-8,-1 3-18,-2-1-6,3 0-62,9-3-77,11-4-94</inkml:trace>
  <inkml:trace contextRef="#ctx0" brushRef="#br0" timeOffset="83457.3179">17437 5026 679,'0'0'134,"0"0"-111,0 0-23,0 0 4,0 0 7,-100 53 8,50-30-11,0-1-4,1-1-2,6-3-2,7-4 6,11-4-6,7-3 0,10-3-1,5-3 1,3 2-8,0 4-3,0 1 6,5 6 3,13 3 1,1 1 1,7 0 0,3 1-2,9 1 2,5 4 0,3 1 0,2 3-1,-3 0 2,1 2 0,-3-1 1,2-2-4,-2-4-63,-7-9-215</inkml:trace>
  <inkml:trace contextRef="#ctx0" brushRef="#br0" timeOffset="83918.0466">17863 5321 279,'0'0'504,"0"0"-427,0 0-46,0 0 3,0 0-9,0 0-24,39-13-1,-20-1 1,-3 0 4,-1 0-4,-6 0-2,-1 0-2,-4 3-3,-4 1-4,0 3 9,0 4 1,0 1 4,0 2 22,0 0-26,0 10-13,0 11 6,0 2 6,0 3 0,0-2 1,0-1 0,0-4 0,0 0 0,9-7 0,3-2 0,6-2 0,4-7-2,4-1-66,1 0-244</inkml:trace>
  <inkml:trace contextRef="#ctx0" brushRef="#br0" timeOffset="84102.0404">18015 5036 868,'0'0'5,"0"0"-5,0 0-96,0 0 49,0 0-47,0 0-200</inkml:trace>
  <inkml:trace contextRef="#ctx0" brushRef="#br0" timeOffset="84462.0161">18477 4792 677,'0'0'77,"0"0"-64,0 0-13,0 0-30,0 0 30,-22 121 4,14-57 43,4 3-10,-1 6-27,2-3 26,2-2-2,1-8-17,0-5-12,0-7-4,0-9 2,-3-6-3,-3-8-21,0-7-102,-1-10-102</inkml:trace>
  <inkml:trace contextRef="#ctx0" brushRef="#br0" timeOffset="90123.1755">4028 7666 516,'0'0'228,"0"0"-220,0 0-7,0 0-1,0 0 0,0 0-7,0 0 6,15 8 1,-2-7 22,5-1-8,3 0-1,4 0-3,-1-7-10,2-8-11,2-4-26,-4 0-24,-5-4-33,-5 3 11,-8-1 13,-6 1-10,0 2 35,-5 3 45,-5 1 21,2 5 52,1 5 5,4 2 7,3 2-17,0 0-60,0 3-8,3 15-11,16 6 7,3-1 4,7-1 0,-1-2 0,-1-4 0,-3-2 1,-2 0-1,-8-4 0,-1 1 1,-8 1 1,-5 0 8,0 2-7,-21 1-3,-7-2-24,-7-1-164,-1-5-176</inkml:trace>
  <inkml:trace contextRef="#ctx0" brushRef="#br0" timeOffset="90371.1558">4589 7634 962,'0'0'52,"0"0"-49,0 0-1,0 0-2,0 0-2,0 0-52,25 0-62,-13-2-202</inkml:trace>
  <inkml:trace contextRef="#ctx0" brushRef="#br0" timeOffset="90691.1401">4923 7236 706,'0'0'233,"0"0"-204,0 0 11,0 0-6,0 0 2,0 0-18,0-27-18,0 33-1,0 25-19,0 16 14,0 14 6,0 0 3,3 1-3,-3-5 0,0-7 0,3-8 0,5-7 0,5-10-1,2-5 1,4-8 0,3-8-2,6-4-11,3 0-13,6-24-73,-4-6-202</inkml:trace>
  <inkml:trace contextRef="#ctx0" brushRef="#br0" timeOffset="90923.1235">4850 7411 761,'0'0'2,"0"0"-2,0 0-30,0 0 30,0 0 35,94 1 10,-60-1-8,5 0-24,3 0-8,1-1-5,-1-4-7,-5-1-245</inkml:trace>
  <inkml:trace contextRef="#ctx0" brushRef="#br0" timeOffset="91091.1143">5353 7495 1043,'0'0'0,"0"0"-39,0 0 14,0 0 25,0 0-69,0 0-198,-2 12-137</inkml:trace>
  <inkml:trace contextRef="#ctx0" brushRef="#br0" timeOffset="92131.9383">6636 7115 576,'0'0'188,"0"0"-167,0 0-21,0 0-20,0 0 20,0 120 53,0-65 11,0-2-20,0-5-33,4-4 6,1-8-11,1-3-5,-2-5 0,-1-1-1,0-4 2,-3-2 1,0-3-6,0-6-1,0-4-32,0-6-120,0-2-138</inkml:trace>
  <inkml:trace contextRef="#ctx0" brushRef="#br0" timeOffset="92475.9163">6582 7006 600,'0'0'65,"0"0"-23,0 0 0,6-91-11,9 72 17,3 3-28,6 8-9,1 5-10,6 3 5,2 9-6,3 19-5,-2 10 3,-8 6 2,-14 1-5,-11 0 5,-1-3 2,-15-1-2,-15-3-4,-4-4-6,-3-4-28,6-6-56,2-6-77,7-7-129</inkml:trace>
  <inkml:trace contextRef="#ctx0" brushRef="#br0" timeOffset="93635.8417">7808 7427 369,'0'0'494,"0"0"-478,0 0-16,0 0-7,0 0-3,0 0 8,3 31 2,9-24 6,2-3 2,5-2 12,2-2 1,-1 0-8,2 0-6,2-8-3,-1-7 2,2-3-3,-3-4-2,-1-3 0,-6-3-1,-2-4-7,-7-1 4,-6-1 2,0 0 1,0 1-1,-11 3 1,-5 1 1,1 3 2,3 3 2,5 5 2,1 4 14,1 7 1,2 4 0,3 3 2,-2 0-15,2 0-9,0 18-12,0 18 0,0 17 12,0 11 0,10 7 1,-3 2 1,1-6 5,-2-2 0,1-5 0,-4-6-7,2-3 3,-1-4 7,1-6-10,1-5 0,-2-5 0,-3-5 1,-1-6-1,0-9-2,0-4-22,2-7-37,1 0-17,3-8-22,2-20-181</inkml:trace>
  <inkml:trace contextRef="#ctx0" brushRef="#br0" timeOffset="94115.8164">8093 7167 757,'0'0'18,"0"0"5,0 0-23,0 0 0,0 0 0,87-70 6,-53 70 11,-1 0-17,-2 10 0,-2 12 0,-10 7-3,-4 3 1,-12 2 2,-3 1 0,-3-2 0,-22-3-2,-7-3-11,-2-6-9,0-6-15,1-4 20,6-6-14,5-3 1,8-2 29,4 0 2,7 0-1,1-2 0,2-2-11,0 0 6,0 2 0,12 2-3,0 0 2,6 0-3,0 0 7,3 6-2,1-2 4,2 3-3,0-1 2,0-1 1,-2 2-25,1-3-136</inkml:trace>
  <inkml:trace contextRef="#ctx0" brushRef="#br0" timeOffset="94811.7693">8247 7379 293,'0'0'173,"0"0"-172,0 0 37,0 0 26,97 0-11,-67 0-27,3 0 6,1 0-12,5 0-3,5-7 4,-3-4-12,-1 0 6,-1-2-8,-5-2-3,-4-4 1,-3 1-4,-6-3 3,-5 0 0,-7-1 4,-6-2 10,-3-2-12,0-1 1,0 3-5,-10 3 14,-8 3 12,3 4-21,-3 5 15,1 6-22,0 3 0,3 0-8,4 0-16,5 6 15,4 5-9,1 3 12,0 1-1,0-4 7,3 3-1,10-2 1,2-2 0,4-2 2,7-3 2,2-4 7,6-1-11,2 0 12,2 0-4,-2-6-1,-7 1-1,-3 4-3,-9 1-1,-3 0-3,-2 0 2,1 3-2,-2 11 1,-2 5 0,3 5 1,-5 4 5,-1-2-1,-1 0 2,-1-2-6,-1-3 5,1-4-5,1-4 0,1-3 0,2-5 1,5-2 5,5-3 0,7 0 2,7-3-9,-1-7-33,2 1-107,-9 2-135</inkml:trace>
  <inkml:trace contextRef="#ctx0" brushRef="#br0" timeOffset="95851.7021">9443 7169 688,'0'0'72,"0"0"-39,0 0 0,0 0-3,0 0-25,-80 5 12,69 9-17,1 2 6,4 4 3,5-1-8,1 1 1,0-2-2,0-1 1,6-2-1,8-5 2,2-1 2,3-3-1,-1-1 1,3-4-2,-4-1 2,-1 0-4,-2 0-1,-3-4-4,-2-8-3,1-3 3,-5-3-2,-4 0 1,-1 0 1,0 0 3,-3 2 0,-10 1 2,4 5 0,-2 2 0,4 4 2,3 1 9,2 1-9,2 2-2,0 0 0,0 0-8,0 0-6,18 0 3,7 0 11,2 0 2,-1 0-1,0-6-2,-2 0-1,-2-4 2,-5-1 0,-1-1 2,-5 0-1,-5 5 10,-3 2 17,3 2-3,-6 3-6,3 0-15,1 0-4,4 21-14,1 9 14,-1 11 9,-3 4 29,-2 5 1,-3 1-10,0 0-2,0-1-6,-6-2-10,-3-6-5,-1-3-4,1-7-1,-3-5 1,1-8 2,4-7-3,1-4-2,3-6 1,-1-2-5,-1 0 5,1-7 8,-4-9-5,5-4 0,0-3-3,3 0-2,0-1 1,3-1-4,17 4 4,5-1-1,8 2-4,8 2 1,1 3-1,6 3-13,0 1 1,2 3 4,0-2-10,-3 4-9,-6 2-41,-11-4-95,-10-2-220</inkml:trace>
  <inkml:trace contextRef="#ctx0" brushRef="#br0" timeOffset="96115.6894">9821 6957 942,'0'0'0,"0"0"-139,0 0-71,0 0 143,0 0 2,0 0-358</inkml:trace>
  <inkml:trace contextRef="#ctx0" brushRef="#br0" timeOffset="96885.523">10221 7209 220,'0'0'66,"0"0"37,0 0-26,0 0-21,0 0 29,82 16-32,-63-16-13,5 0-7,0 0-19,-1-7-12,-3-2 4,-2-1-6,-7-3 0,-4 3-5,-5-1 3,-2-1 1,0 2-9,-14 0-12,-7 3 3,-5 6 8,-4 1 11,-3 0 11,0 5-1,3 12 32,5 5-12,8 4-24,3 4-6,8 1 8,4-3 12,2-1-6,0-3-2,18-4 2,3-2 2,6-6-10,3-3 0,4-5-2,9-4-4,8 0-32,1 0-116,-1-15-440</inkml:trace>
  <inkml:trace contextRef="#ctx0" brushRef="#br0" timeOffset="97733.4691">10943 7087 864,'0'0'56,"0"0"-48,0 0-8,0 0 1,0 0 2,-85 1-3,64 25-1,3 6 0,3 4 2,-1 0 1,10-3-2,3-3 4,3-6-3,0-5-1,7-3 3,14-6-3,7-4 1,7-6 2,4 0 1,-2 0 1,-1-6-5,-11-7-3,-2-4 1,-4-4 2,-3-4 0,2-8 2,-4-2-1,0-4-1,-1-5 1,-2-1 2,0-2-2,-1-3-1,1 0 5,-7 3 2,-4 3 19,0 5 1,0 6-10,-4 7-1,-5 8-13,3 8 3,1 5-5,4 5 0,-2 0-1,-2 16-8,-3 28-3,2 18 11,1 10 3,5 2-1,0-5 4,0-8 4,8-7-5,8-9-2,-1-8 1,6-5-2,-1-8-1,-3-7 1,-1-5-1,-2-5-2,-1-5 2,1-2 3,6 0 2,6-17 0,1-10-2,3-6-3,0-6-1,-2-2-16,0-2-8,-4 0 0,-3 7-6,-6 8 18,-6 10 6,0 9 0,-6 9 3,1 0-5,2 24-20,2 7 28,2 5 28,-4 2 7,0-3-10,-3-2-2,-1-2-11,-2-5-4,0-3-6,0-4 1,-8-4-1,-13-1-2,-10-7-36,-3-7-118,-7-1-577</inkml:trace>
  <inkml:trace contextRef="#ctx0" brushRef="#br0" timeOffset="98013.4527">10994 6965 948,'0'0'23,"0"0"-23,0 0 0,0 0 6,0 0 37,0 0-31,89-34-3,-41 24 5,3 6-1,-4-2-8,1 0-3,0 1 4,0 2-6,1-1 1,-4 1-1,-2 0-7,-7 1-49,-8 1-53,-11-3-229</inkml:trace>
  <inkml:trace contextRef="#ctx0" brushRef="#br0" timeOffset="100235.1993">13087 7021 631,'0'0'78,"0"0"6,0 0-43,0 0 9,0 0-27,0 0-12,-55-26-9,41 47-2,-2 11 2,2 4-2,1 2 3,6 1-2,2-3-1,2-6 1,3-3-2,0-6 1,18-6 0,7-6 0,5-5 1,6-4 3,6 0-2,0-4 0,-2-11-2,-7-3 0,-8-2-3,-7 1 0,-12-1 0,-6 1 3,0 0 0,-15-2 0,-9 2-9,-1 1 3,-4 0 0,4 0 2,7 3 4,2 0-1,10 1 2,6 0-1,0 1 2,0 1-2,16 0 0,8 0 0,4 1-1,5 6 1,2 3 0,2 2-2,0 6 1,-3 15 1,-2 6 3,-6 3-3,-9 2 4,-5-1-1,-9-2 5,-3-4-4,0 0 1,0-4-3,-3-5-1,-4-2 1,4-6-2,1-5 1,1-3 0,1 0 4,0 0 5,0-13 14,0-9 6,11-9-30,1-3-5,5 1 3,-1 0-1,-1 6-2,-1 4 2,-2 7 1,1 5 2,-3 4-4,4 5 3,-1 2-6,3 0 1,1 17 1,2 4 4,-1 3-3,2 0 4,-1 0 0,5-1 2,3-2-1,1-2 10,1-4-5,-4-4-2,-3-4-4,-2-4 6,-1-3 4,-2 0-7,0-9 13,-3-9-8,1-4 3,-2-5-10,2-5 6,-3-3-5,0-5-1,-6-4-1,-5-6 1,-1 2-1,0 0 1,0 2 1,0 6 1,-3 4-1,-1 9-2,0 9 0,1 7 2,3 7-1,-2 4 5,2 0-6,0 0-7,0 21-5,0 17 9,0 13 1,0 11 4,0 5-2,7-2 6,2-5 4,2-10-5,2-10 0,1-7-2,-1-5-3,2-9 0,-3-3 1,1-5 2,-2-6-2,4-5 2,1 0 2,5-2 2,3-13-4,-2-2-1,4-2-1,-4-2-1,-1-2-6,-6 1 1,-3 0 5,-2 2-1,-5 6 2,-2 4 0,-3 5-1,0 5-1,0 0 1,0 0-7,0 14-11,0 10 10,-3 3 8,0 0 2,3-5-2,0-2 0,0-3 0,3-7 0,4-4 1,5-3-1,3-3 2,4 0 3,2-7 4,-1-8-9,-5-5-1,-8-1-8,-6-1 6,-1-4-12,0 2 2,-13 1 9,-2 1 0,0 7 4,5 1 12,5 7 9,2 4-1,3 0-14,0 3-3,0-4-3,12 3-10,15-4 7,6 1 0,3 1 1,0 0-14,-3 0-46,-5 1-26,-6-4-144</inkml:trace>
  <inkml:trace contextRef="#ctx0" brushRef="#br0" timeOffset="100516.4967">13769 6846 761,'0'0'35,"0"0"-21,0 0-5,100 11 91,-44-11-32,6 0-17,2-6-28,-2-4-12,-2 0-8,3 2-3,-2 1-4,-1 1-25,-5 1-73,-16 1-197</inkml:trace>
  <inkml:trace contextRef="#ctx0" brushRef="#br0" timeOffset="102117.3249">15967 7088 971,'0'0'19,"0"0"-19,0 0-27,0 0 23,0 0 2,0 0 2,25 5 1,-1-5 5,2 0-2,4 0 6,0 0-4,3-10-3,1-4 1,-2-6 1,-3-1-4,-3-6-1,-4-2 0,-8-2 0,-4-5 0,-4-5 6,-6-1-6,0 0-1,0 0 0,-12 4-2,0 3 3,-1 4 0,2 5 0,2 2 3,1 8-1,3 3 1,2 9 3,1 4 7,-1 0-13,-3 17-15,-4 20 1,-2 13 14,1 9 0,5 3 1,6-1-1,0-2 5,5-9 1,16-8-6,7-8 2,7-5 0,3-7 0,4-5-2,2-10 7,5-7-7,-3 0 3,-3-6-3,-5-15-2,-9-4-8,-3-10 4,-6-3 3,-3-6 3,-2-5-2,-3 0 2,-6 0-4,0 7 4,-3 5 0,-2 6 10,-1 9 0,0 5 1,0 10-5,0 4 0,0 3-2,0 4-4,0 25-22,0 15 22,2 7 4,-2 6 8,0-2 1,0-3-12,0-7 8,0-9-9,0-7 0,0-8 0,0-9 1,0-6-1,0-4 2,0-2 1,0-2 3,1-19-6,10-9-16,1-10-13,6-1-20,-1-2 15,-2 9 0,-1 6 24,-1 7 10,2 11 1,3 5 0,6 5-1,6 5-12,-1 17 2,1 9 3,-1 3 7,-5-1 20,-2-1-6,0-5 0,-3-3 1,-2-8-7,1-3 1,-1-7-4,3-6 10,9 0 3,5-8 6,6-16-18,-1-5-3,-3-4-2,-10-1-1,-9-2 0,-9 0-6,-7 5 6,-1 7-1,0 9 1,-6 8 11,-3 6-3,1 1-8,1 16-3,0 12-4,4 9 6,3-1 1,0-3 5,4-6-4,11-5-1,3-5 0,6-7 5,6-6-4,9-4-1,10 0-48,-1-11-47,-4-6-348</inkml:trace>
  <inkml:trace contextRef="#ctx0" brushRef="#br0" timeOffset="102517.301">16124 6755 276,'0'0'170,"0"0"-114,0 0 69,0 0-29,105 0 28,-62-4-47,11-2-24,6 0-12,2-3-28,-4 0-12,-1 0 1,-6-1-2,0 2-2,4 2-49,4 0-64,-1 0-128</inkml:trace>
  <inkml:trace contextRef="#ctx0" brushRef="#br0" timeOffset="103837.2197">15744 6766 282,'0'0'80,"0"0"-59,0 0 19,0 0-10,0 0-18,0 0-1,87-4 22,-61 4-2,6 0-5,8 0-17,9-6-8,5-5-1,-2-1-85,2-1-406</inkml:trace>
  <inkml:trace contextRef="#ctx0" brushRef="#br0" timeOffset="104813.1534">18692 6604 585,'0'0'77,"0"0"-3,0 0 1,0 0-13,0 0-28,0 0-11,-54-56-15,38 56-7,-8 0-1,-6 9 0,-3 12 0,-1 8-3,-2 7 3,5 7 2,4 6-2,8-3-3,8-1 3,11-7-2,0-5-2,9-6 3,15-4-2,7-3 2,8-7-2,10-5 3,5-7 1,5-1 3,-6 0-4,-5-4 0,-9-9-28,-13 1-102,-7-2-114</inkml:trace>
  <inkml:trace contextRef="#ctx0" brushRef="#br0" timeOffset="105309.1238">19005 6660 203,'0'0'362,"0"0"-355,0 0 17,0 0 33,0 0-21,0 0-36,-77-17 7,53 41 11,0 8 12,3 5 13,5 5 16,4 0-32,8 0-6,4-5-15,0-4-1,0-9-1,17-8-3,7-5 6,6-8 14,4-3 37,7 0-32,1-12-11,-1-8-13,-7-6 1,-7-8 1,-10-2 5,-9-2-9,-6-1 4,-2 2-1,0 2 0,-19 4-6,-5 5 0,-3 3-12,-1 7-65,2 2-27,1 5-171</inkml:trace>
  <inkml:trace contextRef="#ctx0" brushRef="#br0" timeOffset="106478.5885">19347 6590 721,'0'0'105,"0"0"-94,0 0-11,0 0-32,0 0 31,0 96-1,0-50 2,3 3 14,2 0 0,0-4 2,0-8-16,-1-7 2,2-5 0,-1-7-1,0-5-1,-1-7 0,-3-3-23,2-3-32,0 0 7,0-3 32,0-12-9,2-4-16,-5-2-3,0-8 18,0-3 16,0-1 1,0-3 9,-5 1 0,-2 1 4,1 2 4,-1 0 16,5 6 8,2 0 15,0 5-16,5 3 23,6 3-6,3 3-20,2 3-20,2 4-6,4 2-2,4 3-1,-1 0 1,0 17-1,-2 5 1,-1 7-1,-6-1 0,-3 1 0,-6-2 1,-2-3-4,-4-6 4,1-3 2,-2-7-2,0-3-2,0-5 2,0 0 4,1 0 8,3 0 42,2-14-5,2-7-35,3-7-12,2 1-2,-1 2 2,1-1-1,-1 4-1,2 3 1,-3 5 3,0 5-1,1 6-3,-2 3-2,5 0-3,3 10-1,3 13 1,-3 7 4,-3 4-1,-5 3 0,-5-1 0,-4 3 2,1-1-1,-2-2-1,0-4 2,1-6-1,2-3-15,3-8-34,6-6-63,6-9-35,2 0-120</inkml:trace>
  <inkml:trace contextRef="#ctx0" brushRef="#br0" timeOffset="107002.4771">20211 6602 737,'0'0'89,"0"0"-51,0 0-38,0 0-17,0 0 17,0 0 1,22 119 41,-22-74-22,0-3-4,0-2-9,0-6-2,0-4-4,0-7-1,0-8 1,0-3 1,0-6-3,0-4 2,0-2-1,0 0 0,3 0-6,2-16 3,1-5-17,1-6 8,-4-7 1,0-5 10,-1-2-4,-2-1 10,1 1-4,-1 0 3,3 1-2,3 1 4,3 1-2,1 5 0,1 7 2,5 8-5,2 6 7,3 6-8,3 6 1,0 0-1,-2 11-4,-1 11 2,-3 7 2,-6 2 1,-4 3 5,-8-3-6,0-2 1,-4-2-2,-15-3 2,-3-3-2,-5-3-5,-2-3-34,0-4-55,3-7-34,6-4-191</inkml:trace>
  <inkml:trace contextRef="#ctx0" brushRef="#br0" timeOffset="107402.4513">20732 6614 212,'0'0'667,"0"0"-598,0 0-48,0 0 13,0 0 3,0 0-23,0-28-14,0 50-16,0 13 10,0 8 6,0 7 0,-2 4 0,-7-1 0,1-3-1,0-8 1,2-9 0,4-9 1,2-6 0,0-6-1,0-4-2,0-5 2,15-3 0,11 0 6,12-6 0,9-12 1,5-5-7,-1 2-7,-1 0-33,-8 3-52,-6 0-173</inkml:trace>
  <inkml:trace contextRef="#ctx0" brushRef="#br0" timeOffset="107714.655">21257 6572 954,'0'0'39,"0"0"-27,0 0-12,0 0-10,0 0-15,0 0 23,-2 99 2,-1-53 2,-1 0 2,1-4 0,-2-4-3,1-6 1,0-8-2,2-6 1,2-7-1,0-6-13,0-5-82,0 0-112,7-9 35</inkml:trace>
  <inkml:trace contextRef="#ctx0" brushRef="#br0" timeOffset="107938.639">21313 6507 577,'0'0'102,"0"0"-35,0 0-64,0 0-3,0 0 0,91-78 0,-58 78 1,2 0 1,-1 0-1,-1 5 2,-3 4 1,-5 0-4,-3 0 0,-7 1-10,-3 1-38,-7 1-59,-5-1-120</inkml:trace>
  <inkml:trace contextRef="#ctx0" brushRef="#br0" timeOffset="108170.6216">21320 6703 201,'0'0'259,"0"0"-246,0 0 62,0 0 16,81 0-20,-54 0 21,3 0-39,-3 0-17,-1 0-31,-1 0 2,-1 0-7,-7 1-2,-5 5-48,-9 1-141,-3 0-213</inkml:trace>
  <inkml:trace contextRef="#ctx0" brushRef="#br0" timeOffset="108394.6096">21310 6935 462,'0'0'156,"0"0"-154,0 0-2,0 0 53,0 0 62,0 0-10,85 17-42,-46-17-24,5 0-18,2-3-13,-4-5-6,-1-1 0,-8 1-2,-5 1-22,-6 0-55,-6-4-164,-6-1-422</inkml:trace>
  <inkml:trace contextRef="#ctx0" brushRef="#br0" timeOffset="108914.5796">22274 6414 716,'0'0'226,"0"0"-160,0 0-62,0 0-4,0 0-21,0 0 20,-49 109 2,27-69 0,-1-1 0,1-2 1,-1-1-2,0-1 2,-6 1-2,-2-1-22,0-1 3,1-8-36,6-8-123,10-8-212</inkml:trace>
  <inkml:trace contextRef="#ctx0" brushRef="#br0" timeOffset="109202.5567">21924 6447 742,'0'0'16,"0"0"-5,0 0 7,0 0 31,95 6-8,-67 25-8,4 3 7,-4 5-24,0-1-2,2-2-2,2-3-9,5 2-1,5-2-2,2-2 0,-2 0 5,-6-6-5,-6-4-4,-8-4-25,-3-5-28,-2-9-84,-1-3-137</inkml:trace>
  <inkml:trace contextRef="#ctx0" brushRef="#br0" timeOffset="110018.5064">23998 6321 397,'0'0'183,"0"0"-59,0 0-41,0 0-26,-85-66 0,63 63-36,-1 3-11,-1 0-4,-1 8-6,0 15-6,2 9 4,3 3 1,7 5-1,5 2-1,8-1 3,0 1-2,8-5 2,15 1-3,6 0 3,4-4 0,-5 1 0,-1 0 2,-4-5 3,-7-3-5,-6-4 1,-7-4 1,-3-2-2,-1-6 0,-23 2 6,-10-7-2,-8-4 4,-6-2-8,0 0-19,1-11-16,5-9-65,7-4 24,9-4-56,9-1-171</inkml:trace>
  <inkml:trace contextRef="#ctx0" brushRef="#br0" timeOffset="110498.4777">24351 6378 891,'0'0'60,"0"0"-26,0 0-34,0 0-7,0 0-9,0 0 14,-33 114-1,33-65 0,0-1 3,0-3 2,0-4-1,8-6 6,1-4 2,5-7-9,5-6 4,1-7 1,9-8 2,5-3 9,2-7-8,3-14-3,-5-6-1,-4-3 3,-5-3-6,-7-2 3,-7-1 2,-8-2-3,-3-1-3,0 0 0,-3 2 0,-4 5-23,6 9-45,1 7-96,0 7-279</inkml:trace>
  <inkml:trace contextRef="#ctx0" brushRef="#br0" timeOffset="110831.7639">24970 6351 772,'0'0'155,"0"0"-155,0 0 0,0 0-15,0 0-4,0 0 16,-7 122 3,7-77 6,0-3 3,0-4 5,0-5-6,-3-4-4,1-6 0,1-4-2,1-9-2,0-4-2,0-6-60,0 0-84,13-9 76,-1-14-122,1-3-259</inkml:trace>
  <inkml:trace contextRef="#ctx0" brushRef="#br0" timeOffset="111264.9871">25008 6500 256,'0'0'213,"0"0"-19,-10-103-32,10 72-75,0 1-40,0 3-16,5 4-19,10 7-4,7 5 0,4 7-6,2 4-2,3 0-2,2 4 2,-3 14 0,-5 5-1,-8 1-3,-7 2 4,-10 2-8,0 2 1,-25-2 4,-8-2 3,-7-4-3,3-6 3,2-7 0,11-3 0,11-3 2,7-3 0,6 0 3,0 0-5,1 0-3,17 0-3,6 0 4,6 8 2,-2 5-3,1 3 3,-6 6-3,-3 2 2,-5 0 1,-8 0-3,-5-3 1,-2 0 2,-2-2 1,-17-2 11,-8-2 6,-4-2 11,-2-5-15,-3-3-11,3-4-3,1-1-14,0 0-31,5-4-30,4-13-169</inkml:trace>
  <inkml:trace contextRef="#ctx0" brushRef="#br0" timeOffset="111984.6745">25986 6309 551,'0'0'118,"0"0"30,0 0-84,0 0-33,0 0-1,0 0-24,-98-59 2,72 59-8,3 0 0,-3 8-2,4 8-2,2 7 2,3 5 0,1 4-4,6 3 4,4-1 1,6-1-1,0 2-4,19-3 6,8-3 0,6 0-2,-2-5 2,-2-1-1,-6-4 1,-4-1 2,-9-1-1,-3-5-1,-7-3 4,0-1-2,-10-4-1,-14-2 10,-6-2-4,-7 0 1,-2-2-4,-1-10-3,-3-3 0,3 2 1,7-1-2,6 2-21,12 3-29,9 0-117,6 1-34,0 1-142</inkml:trace>
  <inkml:trace contextRef="#ctx0" brushRef="#br0" timeOffset="112648.631">26352 6322 785,'0'0'85,"0"0"-14,0 0-56,0 0-15,0 0 0,0 0-19,0 65 19,0-18 14,0-1-2,-6 0-7,-2-6 5,2-4-10,-1-6 2,1-4 4,-1-6-2,4-9-3,3-3 1,0-5 1,0-3-2,0 0 5,0 0-2,0-9-4,3-12-6,7-6-44,-1-2 35,-2-1 6,-2-2 8,-2-2 1,0-2-2,-3-3-5,3 1 5,0-1 0,1 1 2,5 2-1,4 3 1,3 5 1,0 5 8,2 5-1,4 3 2,3 6-5,5 3-1,0 6-4,3 0 0,1 3-1,-2 16-1,-4 5-4,-11 5 4,-9 4 1,-8 0 0,0 2 1,-25-3 0,-8-6 3,-4-3-3,-5-8 0,3-3-12,2-4-22,3-4-49,2-3-45,8-1-139</inkml:trace>
  <inkml:trace contextRef="#ctx0" brushRef="#br0" timeOffset="113248.5958">26884 6266 963,'0'0'18,"0"0"2,0 0-20,0 0 0,0 0-31,0 0 24,-19 131 7,4-75 0,-3-3 4,0-7-4,0-3 11,3-7 9,1-7-6,4-6-13,4-6 3,1-7-7,2-3 7,3-6-3,0-1 0,0 0-1,0-3 1,0-13-1,0-10-11,10-4-3,5-6 13,4-5-1,4-2-4,-1-4 3,4 2 3,-1 1 1,-1 7 1,-2 2-2,-1 6 2,-3 5 18,-2 4-5,1 7 3,-4 4-8,-1 5-10,-2 4-7,3 0 5,3 19-8,4 17 10,-4 11-2,-6 7 3,-7 2-1,-3-4 0,0-6 1,0-6 1,0-7 2,0-4-5,-3-5 4,0-3-2,-1-6-1,-1-4-9,1-7-65,-2-4-96,-3 0-185</inkml:trace>
  <inkml:trace contextRef="#ctx0" brushRef="#br0" timeOffset="113424.5818">26923 6500 572,'0'0'0,"0"0"-17,0 0 6,103-2 11,-73 2-3,1 0 4,3 0-2,1 4 1,-2-4-104</inkml:trace>
  <inkml:trace contextRef="#ctx0" brushRef="#br0" timeOffset="113772.9019">27617 6343 844,'0'0'18,"0"0"-9,0 0-5,0 0 19,0 0 10,0 0-8,-15-69-18,-13 72-7,-8 20-5,-1 9 0,1 5 2,4 2 2,10-1 1,7-4 0,8-4-2,7-4-2,0-3 1,7-4 3,11-6 7,6-2-3,6-6-3,4-5 5,3 0-6,5-2-12,-3-10-31,-2-1-143,-2-5-179</inkml:trace>
  <inkml:trace contextRef="#ctx0" brushRef="#br0" timeOffset="114084.8829">27974 6239 736,'0'0'5,"0"0"0,0 0-10,0 0 3,0 0-4,0 0 6,-5 79 54,2-45-21,0 0 7,0-3-20,1-1-4,-1-1-10,0-3 8,2-5-8,-1-3-1,-2-4-4,1-1-1,2-3 1,-2-4-1,1-4-73,2-2-121,0 0-136</inkml:trace>
  <inkml:trace contextRef="#ctx0" brushRef="#br0" timeOffset="114300.8684">28024 6268 848,'0'0'22,"0"0"-13,0 0-9,0 0 0,67-83 0,-44 76 0,2 4-4,-1 1 3,3 2-1,-3 0-2,-2 0-14,0 6-44,-4 2-11,0 1-96,-6-2-109</inkml:trace>
  <inkml:trace contextRef="#ctx0" brushRef="#br0" timeOffset="114532.8547">28018 6402 164,'0'0'81,"0"0"44,0 0-39,0 0 32,0 0-47,0 0-1,0 0-43,91 15-5,-74-14-21,0 4 2,-1-2-3,-2 3-73,-3-2-139</inkml:trace>
  <inkml:trace contextRef="#ctx0" brushRef="#br0" timeOffset="114740.8397">27962 6634 775,'0'0'85,"0"0"-85,0 0-7,0 0 7,0 0 19,0 0 22,32 21 27,-8-18-37,4-3-25,4 0 2,4 0-8,1 0-1,-1 0-64,-2-3-53,-7-2-107,-6-1-207</inkml:trace>
  <inkml:trace contextRef="#ctx0" brushRef="#br0" timeOffset="136982.731">3825 9018 521,'0'0'97,"0"0"-91,0 0-6,0 0 1,0 0 8,0 0 21,0 0-5,0 27-10,0-22-2,0-2-6,10 0-6,-1 0 5,2-2 1,5-1 3,-2 0 21,5 0-10,-1-4-12,1-7-1,-1 1-8,-1-6-1,-3 1-1,-3-3 1,1-4 0,-2-2 0,-2-3-4,-4-3 4,1 3 0,-5-1 1,0 6 0,0 4 5,0 4 0,-2 5 40,1 5-22,1 2 8,0 2-20,0 0-11,0 3-17,6 16 7,13 4 6,5 4 7,0 1-3,-2-3 1,-4-1-1,-3-1 0,-2-2-1,-5-1 1,-2-3-2,-6 1 1,0 0-3,-11 2-6,-15-2 8,-9 0-35,-2-3-35,-3-4-64,1-4-118</inkml:trace>
  <inkml:trace contextRef="#ctx0" brushRef="#br0" timeOffset="137812.8783">4496 8702 614,'0'0'34,"0"0"-34,0 0 0,0 0 2,0 0 7,-1 83 51,1-38-15,0 8 12,3 7-19,0 0-15,-3 0 43,0-4-9,0-8-44,0-3-9,0-1-4,0-5 2,0-6-1,1-6-1,1-7 1,-2-7-2,0-7-4,3-4-14,-3-2-2,0 0 4,3-23-11,4-11-21,1-12-18,-1-3 24,1-4-22,-1 5 20,-6 3 27,-1 3 18,0 3 9,0 2 37,0 4 68,0 3-39,0 0-39,5 3-22,7 0-5,10 4-6,-1 8-6,-3 6 6,6 9-6,0 0 0,1 6 3,1 14-1,-4 6 4,0 0-2,-8 2 4,-4-1-2,-7-3 5,-3 0-7,0 0 3,-21-1 4,-10-2 5,-6-5-5,-6-4-8,1-6-51,1-6-63,5 0-252</inkml:trace>
  <inkml:trace contextRef="#ctx0" brushRef="#br0" timeOffset="139252.7893">5129 8863 546,'0'0'97,"0"0"-87,0 0-5,0 0 52,0 0 7,0 0-14,-12-48-11,3 46-16,-6 2-9,-3 0-12,-7 5-2,-2 8-2,2 5 0,2 3 2,5 4-2,5 3-2,4 4 1,6-2 3,3-1-3,0-4 0,5-4-1,8-4 4,2-5-1,1-5-2,-1-2 3,3-5 0,2 0 0,2 0 1,0-12-3,0-6-5,-5-2-3,-1-2-5,-7 0 11,-4 3 0,-2 1 4,-3 5 0,0 3 5,0 6 29,0 1 17,0 1-16,0 2-6,0 0-29,0 0 0,-2 16-16,2 3 14,0 1 2,0-4-1,0-3-2,12 0 1,0-6 1,3-4 1,3-3 0,3 0 0,-3-2 0,6-12 0,-2-6-1,3-4-2,-2 0 2,-1 0-2,-4 4 2,-6 5 0,-6 6 1,2 4 0,-6 4 11,0 1 0,5 0-11,4 0-7,5 8 6,2 5 1,0 1 2,0 1 1,-2 0 0,-5-2-2,2 1 1,-7-2-1,-1-2-1,-1 1 2,-2-4 3,-1-1-4,-1-1 1,0-3-1,2-2-1,-2 0 8,0 0-2,0 0 3,0 0 1,0 0 1,0-3 8,0-7-19,0 2 3,0-2 2,1 0 1,3-2-3,1 0-3,1-3 3,5 1-6,2-1 3,0 0-5,2 2-5,0 1 0,-2 1 8,1 3-3,-3 3 0,-1 2-4,-1 1 4,-2 2 1,5 0 1,0 0-2,2 8-1,2 7 6,-1 1-9,1 4 6,-2-2 3,4 0 1,-1-3 0,-3-3 4,1-3-5,0-1 1,-3-4 1,6-3 1,1-1 0,4 0 3,3-9 0,1-5-6,0 1-15,0 1-23,-2 0-43,-4 3-96,-3-1-108</inkml:trace>
  <inkml:trace contextRef="#ctx0" brushRef="#br0" timeOffset="140130.9589">6081 8833 461,'0'0'35,"0"0"-4,0 0 14,0 0 11,0 0 0,0 0-2,61-35-24,-48 35-10,1 0-16,4 0 8,-2 6-3,-1 10-6,-3 2-1,-3 3 27,-5 3 5,-2-1 0,-2 2-3,0-4-21,0-1 0,0-6-9,0 0 1,-2-5-1,1-4 2,-1-4-1,2-1 2,0 0 4,0 0 12,0-17-5,0-5-15,3-7-2,6-1-5,2 3-8,5 4 13,-4 5-2,3 5 3,-3 4-3,1 3 3,1 3-2,-2 3 0,3 0-2,-2 0-1,2 16 3,-6 2 0,4 2 2,-4-2-1,-1-2 2,-2-2-1,4-2 1,-2-3-1,-2-3 0,1-1 1,2-5 0,3 0 1,2 0 3,3-6 1,-3-8-1,2-1 0,-4 0-2,0-2-1,-3-1-1,-1 2-6,-5 1-27,-3 4 18,0 2 13,0 6 2,-8 3 15,-3 0-10,-3 7-5,0 12-6,1 6 6,5 3 11,5-1-4,3-2-1,0-4 0,2-1 1,11-5-7,7-3 1,2-6 4,6-5-5,5-1-31,0-5-199</inkml:trace>
  <inkml:trace contextRef="#ctx0" brushRef="#br0" timeOffset="141050.9001">7082 8857 657,'0'0'87,"0"0"-28,0 0-41,0 0-6,0 0-10,0 0 17,-63-23-5,47 23 1,1 8-9,-6 9-6,1 4 0,1 3 1,3 1-1,5 4-6,4-4 5,4-2 1,3-4-3,0-2 1,0-6 2,3-3-4,7-3 3,5-3 2,2-2-1,2 0 0,6-9 8,-2-10 2,-1-3-6,-4-3 1,-3-3-3,-3-1 2,-3-5 6,-2-2 0,-2-5 5,-2 1 1,4-2 11,-7 0-5,0 2-1,0 6-11,0 5 12,0 6-13,0 8-2,-4 8-2,1 4-5,1 3 18,1 3-18,-1 27-12,1 15 8,1 11 3,0 4-1,0-2 2,9-8 0,10-3 0,5-8-5,4-7 5,7-6-1,2-10-34,9-9-45,-4-7-71,-3-1-384</inkml:trace>
  <inkml:trace contextRef="#ctx0" brushRef="#br0" timeOffset="142643.3359">8510 8857 631,'0'0'1,"0"0"-1,0 0 0,0 0 4,0 0 29,0 0 10,28 10 18,-15-10-8,2 0-5,5 0-7,-1-5-17,7-9-9,-3-6-5,1-2 0,-4-3-2,-4-5 5,2 1-10,-5-5 3,-2 0-3,-1-1-1,-4-1-2,-4 3 1,-2 3 1,0 0 1,0 5-1,-2 6-1,-4 6 5,-1 3-6,2 6 0,2 3 0,0 1 5,2 0-5,-5 4-3,0 21-7,-4 13 8,2 9 2,5 2 0,3 4-1,0-1 0,0-3 1,0-3-4,3-6 2,9-4 2,1-5 2,-2-3-2,2-4-3,-2-3 3,1-4-1,-1-6 2,0-3-2,0-4 2,2-4 0,2 0 0,3 0 6,2-16-4,0-5-1,2-5 1,-1-1-3,-4 0-3,-1 0-6,-7 1 1,-1 2-20,-7 3 5,-1 5-13,0 2 2,-15 5 12,0 3 9,2 1 7,-2 4 2,6 1-4,1 0 8,1 0 7,1 0-7,5 0-5,1 0 4,0 0-11,0 0 1,0 0 0,5 0 11,9-2 5,5-3 0,1-3 2,-1 2-1,-4 3-5,-2 1-1,-2 2 0,-2 0-2,6 0-1,-3 11 0,-1 5-3,0 4 5,0 0 1,0-1 10,0-2 9,-2-5-2,3-2-4,-3-3-2,1-3-5,5-4 3,2 0 3,8-4 3,3-13-10,2-5 0,-5 1-4,-7-1-1,-7 6-2,-7 3 2,-4 6 3,0 4 21,0 3 27,0 0-22,0 3-29,-6 18-14,-3 12 14,-4 10 1,4 3-1,3 4 2,0 2 16,0-1-4,2-1 2,-7-3-2,-2-2-3,-1-3-7,1-7 0,2-6-4,4-13 2,2-7-2,4-8 2,1-1 8,-2 0 0,2-21 24,0-7-29,0-11-5,14-5-2,14-1 1,13-3-6,6 1-14,1 4 6,4 3-24,-4 8-46,-3 7-74,-5 4-202</inkml:trace>
  <inkml:trace contextRef="#ctx0" brushRef="#br0" timeOffset="144099.2455">10673 8836 693,'0'0'150,"0"0"-150,0 0-8,0 0 8,0 0 0,0 0-1,-3 2 1,3-1-12,3-1 3,9 0 9,7 0 13,2 0 8,3-8-9,1-3-7,-1-5 1,-3-2-4,-3 2-1,-3-3-1,-3 4 0,-6 2-2,-2 1 2,-1 2 0,-3 0 0,0 5-1,0 2 1,0-1 0,0 4 7,0 0 6,0 0-13,8 11-19,4 8 19,4 5 0,5 1-1,1-1 0,4 0 1,-2-2 0,0 1 9,-4-4-7,-6-1 0,-4-1 5,-10-2-6,0-3-1,0-1-1,-18-5-11,-1-1 1,-2-5-1,-1 0 0,-1 0-4,8 0 16,2 0 0,6-4 2,2 1 21,5 2 19,0 1-11,0 0-19,5 0-10,17 0-2,6 0 0,8-3 0,3-2 0,1-1 0,2-1 4,1-2 3,0-2-3,-2 2 0,-7-2-4,-4 1 3,-6-1-1,-6-4-1,-5 0 2,-2-3 2,-5-3 5,-5-2-9,-1 1 0,0 1 2,0 1-2,-9 4-1,-3 4 0,-1 3-1,-1 5 0,-2 4-5,1 0 2,0 10 2,0 13-2,9 5-4,-3 1 8,6 1-2,3-2-1,0-3 1,0-2 2,15-2-2,3-2 0,4-4 2,5-7 2,-2-3 6,4-3 1,-1-2 1,-4 0 0,0-9-2,0-8 7,-3-4 2,-2-6-2,-1-5-9,-1-7-3,0-6 6,-3-5-6,-1-4 0,-2-1 3,-5-4 9,-3 3 23,1 2-15,-3 5-9,-1 14-5,2 9 8,-2 12-3,0 10 1,0 4-13,0 0-2,0 19-15,0 24-2,3 14 17,0 11 0,0 4 0,3-2-1,0-6 0,3-7 0,4-12 1,4-8-2,1-9 1,4-10 1,6-6 0,4-9-3,2-3-29,3-3-27,-4-18-36,-3-6-114,-11-5-501</inkml:trace>
  <inkml:trace contextRef="#ctx0" brushRef="#br0" timeOffset="144379.2286">11440 8554 905,'0'0'102,"0"0"-101,0 0 3,0 0-2,0 0 16,0 0 0,122 0 4,-62-7-9,7-2-3,3 0-8,-1 0-1,-1 0-2,-8 3-5,-12 0-68,-16 3-159,-16 0-332</inkml:trace>
  <inkml:trace contextRef="#ctx0" brushRef="#br0" timeOffset="148692.4939">13536 7960 113,'0'0'378,"0"0"-320,0 0-6,0 0 16,0 0 35,0 0-19,0 0-33,4-10-27,-4 10-10,0 5-12,0 19-1,0 13 11,0 9 8,0 7-5,-3 3 4,3 1-8,0-4 5,0-1-14,2 2 0,7 0-2,0 1 8,-1-4-7,-3-4 0,-5-7 3,0-4-4,0-7 0,-10-6-6,2-7-8,1-4-38,2-4-39,5-7-135,0-1-387</inkml:trace>
  <inkml:trace contextRef="#ctx0" brushRef="#br0" timeOffset="149308.4579">13893 8207 579,'0'0'143,"0"0"-21,0 0-55,0 0-11,0 0-31,0 0-25,0 21-8,-3 7 8,-2 4 0,3 1 0,2-1 0,0 1 0,0 0 0,0-3 0,0-1 1,0-7-1,8-2-24,0-8-83,0-6-153,-2-6-243</inkml:trace>
  <inkml:trace contextRef="#ctx0" brushRef="#br0" timeOffset="149740.4284">14098 8157 798,'0'0'35,"0"0"-35,0 0-17,0 0 10,0 0 7,0 0 2,74 23 16,-43-7 5,2 2-10,3 2-7,2-4-3,1-1-3,-2-1 9,-4-1-9,-7 0-1,-6-1 0,-6-1 1,-8 3-1,0 0 1,-6 4 3,0 3 2,-18 2 1,-4 0 3,-5 3-2,-3-3 4,-1 0-2,-2-4-8,1 1 1,1-1 1,1-1-3,8-1-17,1-1-46,8-4-81,7-6-217</inkml:trace>
  <inkml:trace contextRef="#ctx0" brushRef="#br0" timeOffset="149996.4116">14701 8617 930,'0'0'108,"0"0"-108,0 0 0,0 0 0,0 0 1,-51 87-1,32-68 0,-3 4-2,-2-1-67,-6-2-42,0-5-263</inkml:trace>
  <inkml:trace contextRef="#ctx0" brushRef="#br0" timeOffset="150804.3638">15462 7829 657,'0'0'107,"0"0"2,0 0-49,0 0-15,0 0-45,0 0-4,-19 78 4,13-13 1,3 4 4,3 2 5,0-5-5,0-9 4,0-6-4,4-2-5,2-4 0,-2 0 0,-4-1 0,0 0-2,0-7 2,0-7-39,0-9-58,0-10-144,2-11-389</inkml:trace>
  <inkml:trace contextRef="#ctx0" brushRef="#br0" timeOffset="151309.4389">15851 8163 678,'0'0'87,"0"0"-48,0 0-26,88-63 5,-52 57 17,2 6-13,-1 0-17,-7 19-2,-10 15-3,-16 8-3,-4 6 2,-24 0 1,-15-3 0,-2-8-21,3-5-26,10-8-16,6-6 45,11-4 16,3-5-10,8-3-3,0-4-4,0-2 12,15 0 7,6 0 23,6 0 11,3-8-15,0 1-6,-2-1-5,2 3-8,3 1 0,-4 1-87,1-1-323</inkml:trace>
  <inkml:trace contextRef="#ctx0" brushRef="#br0" timeOffset="151733.4186">16389 8109 670,'0'0'95,"0"0"17,0 0-82,0 0-4,0 0-26,0 0-7,14 17 3,11 4 4,3 0 0,2 0 3,3 0 3,-1 0-2,0 0 0,-2-3-2,-5 0-1,-6-1-1,-4-4 0,-3 2 0,-9 0 1,-3 4 1,0 4-4,-24 3 4,-9 1-2,-7 0 3,-5 0 1,2-1-4,1-2 0,10-1-2,4-4-22,9-2-83,10-6-140</inkml:trace>
  <inkml:trace contextRef="#ctx0" brushRef="#br0" timeOffset="151997.3979">16853 8583 829,'0'0'0,"0"0"-62,0 0 53,-20 77 8,-2-51 2,-5 2-1,-3 1 2,-4-2-2,-1-2-57,1-5-187</inkml:trace>
  <inkml:trace contextRef="#ctx0" brushRef="#br0" timeOffset="153086.0574">17579 8570 744,'0'0'81,"0"0"-79,0 0 5,0 0-6,0 0-1,0 0-8,5 7-97,2-7-121</inkml:trace>
  <inkml:trace contextRef="#ctx0" brushRef="#br0" timeOffset="153310.0401">18068 8527 857,'0'0'112,"0"0"-112,0 0 0,0 0 0,0 0-1,0 0-15,8 17-71,3-14-44,2 0 7,2-3-206</inkml:trace>
  <inkml:trace contextRef="#ctx0" brushRef="#br0" timeOffset="153502.0304">18419 8554 638,'0'0'298,"0"0"-287,0 0-10,0 0-2,0 0-4,0 0-1,24 16-18,-10-12-66,0-3-89,-3-1-225</inkml:trace>
  <inkml:trace contextRef="#ctx0" brushRef="#br0" timeOffset="153814.0079">18885 8547 620,'0'0'199,"0"0"-199,0 0-3,0 0-17,0 0 16,-11 80 4,-8-53 2,-5 0-1,-2 0-1,-4-3-16,-2-2-93,-1-5-174</inkml:trace>
  <inkml:trace contextRef="#ctx0" brushRef="#br0" timeOffset="154517.9674">19583 7823 649,'0'0'47,"0"0"66,0 0-40,0 0-48,0 0-25,0 0-8,-18 86 8,18-24 13,0 4 2,6 2-3,7-4 0,1-1-6,-1 1-1,-4-1 4,-1-3-1,0-3-6,-3-6 1,-2-5-2,-3-9-2,0-7-27,0-10-58,0-11-154,3-9-390</inkml:trace>
  <inkml:trace contextRef="#ctx0" brushRef="#br0" timeOffset="155189.921">19898 8247 101,'0'0'237,"0"0"-190,0 0 46,0 0 10,83-49-11,-63 45-17,0 4-9,3 0-35,0 14-14,-3 12-5,-4 4-3,-8 5 4,-5-2-2,-3-2-3,0 0-1,-2-7-2,-4-3-4,0-6 2,2-7-2,0-1-2,2-4 2,2-3 5,0 0 2,0 0 4,0-7 2,0-14-14,0-4-1,3-2-1,7 0 2,1 4-3,4 4 3,-3 3-2,3 5 1,6 3 1,-1 2-3,4 6 0,0 0 3,0 0-1,-3 17-5,-4 5 5,-4 4 1,-4 1 0,-2 1-1,-1 0 0,-2-4 1,-2-2-1,1-2-42,2-8-85,2-5-18,5-7-73,1 0-191</inkml:trace>
  <inkml:trace contextRef="#ctx0" brushRef="#br0" timeOffset="155629.8939">20587 8048 404,'0'0'384,"0"0"-328,0 0-56,0 0-6,0 0 1,0 0 5,98 46 17,-59-21 6,-2 1-5,-1 2-3,4-2 4,-1-3-13,2-2 1,-4-6 0,-4-3-2,-6-1-3,-7-1-2,-7-1 0,-8 3 0,-5 3-1,0 5 1,-13 2 0,-15 4 21,-8 1-2,-3 0-2,-3 2-10,4-2-1,-1-1-6,1-1-1,5-3-42,5-4-86,1-5-213</inkml:trace>
  <inkml:trace contextRef="#ctx0" brushRef="#br0" timeOffset="161012.3487">20320 8354 208,'0'0'67,"0"0"-35,0 0 7,0 0 16,0 0 6,0 0-17,0 0-22,0 0 6,30-49 1,-27 47 3,1-1-14,2 0-5,2 0 4,2-2-1,0 1 9,1 1-2,2 0-7,-4 0-12,0 1-4,-1 1 1,-1 1-1,1 0 0,2 0 2,2 0-2,-1 0-6,2 0 1,2 6 1,1 4 1,1 4 2,-1 1 1,-4 3-2,-3 2 5,0 1-3,-6 0 2,-2-1 1,-1-4-3,2-3 3,-2 1-3,3-3 4,0-2-4,3-2 2,9-1-2,4-4-46,7-2-104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7T09:36:24.2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14346 11430,'0'-24,"-23"24,-1 0,24 24,-23-24,-1 23,24 1,0-1,-23 1,-1-1,1 71,23-47,0 0,0-23,0 23,0-24,23 25,1-25,-1-23,-23 24,47-1,-23-23,-1 0,1 0,-1-23,1 23,-1-24,1 1,-24-1,0-23,23 23,-23-23,0-47,0 47,0 0,-23 24,23-24,0 23,0 1,-24-1,1 1,-1 23</inkml:trace>
  <inkml:trace contextRef="#ctx0" brushRef="#br0" timeOffset="497.7782">14629 11430,'0'-24,"0"48,-24-48,24 48,0-1,0 1,0-1,0 1,0-1,0 24,0 0,0-23,24 23,-24-24,0 24,23-23,1-24,-1 23,-23 1,24-24,-1 0,1 0,-24-24,23 1,-23-1,24-23,-1 24,-23-1,0-23,24 24,-24-1,0-23,0 0,0 24,0-1,0 1</inkml:trace>
  <inkml:trace contextRef="#ctx0" brushRef="#br0" timeOffset="932.7825">15052 11453,'23'0,"-23"-23,24 23,-1-24,1 24,-1 0,1 0,-1 0,25-23,-1 23,-24 0,1 0,-1 0,1 0,-1 0</inkml:trace>
  <inkml:trace contextRef="#ctx0" brushRef="#br0" timeOffset="1164.5938">15311 11383,'0'23,"0"1,0-1,0 1,0-1,0 1,-24-1,24 1,0 23,0-24,0 1,0-1,0 1,0-1,0 1,0-1</inkml:trace>
  <inkml:trace contextRef="#ctx0" brushRef="#br0" timeOffset="1566.7906">15781 11500,'0'0,"-24"0,24-23,-23 23,-1 0,1 0,-1 0,1 0,23 23,0 1,0-1,0 1,0 23,0-24,0 1,0-1,0 24,0-23,0-1,0 1</inkml:trace>
  <inkml:trace contextRef="#ctx0" brushRef="#br0" timeOffset="1817.6538">15687 11524,'0'-24,"0"1,0 70,23-94,1 23,-1 1,-23-1,24 1,-1 23,1-24,-1 24,1-23,0 23,-1 0,1 0</inkml:trace>
  <inkml:trace contextRef="#ctx0" brushRef="#br0" timeOffset="2031.1396">15734 11571,'0'0,"23"0,1 0,-1 0,1 0,-1 0,1 0,23 0,-23 23</inkml:trace>
  <inkml:trace contextRef="#ctx0" brushRef="#br0" timeOffset="2236.1681">15757 11782,'0'0,"24"0,-1 0,1 0,-1 0,1 0,23-23,-23 23,-1-24,1 24,-1 0,1 0</inkml:trace>
  <inkml:trace contextRef="#ctx0" brushRef="#br0" timeOffset="2619.7481">16534 11336,'-24'0,"0"0,1 0,-1 0,24 23,-23 1,23-1,0 1,0-1,0 1,0 23,0-24,0 48,0-48,0 1,0-1</inkml:trace>
  <inkml:trace contextRef="#ctx0" brushRef="#br0" timeOffset="3006.7918">16416 11594,'-24'-47,"24"24,0-1,0 1,0-1,0-23,24 24,-24-1,23 1,1-1,-1 1,25-1,-1 1,-24 23,1 0,-1 0,1 23,-24 1,0-1,-24 1,1 23,-24-47,23 23,1 1,-1-1,0-23,1 24,-1-24,48 0,23 0,-23 0,-1 0,1 0,23 0,-24 23,1-23,-1 24,1-1,-1-23,-23 24,47 23,-23-24</inkml:trace>
  <inkml:trace contextRef="#ctx0" brushRef="#br0" timeOffset="3483.3417">18415 11383,'0'23,"0"1,0-1,0 1,0 23,0 0,0 0,0-24,24 1,-24-1,0 1,0-1</inkml:trace>
  <inkml:trace contextRef="#ctx0" brushRef="#br0" timeOffset="3812.1667">18415 11359,'0'-23,"0"46,24-70,-24 24,23-1,1 1,-1-1,24 24,-23 0,-1 0,24 24,-47-1,0 1,24-1,-24 1,0-1,0 1,-24-1,-23 24,24-23,-1-24,1 0,-1 0,1 0,-1 0</inkml:trace>
  <inkml:trace contextRef="#ctx0" brushRef="#br0" timeOffset="4208.46">18862 11289,'0'0,"0"23,0 1,0-1,-24 1,24-1,-23 24,23-23,0-1,0 1,0-1,0 1,0-1,0 1,0-1</inkml:trace>
  <inkml:trace contextRef="#ctx0" brushRef="#br0" timeOffset="4640.7942">18815 11289,'0'-47,"0"94,23-118,1 47,-24 1,23-1,24 1,-23 23,-1 0,1 0,-1 23,-23 1,0-1,0 1,0 0,0-1,-23 24,-1-23,1-1,-1 1,1-24,-1 23,1-23,23 24,-24-24,1 0,46 0,1 0,-1 0,1 0,-1 0,1 0,-1 23,24-23,-47 24,48-1,-25 1,-23-1,24 1,-1-1,-23 1,0-1,24 1,-24-1</inkml:trace>
  <inkml:trace contextRef="#ctx0" brushRef="#br0" timeOffset="5132.8036">19756 11218,'-47'0,"47"-24,-24 24,-23 0,23 0,1 24,-24-24,23 24,-23-1,47 1,-47-1,24 1,-1 23,24-24,0 24,0-23,0 23,0-24,0 24,24-23,-1-1,1-23,-1 24,24-24,-23 0,23 0,-24 0,1 0,23-24,-23 24,-1-47,1 24,-1-1,24-46,-47 46,0-23,0 24,0-24,0 23,0-23,0 0,-23 23,-1 1,1-1</inkml:trace>
  <inkml:trace contextRef="#ctx0" brushRef="#br0" timeOffset="5457.1172">20273 11147,'0'0,"0"-23,-24 23,1 23,-1 24,24-23,0 23,-23 0,23 0,0 0,-24 0,24 0,0 0,0-23,0 23</inkml:trace>
  <inkml:trace contextRef="#ctx0" brushRef="#br0" timeOffset="5818.7841">20014 11171,'0'-47,"24"47,-24-47,23 23,1 24,23-23,-24-1,24 24,-23 0,23 0,-24 0,25 24,-25-1,24 1,-23 23,23-24,-24 48,1 0,-24-24,0 0,0 0,-24 0,1-24,-1 24,1-23,-24-1,23 1,-23-1,23-23,-23 24,0-24,0 0,24 0,-1-24,1 24,-1-23</inkml:trace>
  <inkml:trace contextRef="#ctx0" brushRef="#br0" timeOffset="6377.731">20931 11124,'0'0,"-23"0,-1 0,1 0,23 23,-24 1,1-1,23 1,0 23,0 0,0-23,23-1,1 24,-1-23,-23-1,24 1,-1-1,1 1,0-1,-1-23,1 0,-1 0,1-23,-1-1,-23 1,24-1,-1 1,-23-24,0 23,24-23,-1 0,-23 0,24 23,-24-23,0 24,0-24,23 23,-23 1,24-1,-24 1</inkml:trace>
  <inkml:trace contextRef="#ctx0" brushRef="#br0" timeOffset="6808.489">21896 11053,'0'0,"0"-23,0-1,-24 24,1 0,-1 0,1 0,-24 0,47 24,-47-1,23 1,1-1,-24 1,23 23,-23 0,47 0,-24 0,1-23,23 23,0 0,0 0,23-24,1 1,-1-24,1 0,23 0,-23 0,23 0,0-24,-24 24,24-23,0 23,0-24,-23 1,23-1</inkml:trace>
  <inkml:trace contextRef="#ctx0" brushRef="#br0" timeOffset="7125.3174">22037 11030,'23'-24,"1"24,-1 0,24-23,-23 23,-1 0,48-24,-47 24,23 0,0 0,0 0,0-23,23 23,-23 0,0 0,-23 0,23 0,0 0,-24 0,1 0</inkml:trace>
  <inkml:trace contextRef="#ctx0" brushRef="#br0" timeOffset="7334.795">22601 10912,'0'24,"0"-48,0 71,-23-47,23 24,-24-1,24 1,0-1,0 1,0-1,-23 1,23-1,0 24,0-23,-24 0,24-1,0 1,0-1,0 1</inkml:trace>
  <inkml:trace contextRef="#ctx0" brushRef="#br0" timeOffset="7974.794">23895 10959,'-24'24,"24"-1,0 1,0-1,-23 24,23-23,0-1,0 1,0-1,0 1,0 0,0-1</inkml:trace>
  <inkml:trace contextRef="#ctx0" brushRef="#br0" timeOffset="8443.8">23801 10983,'23'-24,"-46"48,70-71,-24 23,1 24,-1 0,1 0,-1 0,1 24,-24-1,0 1,0-1,-24 71,24-70,-23-24,23 23,-24 1,1-24,-1 0,48 0,-1 0,1 0,23 0,-24 0,24 23,-47 1,24-24,-1 24,-23-1,0 1,0-1,0 1,0-1,-47 1,24-1,-24-23,23 24,-23-1,0-23,24 0,-1 0</inkml:trace>
  <inkml:trace contextRef="#ctx0" brushRef="#br0" timeOffset="8798.7955">24671 10748,'-24'0,"24"23,-23 1,-1-1,24 1,-23-1,-1 24,24 0,-23 0,-1 0,24 0,-23-23,-1 46,1-22,23-1,-47 0,23 0,1 0,-1 0,-23 0,24 0,-1 0,1-24</inkml:trace>
  <inkml:trace contextRef="#ctx0" brushRef="#br0" timeOffset="9413.5437">24624 11171,'0'0,"0"23,-24 1,24 0,0-1,0 24,-23-23,23-1,0 1,0 23,0-24,0 1,23-1,-23 1,24-24,-1 0,1-24,-24 1,23 23,1-24,-24-23,0 24,23-1,1 1,-24-1,0 1,0 46,0 1,0-1,0 1,0-1,0 1,24-1,-24 1,23-24,1 0,-1 0,1 0,-1 0,1-24,-1-23,-23 24,24 23,-1-47,-23 23,24-46,-24 46,0-23,0 23,0 1,0-1</inkml:trace>
  <inkml:trace contextRef="#ctx0" brushRef="#br0" timeOffset="10486.8015">26341 10818,'0'0,"0"-23,0-1,0 48,0-1,-24 1,24-1,-23 24,23 0,0 0,0 0,0 0,0 0,0 0,0 1,0-1,23 0,-23 0,0-24,0 24,0-23,24-1,-24 24</inkml:trace>
  <inkml:trace contextRef="#ctx0" brushRef="#br0" timeOffset="11812.463">26576 11194,'0'24,"23"-24,1 0,-1-24,1 1,0-1,-1 1,-23-1,0 48,0-1,0 1,0-1,0 1,0 0,0-1,0 1,0-1,0 1,24-24</inkml:trace>
  <inkml:trace contextRef="#ctx0" brushRef="#br0" timeOffset="12023.5403">26858 10865,'0'0,"-23"0,-1 0</inkml:trace>
  <inkml:trace contextRef="#ctx0" brushRef="#br0" timeOffset="12471.7979">27046 10818,'0'24,"0"-1,24-23,-1 0,1 0,-1 24,1-24,-1 0,24 23,0-23,1 24,22-24,-23 23,0-23,24 24,-24-24,-24 23,24-23,0 24,-23-1,-1-23,-23 24,-23-1,-1 1,1-24,-1 23,1 1,-24-1,0 1,23 0,-23-1,47 1,-47-1,24-23</inkml:trace>
  <inkml:trace contextRef="#ctx0" brushRef="#br0" timeOffset="13066.8262">28622 10818,'0'24,"-47"-1,23-23,1 24,-1-1,-23 1,0-1,24 1,-24-1,23 1,1-1,-1 1,-23-1,47 1,24-24,-1 0,1 0,-1 0,1 0,-1 23,24-23,0 24,-23-1,23 1,-24-24,48 24,-47-1,23 1,0-1,-47 1,47-1,-24 1,1-24</inkml:trace>
  <inkml:trace contextRef="#ctx0" brushRef="#br0" timeOffset="13515.7384">29069 11030,'-24'23,"48"-23,-1-23,1-1,-24 1,0-1,0 48,0-1,0 1,0-1,0 1,0-1,0 1,23-1,1-23</inkml:trace>
  <inkml:trace contextRef="#ctx0" brushRef="#br0" timeOffset="13711.8057">29234 10795,'-24'0,"0"0</inkml:trace>
  <inkml:trace contextRef="#ctx0" brushRef="#br0" timeOffset="14289.8291">29516 10724,'-24'-23,"24"-1,0 1,0-1,0 71,24-23,-24-1,0 24,0 0,0 24,23-24,-23 0,24 23,-24-23,0 0,0 24,0-24,0 0,0 0,0 0,0 0,0 47,0-70,0 23,0-24,0 1,-24-1</inkml:trace>
  <inkml:trace contextRef="#ctx0" brushRef="#br0" timeOffset="156500.9404">10395 4539,'0'0,"0"-24,0 48,0-1,0 1,0-1,0 24,24-23,-24 23,0-24,0 24,0 0,0 1,0 22,0-23,-24 94,24-70,0-1,0 71,0-70,0 0,0-24,0 23,0 1,0-1,0-23,0 24,0-1,0-23,0 0,0 1,0-1,0 0,24-24,-24 24,0-23,0-1,0 24,23-23,-23-1,0 1,0-1,24-23,-24 24,0-1,0-46</inkml:trace>
  <inkml:trace contextRef="#ctx0" brushRef="#br0" timeOffset="158178.4875">10395 4515,'0'0,"0"-23,0-1,0 1,24 23,-1 0,1 0,-1 0,1 0,23 0,-24 0,24 0,-23-24,23 24,0 0,0 0,24 0,-24 0,0 0,23 0,-23-23,24 23,-1 0,1 0,-1 0,-23 0,24 0,23 0,-47 0,24 0,23 0,-24 0,1 0,23-24,-23 24,23 0,-47-23,47 23,0 0,-24 0,1 0,-1 0,-23 0,24 0,0 0,-1 0,1 0,-1 0,-23 0,24 0,-1 0,1 0,0 0,23 0,-24 0,24 0,-23 0,23 0,-24 0,1 0,23 0,-23 0,70 0,-71 0,24 0,-23 0,-1 0,25 0,-25 0,24 0,0 0,0-24,0 24,0-23,95 23,46-24,-47 24,-94-23,0 23,24 0,-48 0,48 0,-24 0,0-24,118 24,-118 0,0 0,141 0,-141 0,24 0,-1 0,-23 0,118-24,-118 24,0 0,0 0,94 0,-141 0,24 0,23 0,-47 0,24 0,-24 0,0 0,0 0,0 0,0 0,-24-23,1 23,23 0,-24 0,1 0,-1 0,-23 23,24-23,-24 24,23 0,-23-1,0 1,0-1,0 1,0-1,0 1,0-1,24 48,-24-24,0-24,23 24,-23 0,0-23,0 23,0 0,0-24,0 24,0 1,0-1,-23 0,23-24,-24 24,24 0,0 0,0-23,-23 23,23-24,0 24,-24-23,24-1,0 48,0-48,0 1,0-1,0 1</inkml:trace>
  <inkml:trace contextRef="#ctx0" brushRef="#br0" timeOffset="160320.9203">10630 6397,'-23'0,"23"23,23-23,1 0,-1 0,1 0,-1 0,1 0,-1 0,1 0,23 0,-23 0,-1 0,1 0,-1 0,24 0,-23 24,-1-24,24 0,-23 0,-1 0,1 0,-1 0,48 0,-24 0,0 0,-24 0,24 0,-23 0,0 0,23 0,-24 0,24 0,0 0,-23 0,23 0,0 0,-24-24,24 24,-23 0,-1 0,24 0,-23 0,-1-23,24 23,-23 0,23 0,-23 0,23 0,0 0,-24 0,24 0,0 0,0 0,-23 0,23 0,0 0,0 0,-24 0,24 0,0 0,0 0,1 0,-25 0,24 23,0-23,-23 0,23 0,0 0,-24 0,24 0,0 0,0 0,0 0,-23 0,23 0,0 0,24-23,-24 23,0 0,0 0,-24 0,24 0,24 0,-48 0,24-24,0 24,0 0,0 0,0 0,24-23,-24 23,0 0,24 0,-24-24,23 24,-23 0,0-23,24 23,-24 0,0-24,0 24,0 0,24 0,-24 0,47 0,-47 0,23 0,-23 0,24 0,46 0,-70 0,71 0,-47-23,-1 23,-23 0,24 0,-1 0,1 0,-1-24,1 24,0 0,-1-23,1 23,-1-24,24 24,-23 0,93-23,-93 23,23 0,-47-24,118 24,-95-24,1 24,23-23,-47 23,24 0,-1-24,1 24,46-23,-46 23,-1-24,1 24,-1 0,1 0,-24-23,24 23,-1-24,71 1,-94 23,0-24,24 24,-1-23,-22 23,22-24,-23 24,0-23,24 23,-24-24,0 24,0 0,0-23,-24 23,24 0,-23-24,-1 24,-23-23,0-1,0 1,0-1,0 1,0-24,0 23,0 1,0-24,0 23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41:39.6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12183 2140,'0'-24,"-24"24,1 0,-1 0,1 0,-1 24,24-1,-47 24,23 0,1 24,-1-24,24 24,0-24,0-24,24-23,23 47,0-47,-23 0,23 0,-24-23,1 23,-1-24,1 1,-1-24,-23 23,0-23,0 0,-23 23,23 1,-24-1,1 1,-1-1,1-23,-1 47,1 0</inkml:trace>
  <inkml:trace contextRef="#ctx0" brushRef="#br0" timeOffset="211.0161">12394 2469,'0'-23,"0"-1,24 1</inkml:trace>
  <inkml:trace contextRef="#ctx0" brushRef="#br0" timeOffset="837.0153">12535 2163,'0'-23,"0"-1,0 48,0-1,24 24,-1 0,-23 0,0-23,24 23,-1 0,-23-23,0-1,0 1,0-1,0-46,0-1,0 1,0-1,0-23,0 24,0-1,-23-23,23 23,0 1,0-24,0 23,0 1,23 23,-23 23,24 1,-1-1,1 1,0-1,-1 1,-23-1,24 25,-1-25,1 1,-1-1,1 1,-24-1,0 1,23-1,1-23,-24-47,0 0,0 24,0-24,0 23,0-23,0 23,0-23,0 0,0 24,0-1</inkml:trace>
  <inkml:trace contextRef="#ctx0" brushRef="#br0" timeOffset="1033.0293">13029 2422,'0'0,"0"24,0-48</inkml:trace>
  <inkml:trace contextRef="#ctx0" brushRef="#br0" timeOffset="27729.0326">26082 4586,'24'0,"-24"23,0 1,23-1,1-23,-1 0,1 0,-1 0,-23-23,0-1,24 1,-1 23,-23-24,0-23,0 24,0-1,0 48,0-1,0 1,24-1,-1 24,1-23,-24-1,0 1,23-24,1 23,-24 1,23-24</inkml:trace>
  <inkml:trace contextRef="#ctx0" brushRef="#br0" timeOffset="27940.0369">26364 4233,'-23'0,"23"24</inkml:trace>
  <inkml:trace contextRef="#ctx0" brushRef="#br0" timeOffset="28407.0371">26905 4304,'24'0,"-1"0,1 0,-1 0,1 0,-1 0,1 0,23 0,0 0,-24 0,24 0,-23 0,-1 0</inkml:trace>
  <inkml:trace contextRef="#ctx0" brushRef="#br0" timeOffset="28649.7832">26999 4468,'47'0,"0"0,-23 0,23-23,-24 23,1 0,-1 0,24 0,-23 0</inkml:trace>
  <inkml:trace contextRef="#ctx0" brushRef="#br0" timeOffset="28878.7699">26999 4656,'0'0,"-23"0,-1 0,48 0,-1 0,24 0,-23 0,23 0,-24 0,1 0,23 0,0 0,-24 0,25 0,-48-23</inkml:trace>
  <inkml:trace contextRef="#ctx0" brushRef="#br0" timeOffset="29681.0339">28081 4304,'-23'0,"23"23,0 1,0-1,0 24,0 0,23-47,1 24,-24-1,23 1,24-1,-23-23,-1 24,1-24,-1 0,1 0,-24-24,23 24,1 0,-1-23,1-1,-24 1,23-1,-23 1,24-24,-1 23,-23 1,0-1,0 1,0-1,0 48,-23 23,23-24,0 1,0-1,0 1,0-1,23 24,1 0,-1-23,-23-1,47 1</inkml:trace>
  <inkml:trace contextRef="#ctx0" brushRef="#br0" timeOffset="30137.9471">28740 4703,'0'24,"23"-24,1 0,-1 0,1-24,-24 1,23 23,-23-24,0 48,0-1,0 1,0-1,0 1,0-1,24-23,-24 24,23-24</inkml:trace>
  <inkml:trace contextRef="#ctx0" brushRef="#br0" timeOffset="30274.0387">28904 4539,'0'0,"-23"-24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14:21.2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4577 1358 294,'0'0'187,"0"0"-129,0 0-21,0 0 16,0 0-3,0 0-8,0-3-18,0 3-17,0 7-7,0 18-11,0 12 11,1 7 20,2 3-9,0 0-7,-1-2-2,1-1 0,-3 2 3,0-1-5,0-4 0,0-4-1,0-3-20,0-5-13,-3-1-57,-5-9-101</inkml:trace>
  <inkml:trace contextRef="#ctx0" brushRef="#br0" timeOffset="399.9732">4541 1330 225,'0'0'7,"0"0"8,0 0 30,0 0 8,0 0-7,57-82-13,-44 76-8,5 0-8,3 6 2,6 0-3,4 0-3,2 17-5,1 7-1,-2 4 5,-7 4 1,-3-2-2,-13-1-1,-9-2-10,0 0-7,-25 0 5,-11-3 2,-7-1 3,1-7-3,6-2-23,5-3-31,9-6-102,5 0-180</inkml:trace>
  <inkml:trace contextRef="#ctx0" brushRef="#br0" timeOffset="863.9445">5160 1433 331,'0'0'77,"0"0"-65,0 0-6,0 0 17,3 80 41,-3-41-23,3 0 2,0 0-2,-1-4-29,-1-1 10,1-5-19,-2 0 0,0-3-1,0-4-1,0-5 3,-5-6-4,2-6-21,0-5-92,3 0-55</inkml:trace>
  <inkml:trace contextRef="#ctx0" brushRef="#br0" timeOffset="1287.9194">5177 1367 277,'0'0'46,"0"0"41,34-102-17,-16 78-11,-5 9 32,2 4-56,3 7-12,3 4-14,7 0-7,2 17 0,-3 14-1,-9 7-1,-8 5-10,-10 2 7,-10 1-23,-23-4-7,-10-6-28,-3-9 1,4-8 19,9-8 10,14-7 31,10-4 30,7 0 30,2 0 5,0 0-11,2 0-40,18 0-12,12 5-2,5 6 0,5 0 22,-2 1-4,-1 1-2,0-2-9,-5 2-3,-4 3 1,-2 3-5,-7 0 2,-6 3-11,-3 1-17,-3-2-71,-3-4-93</inkml:trace>
  <inkml:trace contextRef="#ctx0" brushRef="#br0" timeOffset="1727.8937">5896 1429 548,'0'0'0,"0"0"0,0 0-1,0 0 1,0 0 21,0 0-16,-97-39-5,74 78 2,-2 10 3,4 6 9,6 0 8,8-2-14,7-6 7,0-5 9,7-9-6,19-9-11,8-6 7,3-8 20,5-10 10,4 0-21,5-16 3,4-16-12,-4-7-13,-8 0-1,-13-1-11,-11 2 4,-14 0 7,-5 1 0,-5 0-4,-17 3-31,-5 4-16,-4 7 11,-2 7-59,3 8-64</inkml:trace>
  <inkml:trace contextRef="#ctx0" brushRef="#br0" timeOffset="2279.8559">6445 1357 529,'0'0'100,"0"0"-28,0 0-31,0 0-41,0 0-20,0 0 20,0 111 17,3-66 19,4-3-19,-2-3-11,-1-4 0,1 0-6,-2 0 0,0-3-9,-2 0-29,1-8-29,-1-10-104,2-11-173</inkml:trace>
  <inkml:trace contextRef="#ctx0" brushRef="#br0" timeOffset="2775.8267">6488 1295 519,'0'0'19,"0"0"-15,23-102 10,-3 79 24,1 8 24,-1 3-46,2 6 8,0 6-16,-2 0-5,-1 7-3,-8 19-1,-6 7-17,-5 8 0,-1 2 4,-21 1 7,-2-4 6,-1-9-22,2-7-8,4-9 11,4-6-9,10-6 23,4-3 12,1 0 0,0 0 29,1-1 15,14-9-50,3 4 0,6 6-6,6 0 3,0 10 0,1 14-3,-3 4 3,-7 4 6,-4 1-3,-10-2 10,-7 0 4,0-3-10,0-2 7,-10-5-2,-4-4 11,-2-4-7,1-4-2,-6-3-7,3-5-4,0-1-10,-1 0-41,1 0-29,0-7-41,4-2-81</inkml:trace>
  <inkml:trace contextRef="#ctx0" brushRef="#br0" timeOffset="3359.7863">7267 1283 516,'0'0'57,"0"0"2,0 0 2,0 0-21,0 0-40,0 0-4,-33 77 4,18-34 3,3 1-1,0-2 0,0-3 0,-1-2 6,-2-6-7,0-4 8,6-6-5,-1-9-3,5-4 2,4-7-3,1-1-1,0 0-5,0-7 4,3-14-5,7-8-12,5-6 9,0-2 10,0-5-3,-3-2 3,1-1 6,-1-2-5,-1 2 0,-1 3 2,2 4 6,0 8 9,0 8-14,-3 8 7,-3 8-11,9 6 0,4 6-9,5 26 1,4 14 8,-4 8 0,-5 5 4,-11-5 24,-5-6-7,-3-4-6,0-4 7,0-8-19,0-3 5,0-4-8,0-6-1,0-6 0,0-5-56,-6-7-59,0-1-191</inkml:trace>
  <inkml:trace contextRef="#ctx0" brushRef="#br0" timeOffset="3535.7755">7204 1488 93,'0'0'733,"0"0"-733,0 0-13,0 0 9,0 0 4,108-2 3,-68 2-3,-1 0-58,-8-1-111</inkml:trace>
  <inkml:trace contextRef="#ctx0" brushRef="#br0" timeOffset="4023.7473">7907 1209 377,'0'0'273,"0"0"-233,0 0-40,0 0-13,0 0 13,0 116 0,-5-70 1,1-3 1,3-4 2,-1-3-4,2-3 2,0-3-2,-1-3 0,1-5 10,0-6-10,0-7-21,0-7-101,0-2-106</inkml:trace>
  <inkml:trace contextRef="#ctx0" brushRef="#br0" timeOffset="4479.7201">7932 1339 279,'0'0'130,"0"-86"-67,12 39-15,6 4-3,3 2-14,1 10 12,-1 8-1,0 7-20,-3 9 7,-1 7-19,2 0-2,5 5-8,1 16-1,-5 6-4,-6 7-2,-9 7 6,-5 4-5,-16 2-7,-22 0-5,-10-7-3,-2-8-18,2-10 1,17-8 27,13-8 11,10-6 4,8 0 8,0 0 41,5-8-48,14-2 1,8 2-11,6 5 5,1 3 0,3 0-1,-2 13-7,-3 6 1,-5 4 7,-4 0 7,-5 0 8,-8 1-8,-3-2 1,-7-3 3,0-1 9,0-2-3,-14-2 1,-7 0-7,-5-4-10,-4-1-1,-5-3-42,1-6-44,1 0-16,3 0-83</inkml:trace>
  <inkml:trace contextRef="#ctx0" brushRef="#br0" timeOffset="5031.6836">8574 1110 498,'0'0'134,"0"0"-70,0 0-31,0 0-20,0 0-13,0 0-1,104-35 1,-60 32 1,0 2 1,-2 1 0,-5 0-2,-5 0 0,-7 0-9,-7 0-106,-14 0-105</inkml:trace>
  <inkml:trace contextRef="#ctx0" brushRef="#br0" timeOffset="5271.6703">8772 1095 443,'0'0'30,"0"0"-22,0 0-8,-21 76 47,17-40 7,-1 7-21,5-2-7,0-1 14,0-2-26,0-2-9,0-2-1,0-2-4,0-4 3,0 0-3,0-6-3,0-4-72,0-4-111,-3-8-140</inkml:trace>
  <inkml:trace contextRef="#ctx0" brushRef="#br0" timeOffset="5447.656">8662 1566 439,'0'0'301,"0"0"-261,0 0-40,0 0-1,0 0-1,0 0 2,97-8 6,-54 7-3,2-1 2,1 1-1,-1-1-4,-2 1-11,-6-2-78,-5-1-179</inkml:trace>
  <inkml:trace contextRef="#ctx0" brushRef="#br0" timeOffset="6093.6874">9488 1009 420,'0'0'95,"0"0"-28,0 0-20,0 0-10,0 0-31,0 0-6,-9 36-14,3 6 14,-1 10 4,0 2 18,-1 1-12,0-2 3,-2-6-5,4-5-1,2-8-6,4-5-2,0-5 0,0-6-3,9-4 3,7-4 1,9-3 7,5-6 20,7-1 9,5 0-24,4-5 0,-1-8-9,-4 2-3,-1 1-28,-9-1-45,-8 2-132</inkml:trace>
  <inkml:trace contextRef="#ctx0" brushRef="#br0" timeOffset="7241.9822">10066 979 243,'0'0'68,"0"0"-54,0 0-6,0 0 27,104-3 6,-68 1 2,3-1-9,-2 3-5,-6 0-24,-8 0-4,-10 0-1,-7 0-13,-4 0-104,-2 0-187</inkml:trace>
  <inkml:trace contextRef="#ctx0" brushRef="#br0" timeOffset="7505.9636">10236 971 343,'0'0'96,"0"0"-83,0 0-9,0 0 39,-28 107 44,20-62-43,2 2-10,3-2-2,3-3-6,-3-5-15,3-5 1,0-4-5,0-4-6,-2-3-1,-1-5 0,2-2-11,-2-4-14,-4-3-99,-1-4-138</inkml:trace>
  <inkml:trace contextRef="#ctx0" brushRef="#br0" timeOffset="7697.9513">10037 1441 453,'0'0'123,"0"0"-118,0 0 13,0 0 8,0 0 16,120 0-17,-75 0-10,-1 0-5,-5-3-8,-2-2-2,-2 0-38,-5-2-107,-4-2-288</inkml:trace>
  <inkml:trace contextRef="#ctx0" brushRef="#br0" timeOffset="8057.9292">10625 926 546,'0'0'84,"0"0"-75,0 0-6,0 0-1,118-1-1,-66 1 26,2 0-21,3 0 9,-2 0-9,-5 0-1,-6 0-2,-8 0-3,-8 0-3,-7 0-39,-9 0-91,-9 0-38,-3 0-158</inkml:trace>
  <inkml:trace contextRef="#ctx0" brushRef="#br0" timeOffset="8329.9138">10906 957 135,'0'0'250,"0"0"-183,0 0-26,-17 105 12,13-72-3,4 0 2,0 0-21,0-1-18,0-1 1,0 1-13,0-2 1,0 0 0,0-3 1,0-4-2,0-2-1,0-5 0,0-4-21,7-3-71,2-5-77,2-4-119</inkml:trace>
  <inkml:trace contextRef="#ctx0" brushRef="#br0" timeOffset="8729.89">11628 860 362,'0'0'212,"0"0"-147,0 0-65,0 0-2,0 0-15,0 86 17,-3-38 38,-8-1-9,-1-5 3,-7-3-10,-2-3-14,0-1 0,-4-2-2,-2 0-2,-1-3-3,-2-1-1,2-4-1,6-4-22,3-6-6,7-4-14,2-4-16,7-5-54,1-2-78</inkml:trace>
  <inkml:trace contextRef="#ctx0" brushRef="#br0" timeOffset="9009.8715">11361 876 625,'0'0'45,"0"0"-45,0 0-19,0 0 7,0 0 12,48 92 0,-29-57 0,-3-2-2,-4-6 2,-1-3 1,-1-4-1,-1-4-72,-3-5-99</inkml:trace>
  <inkml:trace contextRef="#ctx0" brushRef="#br0" timeOffset="10029.7678">13148 910 248,'0'0'41,"0"0"20,0 0-1,-83-6 21,60 16-51,5 11-11,0 10-13,3 6 11,4 2-8,6 3 15,5-3-16,0-2 1,7-3-4,13-4 0,5-4 7,5-7-8,6-4 2,4-7 20,9-8-7,3 0-12,-2-9 7,-7-14-9,-12-2-5,-14-5-8,-8-2 8,-9-4 1,0-3 5,-12-4-5,-8 1-1,-2 2-10,-6 2 0,-2 3 1,-3 10-21,2 8-64,2 10-84,6 7-201</inkml:trace>
  <inkml:trace contextRef="#ctx0" brushRef="#br0" timeOffset="10685.7264">13703 777 414,'0'0'202,"0"0"-173,0 0-29,0 0 0,0 99 4,0-41 24,-3 0-3,0-5-2,1-7 1,2 0-5,0-7-11,0 0 0,-3-3-5,-2-6-3,-3-7 0,2-5 0,0-7 0,3-7-23,3-4-19,0 0-20,0-7-11,0-15-262</inkml:trace>
  <inkml:trace contextRef="#ctx0" brushRef="#br0" timeOffset="10925.7114">13692 806 434,'0'0'48,"0"0"-17,0 0-18,87-83 7,-55 71 14,2 4 2,-3 5-11,0 3-17,-1 0-4,-4 5-4,-1 10 0,-9 5-30,-10 2-97,-6-1-98</inkml:trace>
  <inkml:trace contextRef="#ctx0" brushRef="#br0" timeOffset="11133.6978">13636 1039 250,'0'0'119,"0"0"-119,0 0 72,0 0 1,109 27-8,-58-25-23,-1 1-27,-6-2-6,-9 0-4,-5 3-5,-9 0 0,-3 2-84,-8-2-75</inkml:trace>
  <inkml:trace contextRef="#ctx0" brushRef="#br0" timeOffset="12639.4566">16074 719 275,'0'0'27,"0"0"-20,0 0 24,-20 83 26,13-55 9,-1-1-16,1 2-3,1-5-19,2-3-6,4 0 0,0-5-15,0 0-3,0-5-3,3-3 0,10-2 3,5-3 11,7-3 3,8 0 3,2 0-8,1 0-10,-1 0 2,-2 0-2,-1-4-1,-2 1-2,-3 0-6,-6-5-5,-1 1 8,-3-4 1,-5-3 2,2-1 3,-2-4-3,-5-2 0,-1-5 5,-3 0-3,-3 4 0,0 2 13,0 7-1,0 4 25,0 2-4,0 4 3,-3 2-27,0 1 10,3 0-13,-1 0-8,-5 27-19,1 14 7,-3 10 12,3 0 1,2-3-1,3-4 3,0-5 1,0-3-4,0-1 0,0-2-2,3-4 2,0-5-13,0-5-39,3-3-20,-2-6-55,1-4-84</inkml:trace>
  <inkml:trace contextRef="#ctx0" brushRef="#br0" timeOffset="13759.3867">16753 1134 193,'0'0'448,"0"0"-446,0 0-2,0 0-12,0 0 12,0 0 5,15 23 14,-4-20 14,3-2-5,4-1-3,7 0 2,8 0-3,4-8-11,1-5-1,-2-4-10,-5-2 4,-4-4-4,-5-3-1,-4 0 6,-6-6-2,-2-3-1,-4-4-4,0-5 1,-3 2 2,-3 5-3,0 5 0,0 9 0,0 10 0,0 7 2,0 4 3,0 2-3,-5 0-2,-2 11-7,-2 20-9,-1 14 13,-2 7 0,6 3 3,3-3 6,3-7-6,0-8-8,1-5 6,16-5 2,1-6 0,9-4 0,5-8 3,11-4-1,7-5 4,4 0-6,-4-14-6,-5-6-4,-9-1 3,-6-3-4,-8-3-1,-4-4 7,-5-4-22,-7-3 6,-3 2 15,-3 3 3,0 3 3,0 9 20,0 6 2,0 9 6,0 5 2,-1 1-11,-1 0-19,-2 18-12,1 13-3,-2 9 15,2 3 0,2-6 0,-2-7 0,3-1 0,0-6 0,0-4 3,0-2-1,-1-5-1,-2-5-1,1-2 0,2-2 0,0-3 6,0 0-1,0 0-4,0 0 13,0-11 15,2-3-16,5-5-13,2 4 6,0-1-6,2 3-3,2 3-1,-1 4-2,2 6 1,0 0-2,1 2 3,0 14 3,0 2-11,-2 0 11,-2 2 0,2-2-3,-2-3 3,0 0 1,1-3 1,1-2 0,0-2 1,-1-3-2,4-2 2,4-3-2,3 0-8,1 0-45,0-11-53,-9-2-191</inkml:trace>
  <inkml:trace contextRef="#ctx0" brushRef="#br0" timeOffset="14103.3651">16811 855 224,'0'0'132,"85"0"-69,-28 0 10,4 0-26,-3 0 7,-4-2-22,-4-3-18,-2 2-10,0 0-3,-3 0-1,-5 0-115,-8-1-294</inkml:trace>
  <inkml:trace contextRef="#ctx0" brushRef="#br0" timeOffset="15463.2763">19239 688 498,'0'0'75,"0"0"-61,0 0-14,0 0-29,0 0 29,0 82 0,0-46 2,0 3-2,4-2 1,5 1 12,4-2-12,0-1 7,5-3 3,-1-4-6,0-6-3,-3-2 1,-1-6 0,-2-5-3,-2-3-12,0-3 11,1-3 0,4 0 1,0 0 0,5-11 0,3-5 3,-3-4 1,-1-4-4,2-4 3,-2-6 10,-1-3 14,1-2-8,-4-1-1,-4 7 12,-1 8 1,-6 8-12,0 11 1,-1 5-9,-2 1-11,3 8-3,-2 22-32,4 12 31,-1 4 4,2 1 3,-2-2 2,5-6-2,2-4-5,2-5 4,1-7 1,2-7 2,-1-4-4,4-6-1,0-6 7,3 0 13,2-5 23,1-16-18,-4-5-5,1-6-13,-4-3-1,-4-1-3,-3 0 0,-3-2-3,-2-4 6,0-2-6,0 4-8,4 1-39,-1 10-13,2 6-37,1 7-155</inkml:trace>
  <inkml:trace contextRef="#ctx0" brushRef="#br0" timeOffset="16111.2362">20191 1075 573,'0'0'29,"0"0"-29,0 0-15,0 0 8,0 0 7,0 0 23,32 18 16,-14-16-3,4-2-15,-1 0-10,-3 0-2,0 0-4,-3 0-2,1-4 8,-1-7-1,3-4-8,-3-2 1,3-2-3,-2-4 0,-1-1-9,-4 3-6,-7-2-2,-4 3-9,0 4-3,-3 1-1,-12 3 30,-1 5 0,-1 5 0,0 2 2,1 0-2,-3 15 0,2 6-2,-2 5-3,0 1 3,5 2 0,4-3 1,1 0 1,6 0 13,3-2 12,0-2-9,0-1-7,3-1 0,9-4-2,0-2 4,2-2-2,2-1-4,3-4 3,4-1 3,2-1-7,2-2-4,4-3-11,0 0-26,1 0-57,-2-12-118</inkml:trace>
  <inkml:trace contextRef="#ctx0" brushRef="#br0" timeOffset="16687.2002">20705 1009 236,'0'0'180,"0"0"-127,0 0-35,0 0-18,0 0 2,0 0 5,30 0 42,-10 0-4,4 0-6,-3 0-22,0-3-12,-2-1 3,-5-1-3,-1-3 0,-2 1-1,-1-4 5,-1-1-4,-4-4 0,-5-4-5,0-3-10,0 2-1,0 3-18,-14 5 12,-4 7 7,-6 4 3,-1 2 0,-2 6 7,-1 14 1,3 7-1,0 5-10,3 2 10,6 1 15,5-5 7,7-2-17,2-3 20,2-2-15,0-4 5,11-3 4,8-2 2,5-3-5,6-4 2,4-6-5,8-1-13,3 0-49,0-8-145</inkml:trace>
  <inkml:trace contextRef="#ctx0" brushRef="#br0" timeOffset="17519.1501">21113 1047 330,'0'0'83,"0"0"-66,0 0-17,0 0 56,0 0-2,0 0-6,15 36-20,-5-36 21,3 0-12,-1 0-10,6 0-8,3-12-6,1-7-7,3-2-4,-1-5-2,-4-6-1,-3-5-10,-1-4 3,-3-4-5,-3-3 4,-2 1-10,-1 6 6,-1 5-16,-3 7 25,0 11 4,-1 8 4,-2 7 16,0 1 10,0 2-30,0 2-4,0 23-26,0 14 30,-6 14 30,-2 7 8,-4 3-7,3-1-7,0-5-9,1-7-5,0-6 0,3-8-5,1-4-4,1-8 0,0-6 8,0-5-5,1-7-4,2-4-3,0-2-1,0 0-18,0-2 13,0-14-2,0-7-74,0-7 28,11-6 15,3-5-4,2 2-7,-1 6 41,4 6 12,2 7 44,2 2-19,2 3-25,2 3 0,-5 6-3,-8 4-11,-6 2 1,-6 8-4,-2 13-19,-4 3 28,-15-2 8,-4 1 1,0-5 15,5-3 8,5-2-1,7-5-9,4 3-14,2-2 0,0 5 4,5-2 50,13 1 22,4 1-25,4-2-23,5-2-9,2 0-3,1-2-6,-4-2-3,-8 1-7,-5-2-10,-8 3-49,-9 1-35,0 0-75,0-4-114</inkml:trace>
  <inkml:trace contextRef="#ctx0" brushRef="#br0" timeOffset="18580.2359">22464 949 375,'0'0'98,"0"0"-8,0 0 26,0 0-66,0 0 2,0 0-36,-54-15-16,33 38-6,-1 7 6,4-2 1,3 1 3,9-5-4,4-2-5,2-4 5,0-3-8,8-3 8,11-3 2,7-4 6,3-5-8,4 0 0,-1 0-21,-4-15-10,-5-2-10,-7-2-9,-7-1 11,-9-3 17,0 2-7,-5 0 14,-8 5 15,-2 4 15,4 4 18,5 2 10,1 5-10,5-1-16,0 2-6,0 0-11,0 0-10,16 0-12,5 0 21,1 0 1,4 0 1,-1-1 3,3-13-2,4-5 2,0-8-2,3-8-2,-4-4-3,-3-5 3,-5 0 0,-7 5 0,-4 5 1,-4 8 3,-8 8 23,0 8 11,0 7 4,0 3 7,0 0-41,0 21-8,-11 24-24,-4 23 24,2 13 0,-2 6 0,4 1 10,0-9 9,0-2 3,4-8-15,1-2-5,-2-6-1,2-9 1,-1-9 2,-4-8-2,0-8 0,1-8-1,3-9-2,4-8 1,-3-2-9,2-2 9,1-15 7,1-3-7,2-1-4,0-1-23,18 0 7,3 0-4,4 1-32,5 0-6,3 1-50,3-2-139</inkml:trace>
  <inkml:trace contextRef="#ctx0" brushRef="#br0" timeOffset="19156.2046">23741 681 423,'0'0'90,"0"0"-89,0 0 1,121-14 6,-70 13-7,7 1 29,1 0 21,0 0-8,-6 0-26,-8 0-4,-3 0-11,-4 3-2,0 1-21,-2 1-45,-8-2-105</inkml:trace>
  <inkml:trace contextRef="#ctx0" brushRef="#br0" timeOffset="19492.1774">24120 682 304,'0'0'34,"0"0"-29,0 0 29,-14 119 56,10-65-3,0 2-24,1-3-20,0-4-10,0-5 11,0-3-10,-1-4-17,4-4-10,-1-4-5,1-5 1,-2-7-2,1-9 1,-2-4-1,-7-4-1,-7 0 1,-11-6-11,-14-14 10,-6-2-16,3-4 16,1 2 4,9 1-4,7 1-31,9 4-42,10 2-62,9 5-26</inkml:trace>
  <inkml:trace contextRef="#ctx0" brushRef="#br0" timeOffset="20484.1144">24490 1009 328,'0'0'121,"0"0"-67,0 0-5,0 0-13,0 0-10,-94-9-20,72 25-5,2 4-1,5 1 4,3-1-4,3-2-1,6 0 0,0-3 1,3-1-2,0-4-1,0-1-18,9-2-3,6-2-23,4-2 35,0-3-9,-2 0-9,-3 0-13,-2-8 20,-6-3 23,-2-2 5,-1 1 45,2 1 10,2 1-3,-1 0-17,0 2-14,-1 1 2,-1 1-12,2 1 4,0 2-17,-2 3 2,2 0-10,3 0 4,0 0-6,2 0 2,1 8 3,-1-2 2,0 1 1,0 0 1,0-3 0,3 0-2,2 1 0,2 1 3,0-2-3,0 2 1,-3-1-1,-2 0 3,-1-1-3,-1 2 0,-4 5-3,2-1-5,-6 5 5,-3 0 3,0 0 7,0-2 9,0-2 1,-2-2-2,-1-4-8,2-2 0,1-3-3,0 0 0,0 0-2,0 0 12,0 0-7,0 0-7,0-10 11,10-6-11,6-7-13,3 0 7,5-1 6,-1 1 0,0 3 0,-4 5 0,-1 3 2,-4 5 6,-5 2-3,-2 5-5,-1 0-6,0 0-4,2 13 3,1 7 6,-1 3-4,-2 0 4,-1-1 2,-1-2 3,2-4 6,3-3-2,0-3 7,2-3-7,5-4 4,6-3-5,10 0 8,0 0-15,0-9-3,-4 0-34,-8-3-32,-4 0-46,-10-1-120</inkml:trace>
  <inkml:trace contextRef="#ctx0" brushRef="#br0" timeOffset="21360.701">25512 1147 658,'0'0'152,"0"0"-150,0 0 0,0 0-4,0 0-6,0 0-15,0-1-39,-2 1-116</inkml:trace>
  <inkml:trace contextRef="#ctx0" brushRef="#br0" timeOffset="24767.7311">25322 872 395,'0'0'45,"0"0"-24,0 0-3,0 0-1,0 0-17,0 0 0,-26 59 5,17-26-1,-1 1 36,4 1-13,5-3-18,1-6 6,0-1-9,1-6-1,11-1-2,2-4 1,5-2 7,2-6 24,6-3-10,-1-2-7,0-1-6,1 0-3,0-10-6,0-5 1,0-3-2,-4-3-1,-6 0 4,-2-3-4,-6-2-1,-3 1 0,-3 1 1,-2 6-1,1 4 0,-2 3 4,0 6 11,0 3 13,0 2-16,0 0-12,0 0-3,0 16-25,0 8 24,-2 4 4,1-4 2,1-3-2,0 0 0,0-3 0,0-2-3,15 1-1,3-2 4,7 0 5,9-3-5,9-5-4,2-5-58,0-2-168</inkml:trace>
  <inkml:trace contextRef="#ctx0" brushRef="#br0" timeOffset="26447.6217">26185 971 447,'0'0'62,"0"0"-26,0 0-1,0 0 0,0 0-9,-85-24-1,64 29-25,-6 16 4,-3 3-1,3 2 5,5-2-3,5-5-5,7-1 0,6-1-5,2-4 1,2-4 1,0-1 1,0-2-1,12-3-8,3-3 9,7 0 4,3 0-2,1-11 0,-4-4-1,-4 1 1,-6 0 1,-4 3-1,-3 5 6,-3 3 46,-1 3-6,-1 0-19,0 0-23,0 0-4,0 0-12,0 0-9,5 7 16,0 6 0,4-1 10,2 0-4,0-3 1,4-2-2,0-1 3,5-1-2,6-5 4,-1 0 0,4 0 1,-1 0-6,-3-6 5,-1-6-3,-3-3 5,-3-3-4,0-3 0,-6-5 0,-5-1-3,-2-1-5,-5-1-2,0 2-14,0 1 16,-3 3 3,-6 4-1,1 4 1,1 4 1,-2 6 0,3 0-1,3 3-2,0 2 2,0 0-6,1 0 8,1 0-1,1 0-2,0 0 1,0 0-1,0 0-8,0 0-4,0 0-4,6 5 7,8 2 5,6-1 7,4 0 4,0 2-4,-1-1 1,-1 6 0,-7 2-1,-2 4-6,-4 4 0,-3 1-2,1-3 2,-4 0 5,0-5 1,0 0 2,-1-1 2,-2-4-1,2 2 7,-2-3-7,1 1 4,2 0-3,0-3 1,2 0-2,2-2 2,-1-2-2,1-2 7,1-1-7,4-1 3,-3 0 8,1 0-6,2 0-4,-3 0-3,-1 0 6,2-4-5,0-2 0,-1-3-2,3-1 2,-1-3 2,1 1-2,-1 0 0,0 1-2,-3 1 2,-1 1-2,-1 0 5,-3 1 0,0 2 11,-2 2-2,2 0-2,0-1-4,-1 0-3,-1 2 4,2 1-9,-1 0-1,1-1 1,-2-2 2,1 2 0,-2 2 3,0-1-1,0 2 14,0 0-6,0 0-12,0 0-1,0 0-3,0 0-3,0 0 2,0 0-6,0 2 0,0 5 6,0 4 5,0 1 0,0 0 2,0 3 0,1 0-1,1 2-1,1-1 0,0-1 0,0-1 3,0-2-3,1-2 0,-1-2 0,0-3-4,3-1 4,-2-3 5,6-1-4,2 0-1,5 0 10,6-4-2,-2-8-4,1-3 0,-1-1-2,-6-4 3,0 0-1,-5 2-4,-2 5 0,-3 5 0,-3 7 3,-2 1-6,0 0-5,0 14-18,0 12 12,-2 10 8,-12 7 4,-7 3 2,-9 2 13,-4 5 9,-4-2-3,1-1-2,1-4-11,3-6-5,3-7 4,5-11-1,7-6 0,6-9-1,6-6 9,5-1 7,-1 0 21,2-13-8,0-11-32,15-5 0,20-3-4,14-2-1,10-1-24,7 4-23,1-1-36,-5 1-44,-6-1-150</inkml:trace>
  <inkml:trace contextRef="#ctx0" brushRef="#br0" timeOffset="27624.9842">28007 1057 434,'0'0'149,"0"0"-130,0 0-19,0 0-1,0 0 1,0 0 12,-2 16-1,2-11 16,0 1-5,2-1-9,6-3 4,3 3 3,1-5-11,4 0 1,5 0-5,-2 0-5,4 0 0,-1-10 0,-2-3 2,-1-1-3,-1-1 1,-5 0-1,-2 1 1,-1 2-1,-6 1 1,0 6-1,-3 3 3,-1 2-9,0 0 7,0 0-16,0 0-4,0 0 0,0 6 16,-5 8 3,-1 2 1,-2 2 2,5 0-1,1 0-1,2-2-2,0-2 2,3-2-2,9-4-5,2-2 7,2-2 11,0-4-7,5 0-3,3 0 8,-1 0-3,2 0-6,0-9 6,-3-1-3,-2-2 1,-1-1-3,1 2 0,-4-1 4,-1 3-5,-4 2 1,-5 5 1,0 2 9,-2 0-11,5 1-2,-2 14-5,2 3-3,2 2 9,-4-1 1,-1 0 7,-1-1 6,-2-3-2,-3-2-6,0-1-5,0-1 0,-5-2 0,-14-2 1,-11-1-1,-9-4-19,2-2-121,4 0-261</inkml:trace>
  <inkml:trace contextRef="#ctx0" brushRef="#br0" timeOffset="27808.9755">28352 784 765,'0'0'0,"0"0"-72,0 0-52,0 0 68,0 0-100</inkml:trace>
  <inkml:trace contextRef="#ctx0" brushRef="#br0" timeOffset="31377.58">30380 649 194,'0'0'134,"0"0"-73,0 0-55,0 0-1,0 0 1,0 0 36,-13 88-12,-5-41 13,-6 11 4,-3 2-15,-3-1 9,0-7-9,0-2-16,-2-6-5,-3-4 8,-3-3 8,-1-6-6,-3-5-9,-3-5-12,2-7 6,2-7-4,7-6-4,6-1-8,7 0-16,3-11 3,6-12 16,2-4 3,3-5-2,5-4 0,2 0 0,0-2 6,6 2 0,10-1 3,6 0 1,7 6-4,1 2 0,6 7 0,-2 5 2,2 8-2,0 9-3,-5 8-5,-4 25 3,-6 10-5,-8 7 10,-1 1 1,-5-4 13,1-3-12,0-4 9,-3-5-5,1-4-6,-1-3 3,-1-4-3,2-5 0,3-2-20,3-2-5,7-3-61,4-3-85,5-2-94</inkml:trace>
  <inkml:trace contextRef="#ctx0" brushRef="#br0" timeOffset="31921.5487">30575 1291 319,'0'0'89,"0"0"-18,0 0-15,0 0-1,0 0-2,0 0-30,91-46 5,-76 46-10,0 0-6,-1 15-12,-7 6 0,-5 8-5,-2 2-8,-8 3 13,-13-3 11,-6-2-2,-1-4-6,6-3-3,1-5 4,10-4-4,5-4-2,3-3-4,3-2-1,0-1 3,3 2 4,24 0 8,15 0 35,18 0 6,7-2-29,2 0-20,-5-1 0,-9 1-15,-3 1-56,-3 0-82,-7 1-65</inkml:trace>
  <inkml:trace contextRef="#ctx0" brushRef="#br0" timeOffset="33781.5922">7837 2725 333,'0'0'172,"0"0"-75,0 0-28,0 0-24,0 0-25,0 0-10,4 3-9,-1 11 17,-1 4-3,-2 1-11,0 4-1,0 1 4,-15 1-7,1 3-36,-5-3-34,1-6-143</inkml:trace>
  <inkml:trace contextRef="#ctx0" brushRef="#br0" timeOffset="33981.5755">8047 2820 529,'0'0'107,"0"0"-101,0 0-5,0 0-1,0 0-22,0 0-4,2 33 18,-2-12-14,-8 2-1,-1-4-121</inkml:trace>
  <inkml:trace contextRef="#ctx0" brushRef="#br0" timeOffset="34669.528">13118 2579 239,'0'0'317,"0"0"-257,0 0-30,0 0 6,0 0-32,0 0 2,3 4-6,-4 10 0,-8 1 1,-5 3 2,2-1 0,-2 1-6,2-5-61,1-2-106</inkml:trace>
  <inkml:trace contextRef="#ctx0" brushRef="#br0" timeOffset="34852.2589">13342 2571 485,'0'0'152,"0"0"-152,0 0-42,0 0 34,0 0 4,0 0 1,-4 76-28,-9-55-55,-4 0-68,-7 0-77</inkml:trace>
  <inkml:trace contextRef="#ctx0" brushRef="#br0" timeOffset="35753.9235">15370 2376 371,'0'0'118,"0"0"-113,0 0-5,0 0 0,0 0 24,6 106 6,-3-62-3,-2-1 12,-1-3-24,0-4 2,0-1-10,0-5 2,0-1 1,0-5-9,0-2-1,0-4-1,0-4-61,-3-7-56,0-4-80</inkml:trace>
  <inkml:trace contextRef="#ctx0" brushRef="#br0" timeOffset="36225.8929">15423 2348 360,'0'0'43,"0"0"3,0 0-19,0 0 35,0 0 20,0 0-40,18-40-23,-9 49-19,3 19-10,6 11 10,1 9 23,4 1-9,0-2-13,-1-5 9,1-4-6,3-5-1,-1-6 1,-3-5-4,-4-5 3,-3-3 1,-7-7-4,-4-1-5,-1-5 5,0-1 1,-1 0 5,-2 0-3,3 0 35,4-3 37,1-13-2,1-8-62,2-3-7,-2-7 2,-1-2-4,-1-1-2,1-5-1,-2 1-8,-2-1-13,-1 4-15,-1 4-8,-2 7 12,0 7-29,0 7-30,-3 5-123</inkml:trace>
  <inkml:trace contextRef="#ctx0" brushRef="#br0" timeOffset="36822.8612">16274 2356 289,'0'0'82,"0"0"-8,0 0-43,0 0-7,0 0-9,-105-26-10,80 48 0,1 8-3,3 9 16,2 6-7,5 2 1,4-4 5,10-1-9,0-7-8,10-5-4,10-7 4,4-5 7,-1-5 19,3-4 7,-4-4-7,2-5-5,3 0 6,0-7 4,3-13-16,-5-4-4,-4-5-2,-3-1 0,-9-4-2,-5-3-2,-4 1-3,0 0-2,-9 1-9,-9 6-15,-4 4-31,-2 12-16,2 7-59,1 6-171</inkml:trace>
  <inkml:trace contextRef="#ctx0" brushRef="#br0" timeOffset="37246.8454">16663 2398 459,'0'0'178,"0"0"-88,0 0-39,0 0-13,0 0-33,0 0-5,41-4 0,-5 4 9,8 0-8,6 0-1,1 0 5,-1 0-3,-5 0-2,-3 0 0,-4 0 0,-4 0 0,-5 0-21,-7 0-36,-7 0 0,-7 0-16,-8-2-57,0 1 12,-3-2 54,-16-1-56,-3 3 76,-3 1-49</inkml:trace>
  <inkml:trace contextRef="#ctx0" brushRef="#br0" timeOffset="37422.8252">17018 2383 32,'0'0'118,"0"0"-2,0 0-30,0 0-55,0 0 23,0 0 3,-51 91 10,48-65-14,2 3-7,1-3-31,0-4-4,0 1-9,0 0 6,0-1-7,0 1 1,0-1-4,0-1-39,0-1-124,-2-8-208</inkml:trace>
  <inkml:trace contextRef="#ctx0" brushRef="#br0" timeOffset="38030.7881">18264 2323 327,'0'0'280,"0"0"-202,0 0-78,0 0-11,0 0 11,0 81 6,0-42-2,0 2 22,0-4-15,0-2-1,0-3-10,0-4 5,-3 0-2,0-3 0,-2-1-3,5-4 0,0-7-28,0-2-68,3-9-85,6-2-153</inkml:trace>
  <inkml:trace contextRef="#ctx0" brushRef="#br0" timeOffset="38502.7541">18264 2344 404,'0'0'42,"0"0"-6,8-110 8,5 80 7,0 5 25,0 3-11,3 6-28,3 2-12,1 5-10,5 5-15,0 2 0,3 2 2,-2 6-2,-7 14-4,-5 7-11,-14 6 4,0 6-22,-30 4-20,-12-2 43,-4-1-16,0-9-10,10-8 6,13-10 14,11-6 9,9-5 7,3-2 4,0 0 29,0 0 23,7 0-24,12 0-31,6 2 3,6 7-2,-2 1-2,-1 4 0,2 3 0,1-1 1,0 2-1,1 2 1,-4-1 2,-4-1-3,-4 2 0,-5-1-1,-2-1-20,-3 0-30,2-1 18,-3-3-59,-1-2-16,1-5-109</inkml:trace>
  <inkml:trace contextRef="#ctx0" brushRef="#br0" timeOffset="39030.7227">18952 2281 422,'0'0'106,"0"0"-65,0 0-41,0 0-28,0 0 26,-2 96 2,2-49 12,0 0 27,0-7-6,0-2-28,0-4 10,0-4-9,0-4-6,0-3 0,0-5-40,0-6-57,0-8-197</inkml:trace>
  <inkml:trace contextRef="#ctx0" brushRef="#br0" timeOffset="39291.6217">18974 2248 363,'0'0'72,"0"0"-26,0 0 1,100-69-7,-60 54 2,1 1-24,4 0 2,-4 7-17,-5 1-1,-9 4 0,-9 2-2,-6 0-11,-8 12-66,-4 6-66,0-1-36</inkml:trace>
  <inkml:trace contextRef="#ctx0" brushRef="#br0" timeOffset="39523.6075">19029 2362 161,'0'0'185,"0"0"-185,0 0 3,0 0 67,0 0 13,0 0 1,102 20-39,-71-16-28,-1 2-12,-3 2-2,-3 1-3,-8 3-76,-7-1-160</inkml:trace>
  <inkml:trace contextRef="#ctx0" brushRef="#br0" timeOffset="39723.5968">18960 2683 260,'0'0'93,"0"0"-25,93 0-8,-51 0-19,4 0-27,-3 0 2,1 0-10,-4 0 2,-1 0-8,-2 0-88,-2 0-145</inkml:trace>
  <inkml:trace contextRef="#ctx0" brushRef="#br0" timeOffset="40243.5631">19850 2148 448,'0'0'162,"0"0"-90,0 0-59,0 0-13,0 0-7,-17 100 7,5-45 26,1 0-4,0-1-6,-2-5 0,1-7-13,0-4-2,-1-8 5,2-6-5,5-6-1,-1-5-2,5-6-23,2-6 15,0-1-35,0-1-32,6-17 9,6-6-134,2-6-11</inkml:trace>
  <inkml:trace contextRef="#ctx0" brushRef="#br0" timeOffset="40491.5464">19847 2273 189,'0'0'115,"25"-86"-13,-8 47-9,-4 5-29,3 7 2,-5 7-5,0 8-14,-3 8-36,1 4-11,3 1-1,5 24-10,3 13 8,0 11 3,-2 6 13,-6 4 1,-2 1 2,-4-4-12,-3-7 11,-1-5-12,-1-6-3,-1-7 7,0-4-6,0-2 1,0-7-2,0-5-61,0-7-41,-1-6-119</inkml:trace>
  <inkml:trace contextRef="#ctx0" brushRef="#br0" timeOffset="40683.5345">19827 2432 472,'0'0'96,"0"0"-96,84-10-3,-42 10 3,1 0 2,2 0 3,-3 0-5,-2 0-4,-5 0-89,-9 0-250</inkml:trace>
  <inkml:trace contextRef="#ctx0" brushRef="#br0" timeOffset="41259.4986">20736 2192 252,'0'0'188,"0"0"-141,-81-9-26,47 13-16,-3 16 6,3 9-10,2 7-1,4 9 19,5 4 29,4 3-22,7-2 9,6-7-17,6-5-18,7-4 0,18-4 0,6-4 10,11-6-4,4-7 3,6-4-2,5-7 1,-1-2-8,-5 0-77,-3-17-149</inkml:trace>
  <inkml:trace contextRef="#ctx0" brushRef="#br0" timeOffset="41636.2273">21115 2111 623,'0'0'115,"0"0"-56,0 0-59,0 0-11,0 0 0,-7 126 11,4-65 0,1-4 13,1-5-3,-1-2 4,-4-10-12,0-2-2,0-4 5,0-11-5,2-4 1,2-7-1,1-11-80,1-1-104,0-11-38</inkml:trace>
  <inkml:trace contextRef="#ctx0" brushRef="#br0" timeOffset="42032.2713">21088 2324 613,'0'0'56,"0"0"-56,0 0-4,0 0 2,0 0-1,103-3 3,-64 6 3,-1 0-3,-3 0 0,-5-1 4,-6-2-2,-5 0 1,-3-2-3,-5-12 6,-3-6 1,-4-4-7,-1-3-1,-3-3 1,0 2 0,0 6 6,0 5 22,0 8 16,0 6 16,0 3-11,0 0-15,0 0-34,0 20-23,0 14 3,-3 12 20,0 3 2,0-2-1,0 0-1,3-7 1,-2-1 1,2-2-2,0-4 0,0-3 1,0-6-1,0-3-19,11-5-67,4-6-65,0-10-214</inkml:trace>
  <inkml:trace contextRef="#ctx0" brushRef="#br0" timeOffset="42448.2482">21800 2144 620,'0'0'95,"0"0"-77,0 0-6,0 0-10,0 0-4,0 0 5,67-3-2,-18 3 5,2 0-1,1 0-3,-8 0-1,-4 0-2,-9 0-29,-7 0-89,-8 0-125</inkml:trace>
  <inkml:trace contextRef="#ctx0" brushRef="#br0" timeOffset="42664.2317">22003 2143 283,'0'0'111,"0"0"-84,0 0 4,-44 111 18,37-74 6,1 1-14,4-4-29,2 0 1,0-4-8,0 0 0,0-3 0,3-3 11,0-1-12,-1-4-4,-1-5-70,1-7-172</inkml:trace>
  <inkml:trace contextRef="#ctx0" brushRef="#br0" timeOffset="42848.2279">21876 2561 553,'0'0'173,"0"0"-173,0 0 0,0 0 4,0 0-2,106 6-2,-66-6 7,2 0-5,4 0-2,2 0-2,1 0-52,-1-1-105,-5-10-258</inkml:trace>
  <inkml:trace contextRef="#ctx0" brushRef="#br0" timeOffset="43464.1783">22513 2169 645,'0'0'93,"0"0"-93,0 0-35,0 0 25,-6 79 9,1-36 1,1 3 11,-5-3 9,-3-4-12,-4 0 3,1-5 18,-3-5-14,3-4-8,2-7-7,2-6 7,7-8-7,2-2-4,2-2-16,0 0-6,5-15 14,8-9 4,5-8-11,3-4 10,-3-3 9,0-5 5,-2-1-5,2 1 1,1 2 1,1 5-2,1 8-1,-6 9 1,-5 11 1,-4 7-1,-3 2-3,2 5-7,4 23-12,2 12 22,0 8 4,-1 7 18,1-4 0,-2-2-7,1-5 4,5-5-3,-1-7-4,2-8-10,-4-6 3,3-6-2,-5-6 6,1-3 1,0-3 7,2 0 13,3-3 25,0-14-22,4-5-21,-5-6-4,2-6-5,-3-5 4,1-3-5,-3-3-2,-2-1-13,-1 2-30,-1 5-36,-1 4-26,0 4-141</inkml:trace>
  <inkml:trace contextRef="#ctx0" brushRef="#br0" timeOffset="44264.13">23635 2257 241,'0'0'121,"0"0"-40,0 0 5,0 0-25,-30-77-22,5 71-38,-7 4 17,-5 2-3,1 0-7,-1 18-5,0 11-3,1 7-1,3 8-6,5 5 6,5 4-1,3-1 2,6-6 0,6-4 0,8-3 6,0-6-3,12-4 7,12-5 10,6-6-3,1-6 3,2-5-4,0-6-2,-3-1-2,-3 0-4,-2-11-4,-7-4 4,-2-6-1,-5-3 3,-5-3-10,-4-3 0,-2 2-1,0 1-12,-8 6-6,2 3 14,3 7 4,3 3 0,0 3-1,0 3-1,6 2-2,11 0-6,3 0 11,4 10-1,4 6-6,4 5 6,1 2-1,3 3 2,-4-1 10,-3 1-3,-9 0 1,-6-4-7,-6 2-1,-7 2-4,-1-1 3,0 1 1,-14 0 0,-3-4-17,5-2-32,6-8-77,6-7-173</inkml:trace>
  <inkml:trace contextRef="#ctx0" brushRef="#br0" timeOffset="45373.0228">28217 2592 403,'0'0'167,"0"0"-87,0 0-71,0 0-5,0 0-4,0 0-10,-6-1 1,6 1 9,0 3 5,1 0 6,8 1 9,4-2 1,1-2-19,5 0 7,0 0-9,-3-3-3,-4-7 3,-2-1 0,-6 2 0,-4 3 3,0 1-1,0 2 5,0 3 5,0 0-11,0 0-1,0 2-16,-1 14 9,-9 8 7,-2 8 0,1 1 0,-1 0 4,6-3-4,3-3-3,3-4-3,0-3 1,0-6 1,3-3 4,14-4 2,5-3-1,8-4-2,7 0-1,4-12-14,-3-8-24,-2-2-7,-3-3 11,-5 0 16,-5 2 14,-7 2 6,-4 5 6,-4 5 14,-2 6 19,-5 4 6,3 1-23,-1 0-22,2 3-6,2 14-6,1 4 5,-3 1 7,2 1 18,-3 0 9,-1-4-12,-1-1 1,-2-5-13,0 0-3,0-1-1,-11-3-6,-14-2 3,-8-5-35,-4-2-168</inkml:trace>
  <inkml:trace contextRef="#ctx0" brushRef="#br0" timeOffset="46754.8099">28597 2308 79,'0'0'115,"0"0"-14,0 0-21,0 0-5,0 0-12,0 0-4,-7 0-14,7 0 2,0 0 4,0 0-13,0 0-10,0 0-14,0 0-4,0 0-5,0 0-3,0 0 2,0 0 4,0 0-8,0 0-2,0 0-34,0 0-76,0-2-95</inkml:trace>
  <inkml:trace contextRef="#ctx0" brushRef="#br0" timeOffset="47506.7636">30128 2355 300,'0'0'116,"0"0"-92,0 0-24,0 0-8,0 0 8,0 0 22,-54 113 27,32-70 11,-4 2-5,3-1-22,0-2-5,2 0-13,3-1-10,5 0 11,1-4-10,5-1-4,2-3-2,-1-4 4,0-5-2,-1-3-2,2-6-10,2-4-27,3-8-99,0-3-136</inkml:trace>
  <inkml:trace contextRef="#ctx0" brushRef="#br0" timeOffset="48146.7271">30039 2425 293,'0'0'39,"0"0"-20,0 0 33,0 0 14,56-78-24,-40 61 5,-1-1-24,3 2 4,-1-2-5,2 1-7,0 4 4,2 1-12,3 3-4,3 3 0,0 4-3,0 2 2,-5 0-2,-4 10-2,-4 16-10,-9 6-22,-5 4 21,0 2 10,-14-1 3,-12-5 0,-3-4 3,-7-4 0,0-6 5,1-4-8,6-5 0,3-3-1,7-3 0,5-1-4,7-1-8,4-1 1,3 0 9,0 0 2,0 0-23,7-1 23,9-1-5,3 2 5,0 0 0,1 2-4,-3 10 2,-1 4 0,-3 7-5,-4 3 1,-3-1 7,-2-1 0,-4-4 6,0-4-2,0-2-3,-3-5-1,-12-3 29,-6-3 33,-5-2-10,-7-1-30,-3 0-22,2 0-24,4-4-93,6-4-70</inkml:trace>
  <inkml:trace contextRef="#ctx0" brushRef="#br0" timeOffset="48690.6887">30417 2749 501,'0'0'135,"0"0"-70,0 0-37,0 0 1,0 0-1,0 0-20,73-63-6,-55 63-4,-1 0 0,-3 0 2,-3 12-5,-5 11-11,-3 3 8,-3 6-1,0 1 7,-18-1-5,-6-2 7,-4-2 0,0-2-3,2-3-6,5-4 5,5-2-2,5-4 6,7-3 0,1-3-4,3-3-9,0 3 13,18 0 6,15 2 58,16 3-19,7 0-27,3 1-9,2-2-7,-7-2 2,-7-3-4,-5 2-19,-7-1-59,-9-2-73,-9-5-175</inkml:trace>
  <inkml:trace contextRef="#ctx0" brushRef="#br0" timeOffset="88055.0679">3532 5354 113,'0'0'132,"0"0"-83,0 0-35,0 0 41,0 0 6,0 0-12,0 0-9,0 0-5,0 0 10,0 0-14,0 0-4,2-12-8,-2 12-7,0 0 0,0 0-6,0 0-6,0 2-4,0 14-3,0 12 7,6 12 0,0 12 6,-3 8-5,6 6 13,-5-5-8,2-2 1,-3-9-5,0-10-1,-1-5 3,-2-6 0,0-3-1,0-3-2,0 0-1,-3-5-16,-6-4-41,0-10-73,0-4-154</inkml:trace>
  <inkml:trace contextRef="#ctx0" brushRef="#br0" timeOffset="88583.0387">3564 5674 241,'0'0'64,"0"0"-58,0 0 0,92-10 19,-62 6 2,0 1-7,-2-1 14,-5 0-18,1 3-15,-4-4 4,2-2-4,0-4-1,0-4 1,-4-4 5,-3-3-4,-1-1-2,-7-3 5,-3 0-4,-1 2 3,-3 0-1,2 5-2,-2 1-1,0 4 7,0 2 10,0 4 22,0 4 38,0 3-23,-2 1-13,-1 0-15,3 0-19,-1 13-7,-1 14-12,2 12 11,0 8 1,0 4 3,0 2 2,0-5 9,0-4-4,3-7-3,2-5-6,-1-3 2,2-4-1,3 0 0,2-3-4,-2-4-33,4-6-76,-1-8-135</inkml:trace>
  <inkml:trace contextRef="#ctx0" brushRef="#br0" timeOffset="89470.9776">4205 5777 468,'0'0'63,"0"0"-63,0 0-4,0 0 4,0 0 8,0 0 51,81 3-21,-53-3-22,-1-6-1,-6-1-12,-6-4 4,1-1-7,-5-3 29,1-3-16,-2-4-5,-4-3-8,-3 0 0,-3 1-2,0 3-1,0 4 0,-4 8 3,-7 0-13,-2 8 1,-2 1-8,-6 0 7,-1 15 13,-2 12 2,6 9-2,0 3-1,9 0 0,6-2 0,3-8-6,0-1 2,12-7 5,7-3 1,5-7 2,3-3 0,0-5 5,3-3 5,5 0 0,0-12 4,-4-9-16,-1 0 0,-7-1 1,-4-1-2,-3 2 1,-2 3 1,-5 4 1,-1 3-3,-3 8 4,-2 2 4,3 1-6,5 0-2,5 0 0,2 11 0,-2 2 1,-4 2-1,-2 2 6,-5-2 3,1 0 1,-3 0-2,-3-4 0,0-3-4,0-3 0,0-3-4,0-1 0,0-1 7,3 0 10,0-11 0,4-13-1,2-9-16,5-1-6,4 4-4,-3 4 9,1 8-1,-7 7 2,4 8-1,-1 3-6,2 0-3,5 9 6,-1 9 1,-3 2 3,3-1 3,-5 1-2,2-4 2,0 1-3,-2-3 0,-2-1 2,1-4-2,0-1 0,0-2 0,4-4-25,1-2-39,5 0-73,-4-5-162</inkml:trace>
  <inkml:trace contextRef="#ctx0" brushRef="#br0" timeOffset="90067.1337">5368 5558 293,'0'0'35,"0"0"-1,0 0 84,0 0-90,0 0 4,0 0-24,-60-3-5,51 22-6,3 8 6,3 3 2,3-1-5,0-2 19,0-4-19,6-2 5,8-5-2,0-4-3,3-2 40,1-5-13,1-3-5,-1-2-1,4 0-7,-1 0-4,0-6-9,-3-6 2,-1-5-3,-3-5-3,-3-4-3,-1-6-2,-4 2-3,-1 3 8,-5 3 3,0 6 10,0 6 15,0 5 34,-8 5-5,8 2-4,-3 0-39,-4 17-11,4 14-22,-3 11 18,4-1 4,2-3 0,0-10-10,18-4 10,8-4 1,4-8 3,1-5-4,7-4-5,0-3-22,2 0-41,2-3-82,1-12-334</inkml:trace>
  <inkml:trace contextRef="#ctx0" brushRef="#br0" timeOffset="90304.3088">6193 5746 545,'0'0'211,"0"0"-211,0 0-8,0 0 8,0 0 0,0 0 7,0 28 17,0-16-17,0 5 9,0-1-10,-3 2 0,-11 2-6,-4-3-58,-7-2-102</inkml:trace>
  <inkml:trace contextRef="#ctx0" brushRef="#br0" timeOffset="91783.4693">7165 5455 396,'0'0'52,"0"0"-45,0 0-7,0 0 0,0 104 13,0-69-3,0-5-8,3-3 4,3-6-1,0-4-2,-1-5-3,5-3 5,-4-3-5,3-3 0,4-3 0,1 0-5,7-8 5,-3-7-9,-2-3-17,-4 1-1,-4-1 22,-1 0 5,-4 0 0,-2 2 0,-1 1 8,0 3 20,0 1 24,0 1 20,0 0-16,0 4-46,0 4 31,0 2-17,0 0-12,0 0-12,0 0-5,8 8-12,8 10 16,1 7 1,2 0 3,1 1-1,-1-4-2,-4 0 2,0-3-2,-3-3 1,-5-2-4,-1-5-10,-3-3-22,-1-3 10,-1-3 2,-1 0 16,3 0 7,0-7 22,3-13-4,1-2-16,-2-6 2,1-2-1,0 2-3,0 2 0,3 5 1,-3 6-1,3 1 0,-3 4-2,7 2 1,-2 3 1,2 2 0,-1 1-3,9 2 3,0 0-7,4 0 7,2 0 0,3-1 2,0-1-2,1-1 1,5 0-2,-3-2 2,-5 3-1,-1-1 0,-12-2 0,0 2 0,-9 0 0,-5-2 4,-1-1 29,0-1 0,-1-1-23,-10 2 0,-4 0-8,-1 6 1,-5 0-1,0 0-1,0 18 6,2 9-7,5 5 0,6 1 3,8 0-2,0 0 1,10-4-2,11-5 8,7-4 3,5-7-2,4-3-2,5-2-2,3-5-5,4-3-7,-4 0-54,-10 0-151</inkml:trace>
  <inkml:trace contextRef="#ctx0" brushRef="#br0" timeOffset="93287.3715">8474 5157 223,'0'0'161,"0"0"-78,0 0 3,0 0-16,0 0-26,0 0-44,0 27 0,-2 2 3,-2 1 4,-2 0-2,1-3-1,-2 1-4,-2-5 0,6 0-8,-3-5-74,3-4-54,1-8-85</inkml:trace>
  <inkml:trace contextRef="#ctx0" brushRef="#br0" timeOffset="94239.3117">8888 5311 502,'0'0'52,"0"0"-44,0 0-8,0 0-14,0 0 14,0 0 12,19 101 2,-6-71-3,0 0 17,-2-1-14,4-3 0,-2 3 3,2-2-15,-1 0 0,-1-2 10,-1-6-6,-3-7-4,6-3 4,-5-7-1,3-2-2,-2-8 9,1-18-4,0-4-3,-8-1-5,-2-4-2,-2 2 1,0 2 1,0 5 0,1 4 1,-1 5 3,2 5-3,-2 2 12,1 5 2,-1 2-3,2 3-11,4 0-1,7 0-9,5 0 5,11 7 4,2 1 0,6 1 1,6-3-4,4-2 3,0-2 0,0-2 2,-3 0-1,-2 0-1,0 0 3,-3-12-3,-8 0-8,-6-2 2,-10 0 4,-7 1 2,-8 0 1,0-1 3,-3 2 3,-14 3 24,-8 1-8,-2 5-15,-3 3-5,-4 0 7,4 20-6,-1 9-4,-2 5 0,9 2 0,9-2 0,8-2 0,7-2-1,13-4-1,14-5 4,12-6-2,3-5 6,5-6 3,4-4-3,-3 0-6,-1-12-4,-3-3-37,-8 1-23,-11 2-91,-10 1-144</inkml:trace>
  <inkml:trace contextRef="#ctx0" brushRef="#br0" timeOffset="95175.2524">11097 4889 330,'0'0'106,"0"0"-10,0 0-1,0 0-38,0 0-26,0 0-20,-11-13-10,10 29-1,-4 20-10,-1 17 10,-3 10 15,3 5 0,0-2 0,5-4 6,1-8-13,0-9 3,0-4-9,6-7 2,3-5-1,6-5-2,-2-4-1,2-5 1,5-6-1,6-6 4,6-3-1,4-5-3,2-13-18,-2-6-53,-8-3-97,-11-3-232</inkml:trace>
  <inkml:trace contextRef="#ctx0" brushRef="#br0" timeOffset="95431.2401">10818 5219 466,'0'0'70,"0"0"-59,0 0 23,0 0 34,110 0-22,-50-7-14,5-3-18,3 2-7,-7 0 1,-6 3-8,-12 2-16,-8 3-54,-15 0-118</inkml:trace>
  <inkml:trace contextRef="#ctx0" brushRef="#br0" timeOffset="97360.8474">11637 5266 378,'0'0'18,"0"0"6,0 0 25,0 0 13,0 0-53,0 0 10,-90-22 3,66 27 3,-1 10-6,2 3-6,3 3-10,2 2-3,7 0-2,7-2 1,4-2 2,0-2 1,3-2-2,12-5 4,6-1 2,1-4 32,5-4-16,3-1-10,-2 0-9,-2-9 0,-3-4-3,-5-4-4,-6-2-5,-6-4 2,0 4 2,-6-1 5,0 5 3,0 2 2,0 6 4,0 1 4,0 3 15,0 3-17,0 0-1,0 0-10,0 0-11,0 3-3,0 9 11,0 3 3,12 1 2,3-3-1,4-1 3,5-3-3,1-3-1,2-6 4,5 0-2,2 0 2,2-19 0,0-6 2,-5-5-6,-7-3-4,-9-1 4,-2-7 2,-8-3 1,-2-1-2,-3-2 7,0-1-7,0 2 17,-2 5-6,-1 8-10,3 10 11,-1 11 11,1 8 9,0 4-1,-2 0-30,2 7-2,0 23-29,0 14 29,0 10 2,0 5 11,0 0-7,0-4 4,0-2-3,0-5 8,0-4-2,0-7-10,0-3-1,0-8-1,0-1-1,0-6 0,0-3 0,0 0 0,0-4 1,0-3 5,0-3-4,0-3 0,-1-1-2,1-2 0,0 0 8,0 0 3,0-5 5,0-18-16,7-7-1,5-7-39,3-2 5,-3 1-12,1 3 20,-1 7 27,-1 3-1,4 6-2,0 2 3,4 6-4,2 1 3,0 4-4,4 5 5,-4 1-2,-4 0-9,-4 0-10,-7 4-14,-3 7-2,-3-2-2,0 0 10,0-2 20,-8-2 9,1-2-6,-3-1 12,-1-2 4,5 1-2,-3-1 4,3 0-5,3 0-2,0 0-4,2 0 18,1 0-19,0 2-4,0 1-3,0 1-1,1 5 8,11 2 0,6 1 3,3-1 11,0 3-2,3-1-10,-2-2 0,-4 1 0,0-1-2,0-3 0,-3-3 5,-1-2-5,2-3-6,1 0 2,0-8 4,2-11 0,-2 0 3,-3-1-1,-3 2 0,-3 3-1,-3 3 1,-5 3-1,0 2 0,0 2 2,0 0 2,0 4 8,0 1 5,0 0-8,0 0-10,0 0-5,0 0-13,0 8-9,0 5 24,0-1 3,2 0 2,2-1-2,1-1 0,1-1 0,0-1 0,4-3 3,-2-4-3,2-1 0,5 0-5,0 0 5,4-11 7,-2-2-7,1 1 0,-5 1 0,0 4 1,-2 2 2,1 5 6,-2 0-7,1 0-2,2 2-2,-1 9 2,3 4 7,-3 4 0,0-1 12,-3-2-3,-3 3-8,-3-6 0,-3-3 2,0-4-4,0-2-1,0-4-1,0 0 5,1 0 7,1-5 13,-1-12 29,4-8-58,1-3-3,7-3-1,-1 3-6,3 5 1,-1 7 8,-4 8 0,2 5-6,0 3-3,1 0-2,2 9 1,1 6 11,0 1-4,0 1 4,-1-2-1,0 0 0,0-3 1,-2 0 1,-1-1-1,0-2-1,3-2-55,0-5-35,4-2-75,-1 0-271</inkml:trace>
  <inkml:trace contextRef="#ctx0" brushRef="#br0" timeOffset="98776.755">12529 5279 54,'0'0'131,"0"0"-75,0 0 27,0 0-5,0 0-27,0 0-43,0 0 4,36-24-10,-24 10-1,-1 1 4,0-2 1,-3-2 6,-3-1-6,-3-1 2,-2-1-5,0 1 3,0 1-2,0 4 4,-6 2 11,0 4 2,-3 5 0,1 3-21,-5 0-13,-3 5 11,-5 13 2,-3 6 1,3 2 1,3 0 0,5-1-2,5-4-2,8-1-1,0-4 3,2-3 1,14-3 1,6-2-4,4-5-17,1-3-121</inkml:trace>
  <inkml:trace contextRef="#ctx0" brushRef="#br0" timeOffset="100768.629">14492 4810 403,'0'0'126,"0"0"-74,0 0-36,0 0-16,0 0 0,0 0 7,-37 92 4,33-60-8,4-1-1,0-5-1,0-1 7,11-5-8,3-4 5,2-3-10,4-2 10,7-5-3,4-6 7,6 0-5,6-3 5,-2-15-9,-2 0-5,-5-5-6,-6 1 8,-7-3 3,-7 0 2,-6 0-1,-3-3 1,-5 6 7,0 2 0,0 5 23,0 6 11,0 6-7,-2 3 16,1 0-37,-1 2-15,-5 23-22,1 13 22,2 7 3,-1 2 3,4-4 1,1-4 4,0-4-8,0-3 3,0-2-5,1-3-2,7 0-2,3-3-2,1-6-52,1-6-77,3-12-152</inkml:trace>
  <inkml:trace contextRef="#ctx0" brushRef="#br0" timeOffset="102728.5077">16107 5195 535,'0'0'67,"0"0"-67,0 0-6,0 0 6,0 0 0,0 0 3,1 35 7,4-31-10,5 0 8,0-2 9,7-2 21,5 0-15,5 0-9,3-4-9,-3-10-1,-2-4 1,-2-5-3,-4-4 0,-3-3 1,-4-1 0,-4-2 1,-4-4-3,-2 2 3,-2-2 1,0 2 5,0 1 1,-6 1 7,-3 2-9,0 9 0,-2 2 9,2 9 3,3 3-18,3 5 1,2 3-2,-2 0-2,-1 9-10,-1 18 1,-1 12 3,0 8 5,3 3 1,3 1 0,0-3 0,0-3 0,0-6 0,6-5 0,5-4 0,0-8 0,0-5 0,0-6 0,0-1 0,0-7 2,1-3 0,3 0-2,4 0 3,2-13-2,3-3 0,-1-4-1,0 1-5,-5-2 2,-2 3 3,-7 3-1,-3 1 2,-3 5-1,-3 1 2,2 4-1,-2 3 0,0 1 5,0 0 10,0 0-14,0 0-2,1 0-7,5 0-7,1 5-1,4 8 12,2 0 1,-1-2 2,2-1 0,4-1-3,1-3 3,-1-3 0,1-3 2,0 0-2,0 0 3,1-6-1,2-9-2,-2-1 1,0-4 0,-4 5 3,-3 0-4,1 6 1,-5 4 0,3 2-1,0 3-6,1 0-1,2 11 4,0 9 2,-1-1-8,-4 4 7,0-2-2,-4 0 4,-4-5 8,-2 0-4,0-6 1,0-6-2,0 0 0,0-3-3,0-1 5,0 0 3,1 0 5,4-15 7,4-5-20,3-2-7,-2 1 5,1 3 1,1 4 1,-2 5-1,3 4-1,1 4-5,4 1 2,1 0-2,2 1 4,-2 13 0,-2 1 0,-1 0 1,-5 2-2,-5-1-1,-3-2-1,-2-2-4,-1-3 6,0-6 0,0-2 2,0-1 4,0 0 11,2-3-7,1-10-6,4-7 0,2-1-8,3 1-1,1 2 8,1 4-1,1 2 2,3 1 0,3 5-8,4 4 6,-1 2-3,-2 0-2,-1 13 5,-3 1-2,-2 4 3,-1 2-1,-4-4-5,-2 1 6,-2-3 1,3-5 1,-2-1 0,4-7 7,4-1-4,5 0 3,5-6 3,5-14-5,-1-1-1,-6-2-3,-8 0 3,-8 2-1,-8 1-2,0 5 3,0 6 18,-5 6 25,-4 3-1,-3 0-44,-1 10-2,-2 11-8,6 2 0,4 3 5,5-2-3,0-3 4,5-2 1,10-3 2,3-6-2,4-4-14,2-6-35,-3 0-51,-5-9-258</inkml:trace>
  <inkml:trace contextRef="#ctx0" brushRef="#br0" timeOffset="103152.4801">16555 4760 609,'0'0'106,"0"0"-106,0 0-6,0 0 6,0 0-12,0 0-55,17 9-123,-17-6-134</inkml:trace>
  <inkml:trace contextRef="#ctx0" brushRef="#br0" timeOffset="103408.4627">16123 4990 292,'0'0'98,"0"0"-73,0 0 14,85 0 0,-39 0 31,5-3-29,3-3-27,-2 3-7,-4 0-7,-2 0-4,-6 0-112,-8 0-186</inkml:trace>
  <inkml:trace contextRef="#ctx0" brushRef="#br0" timeOffset="104816.3766">18541 5103 383,'0'0'259,"0"0"-231,0 0-28,0 0-4,0 0-3,0 0-2,18 17 9,0-12 12,6 0 18,3-2 2,1-3-23,2 0-5,0 0 8,0-9-5,-2-8-7,-1-4 0,-5-3 0,-2-6 0,-7-1 0,-7-4 1,-2-3-1,-4-1 1,0-1 4,-7-1-1,-3 5 32,1 3-20,-1 6 7,5 9-14,0 7 5,4 5 2,-1 5 18,2 1-13,-1 0-21,1 0-14,-2 21-9,1 13 12,-1 16 11,1 7 0,-1 5 1,2 0 0,0-1 11,0-2-2,0-2-5,0-2-3,2-3-1,2-2 0,1-2 13,-2-3 0,-3-4-13,0-1 3,0-4-2,0-1-2,-2-3 3,-1-7-3,2-4 1,-1-10 0,2-2-1,0-9-1,0 0 1,0-6 1,0-18 11,5-6-12,4-8-17,1 2-4,-2-2-11,-2 5 7,0 2 7,-3 2 6,-2 2 10,-1-2 1,0 2 0,0 0-10,-7 1-1,-5 5 12,0 2 0,3 4 14,3 1 2,1 5-1,2 2-3,2 1-2,1 1-7,0 2-2,0 0-1,0 2-3,16-2-5,7 1 4,5 2 1,2 0 1,1 0 2,-1 0-12,0 0-3,0 0-2,-4-5-2,-3 0-9,-5-4-19,-4-3-12,-4-4-102,-3-5-273</inkml:trace>
  <inkml:trace contextRef="#ctx0" brushRef="#br0" timeOffset="105789.7837">19087 5129 182,'0'0'7,"0"0"29,0 0 32,0 0-23,0 0 15,0 0-25,72 4-23,-59-10-4,-5-1-3,-1-2 4,-2-2 13,-2-1-15,0 0-3,-3-4-1,0-3-1,0 0-4,0-4-3,0 1-1,-1-1-7,-9 3-4,-2 2-5,-1 4-15,0 4 37,-4 4 5,5 5-4,-1 1 0,5 0 13,4 0 16,2 0-30,2 0-18,0 6 17,0 0 1,2 2 4,9-3 3,8 0 15,6-2 23,3-3-4,7 0 4,-2 0-30,1 0-4,-3 2 2,-1 5 2,-3 2-12,-9 3-3,-2 3-3,-8 5-7,-4-1-2,-2 2 12,-2 0 11,0-3 4,1-2-3,6-3-8,1 0-3,4 0 0,7-5 12,5-3-8,4-2-5,7-3-11,4 0-64,-2-1-5,3-11-235</inkml:trace>
  <inkml:trace contextRef="#ctx0" brushRef="#br0" timeOffset="107685.6661">19896 4933 283,'0'0'140,"0"0"-61,0 0 1,0 0-3,0 0-69,0 0 13,-27-62 9,15 55-19,-5 1-6,-7 6-5,-4 0 0,-3 1 0,-3 19 0,7 6 2,2 3-2,4 6-9,6 0 8,5-3-1,5-7 2,5-3-1,0-3-10,5-4 9,14-5 2,8-5 6,9-5-1,4 0-3,6-11-2,-4-10-4,-6-4 1,-6-4 2,-8 3-2,-10 4 3,-3 5 0,-8 6 2,-1 6 28,0 0 14,0 5-16,0 0-13,0 0-15,2 0-13,2 2-2,2 8 9,3 2 6,1 0 0,1-3 0,1 0 0,3-4 0,3-1 1,4-2 2,5-2-2,6 0 1,3-5 3,2-10-2,-2-2-3,-1-1 1,-6 0 2,-2 5-2,-4 2 0,-4 4 0,-3 6 2,-4 1-3,1 0-3,0 13-3,-1 5-2,1 3 5,-4 5-3,-3-2 6,0 1 5,-4-2-5,-2-4 4,0-2 0,0-5-3,0-5 2,0-3 3,0-4 0,0 0 0,0 0 6,0-8 1,4-14-13,8-6-6,2 0-1,3-1-12,0 6 4,2 5 15,2 4-3,2 3 3,6 5-4,1 5 2,-1 1-1,-4 0 1,-8 13-8,-4 5-2,-7 3-6,-2 0 17,-4 2 1,0-5 8,0-2-3,0-2 11,-1-6-10,-2-2 5,1-3-11,2-3 4,0 0 2,0 0 9,0-13-13,8-11-2,8-5-39,5-2 9,0 3 9,0 2 21,-1 5-1,0 4-3,1 4 8,0 5-8,-2 7 4,-1 1-5,-3 3-10,0 13-3,-3 5 14,-1 0 4,-1 0 7,-1-1-1,1-2 9,-1-1 3,2-5-6,2-3-7,-1-3 2,5-4-7,8-2 13,5 0-5,6-8 3,2-9-11,-5-2 0,-5-4-20,-8-1 4,-6-3 0,-6 0 3,-5 1 11,-3 5 2,0 6 0,0 6 39,0 6 7,-5 3-13,-2 0-33,-5 5-5,-3 13 3,0 6 1,5 3 0,7 0-7,3-1 4,0-4-2,0-4 6,6-5 0,7-5 2,4-2-1,5-6 2,0 0 11,2 0-14,0-4 0,0-13-1,6-6-9,0-5-7,4-5 13,0-2-40,-5 1 18,-7 7 26,-8 7 7,-7 8 30,-3 9 13,-2 3-23,-1 0-27,4 3-12,4 16-7,4 6 19,-1 3 4,-1 1 6,-1-2-3,-3-3 7,-2-2-9,0-2 0,-4-4-2,1-2 2,-2-5-5,0 0-3,0-3-6,-19-1-29,-14 0 8,-11-5-88,-8 0-214</inkml:trace>
  <inkml:trace contextRef="#ctx0" brushRef="#br0" timeOffset="108981.5863">22710 4986 536,'0'0'4,"0"0"-4,0 0 0,0 0 4,0 0 6,0 0 11,60 33 5,-41-32-7,3-1-8,2 0 1,3 0-11,2 0 3,-3-6-2,0-7 3,-3-5-3,-1-5 6,-2-4-2,-2-6-5,-1-6 5,-3-7-6,-3 0 3,0-3-2,-4 3 2,-6 4-2,1 3 0,-2 4 6,0 5-4,0 7 0,0 8-1,0 8 2,0 4 8,0 3 3,0 0-15,0 0-4,0 17-26,-6 9 21,0 11 9,3 6 0,3 6 4,0 0-4,0 2 0,0-3 5,2-4 2,11-4 3,3-6-8,4-4 4,0-3-4,3-6-1,1-4-1,1-8 0,2-5 9,1-4 5,4 0-1,-1-8-9,-1-12-4,-2-5-6,-5-3 3,-6-4-3,-4 3 6,-9-2 2,-1 7-2,-3 6-4,0 6-2,0 7 6,0 5 20,-3 0-20,0 20-9,2 9 0,1 4 9,0-2 0,0-2 0,3-5 4,8-4-1,-2-5-2,2-5-1,1-4 1,0-4 2,2-2 2,2 0 4,0-11-4,-3-8-5,-5-5 0,-8-7-22,0 0 3,-12-2-5,-10 1 16,2 5 8,2 6 10,8 8 14,5 5-13,5 6 20,0 2-13,0 0-18,17 0-11,16 0 11,14 0 1,10 0 3,1 0-4,2 0-28,-10-7-43,-9 0-124</inkml:trace>
  <inkml:trace contextRef="#ctx0" brushRef="#br0" timeOffset="109269.5643">22709 4698 126,'0'0'309,"0"0"-286,0 0-9,134-1 80,-64-7-21,18 0-19,10 0-23,8-2-1,3 2-23,-4-3-4,-3 2-3,-6 1-20,-11 1-88,-26 3-125</inkml:trace>
  <inkml:trace contextRef="#ctx0" brushRef="#br0" timeOffset="111202.4921">25073 4569 480,'0'0'55,"0"0"-48,0 0-7,0 0-29,0 0 29,-4 90 38,-5-50 0,0 3-10,4-4 8,2-5-25,3-3-4,0-4-5,0-3 0,2-5 0,2-2 1,-1-3-3,5-7-5,-2-2-54,4-5-25,3 0-74,0-3-42</inkml:trace>
  <inkml:trace contextRef="#ctx0" brushRef="#br0" timeOffset="111674.4588">25097 4600 184,'0'0'45,"0"0"25,31-85-9,-22 59 40,5 2-9,-1 0-25,3 3-22,4 4-10,2 3-21,2 9-3,3 5-9,-1 0 0,-1 12-2,-3 13 0,-3 7-12,-8 2-3,-6 0 8,-5 0 2,0 1-11,-14-5-1,-11-5-2,-4-5-26,3-8 10,0-6 23,7-3 11,1-3 1,7 0 7,4 0 6,4 0 42,3-3-50,0 0 37,0 1 10,2 2-49,14 0-3,5 0-5,3 5 2,3 13 1,1 10-4,2 1 4,-5 5 1,-3-1 1,-7-2-3,0-1-1,-3-1-8,-1-5-35,3-3 17,-3-6-23,2-4-72,1-7-98</inkml:trace>
  <inkml:trace contextRef="#ctx0" brushRef="#br0" timeOffset="111979.0161">25722 4523 378,'0'0'54,"0"0"-19,0 0-35,0 0-9,0 0 9,0 109 44,0-60-15,0 1-9,0-5-8,0-6 0,0-2-8,0-7-2,0-3 2,0-6-3,0-4-1,0-7-1,2-5-88,4-5-25,4 0-124</inkml:trace>
  <inkml:trace contextRef="#ctx0" brushRef="#br0" timeOffset="112227.0018">25846 4458 207,'0'0'114,"0"0"-27,0 0-21,80-41-21,-54 33-5,2 4-18,-2 1-10,-2 1-10,-4 2 4,-3 0-6,-4 10-9,-5 6-92,-7 0-65,-1 1-91</inkml:trace>
  <inkml:trace contextRef="#ctx0" brushRef="#br0" timeOffset="112458.985">25751 4709 324,'0'0'111,"0"0"-58,0 0 19,89 0-23,-52 0-15,3 0-6,-2 0-11,-1 0-13,-4 0-4,-5 1-3,-5 8-69,-11 1-82,-11-2-195</inkml:trace>
  <inkml:trace contextRef="#ctx0" brushRef="#br0" timeOffset="112674.9699">25738 4944 199,'0'0'87,"0"0"-77,0 0 72,0 0-1,0 0-22,102 10-5,-58-10-36,1 0-4,0 0-1,0 0-10,-5-2-3,-2-2-20,-1-2-106,-3-3-107</inkml:trace>
  <inkml:trace contextRef="#ctx0" brushRef="#br0" timeOffset="112994.951">26431 4534 495,'0'0'135,"0"0"-88,0 0-44,0 0-3,0 0-3,0 0-24,-6 93 27,1-42 5,-2 1 15,-2-4 5,0-4-21,0-7 2,0-4 5,3-5-6,2-9-1,-1-2-4,2-8 8,0-7-8,3-2-9,0 0-13,0-5-26,0-16-164,5-10-112</inkml:trace>
  <inkml:trace contextRef="#ctx0" brushRef="#br0" timeOffset="113242.9381">26458 4521 453,'0'0'158,"0"0"-79,47-92-50,-30 75-7,-2 8-8,-3 9-6,4 0-7,1 20-1,2 16-4,0 13 4,-2 10 12,-8 0 2,-3 0 5,-2-8-11,-1-6-1,0-4-3,0-9-3,2-6 0,-4-4 1,1-6 0,-2-6-2,0-4-20,0-1-45,0-5-63,-8 0-98</inkml:trace>
  <inkml:trace contextRef="#ctx0" brushRef="#br0" timeOffset="113426.923">26449 4775 625,'0'0'42,"0"0"-37,0 0-10,89-3 10,-59 3-3,1 0 2,1 0-2,-3 0-1,0 0-1,-2-1-52,-2-1-145</inkml:trace>
  <inkml:trace contextRef="#ctx0" brushRef="#br0" timeOffset="113810.9015">27184 4621 241,'0'0'8,"0"0"36,0 0 13,0-77 39,0 64-2,-10 3 7,-5 5-55,-6 5-39,-6 0-1,-1 6-5,2 18-1,-2 8 1,3 7-1,1 3 7,3 0 14,9-3-13,9-3 7,3-5-13,2-3 14,18-4-9,9-4 6,8-5 15,8-7-10,5-7-12,4-1-6,2 0-50,-4-12-40,-6-8-93</inkml:trace>
  <inkml:trace contextRef="#ctx0" brushRef="#br0" timeOffset="114100.1092">27466 4453 456,'0'0'143,"0"0"-25,0 0-62,0 0-19,0 0-37,0 0-6,-3 49-12,3-7 18,-3 5 1,2-3 9,-3-3-3,0-2 6,4-3-2,0-5-5,0-2-3,0-7-2,2-5-1,7-5-54,-5-10-91,2-2-122</inkml:trace>
  <inkml:trace contextRef="#ctx0" brushRef="#br0" timeOffset="114468.084">27435 4660 625,'0'0'75,"0"0"-75,0 0-10,0 0 9,81-16 2,-50 16-1,-1 0 2,-3 0 0,-2 0-2,-3 0 2,0-3 2,-3-7-1,0-4-3,-4-4 0,0-3-2,-5-3-12,-2-1 11,-5 6 3,-2 4 6,-1 6 30,0 6 50,0 3-20,0 0-52,0 6-14,0 18-31,-4 14 31,-2 4 0,1 3 0,1 0-1,2-3 0,2-1 2,0-7-1,0-5 0,0-5 1,0-4-1,0-7-25,0-4-69,0-6-53,0-3-292</inkml:trace>
  <inkml:trace contextRef="#ctx0" brushRef="#br0" timeOffset="115416.1176">29225 4551 539,'0'0'67,"0"0"-49,0 0-18,0 0-8,-58-86 8,33 77 14,0 3-3,-1 4-8,-3 2 1,0 0-4,-4 17 0,0 5-3,5 4-3,4 3-5,8 3 8,10-1-2,6-1 3,1 3-1,23-3 3,12 1 9,10-3-8,5-1 22,4-1-8,-5-1-8,-5 2-4,-9-1-2,-10-1 0,-7 0-1,-13-6-5,-6-4-15,0-3 5,-12-3 15,-12-1 21,-9-4 17,-7-4-10,0 0-6,-2 0-16,-1-3-6,1-11-31,4-4-93,12-4 3,11-5-39</inkml:trace>
  <inkml:trace contextRef="#ctx0" brushRef="#br0" timeOffset="115872.089">29540 4537 528,'0'0'85,"0"0"-39,0 0-41,0 0 5,0 0 2,0 0-12,103-8 0,-63 8 0,4 2 13,0 4-8,0 0-3,-4-2-2,-3 0 0,-6-3-21,-8-1-164,-11 0-204</inkml:trace>
  <inkml:trace contextRef="#ctx0" brushRef="#br0" timeOffset="116120.0733">29695 4522 374,'0'0'34,"0"0"-21,0 0-13,-18 83 45,10-46 15,0 2-14,3 2-3,-1-5-22,2-1 9,-2-2-18,0-3-3,2-4 1,1-5-6,3-1-4,0-7-14,0-5-128,1-5-109</inkml:trace>
  <inkml:trace contextRef="#ctx0" brushRef="#br0" timeOffset="116820.3622">30155 4554 508,'0'0'115,"0"0"-96,0 0-11,0 0 20,0 0 19,0 0-47,4 33-26,-8 12 26,-10 8 9,-4 1 10,2-4-6,0-7-11,2-5 14,2-8 2,5-7-17,1-4 2,1-5-2,2-5-1,1-7-28,2-2-7,0 0-2,0 0 5,4-15-10,8-9-76,1-2 14,2-6 51,-1-5 38,-3-2 15,-2-3 16,2-1 55,4-1-20,3-1 19,4 1-29,3 4-11,-1 5 17,-4 6-4,-2 8-8,-8 8 5,-1 5-12,-5 5-7,-1 3-19,2 2-2,1 25-21,2 17-3,-1 11 20,-7 8 4,0-1 9,0-6 0,0-6 4,0-8-6,0-8-6,0-5 3,0-7-4,0-5 2,0-6 2,-2-5-4,1-5-60,-2-1-118,2 0-121</inkml:trace>
  <inkml:trace contextRef="#ctx0" brushRef="#br0" timeOffset="116996.3484">30147 4769 703,'0'0'72,"0"0"-72,0 0-39,0 0 37,0 0 1,118 0 2,-73 0-6,2 0-53,-5 0-153</inkml:trace>
  <inkml:trace contextRef="#ctx0" brushRef="#br0" timeOffset="117660.3062">30503 4518 415,'0'0'229,"0"0"-181,0 0-32,0 0-5,0 0-6,127 4-3,-69 2-1,-2-1 2,-4 1-4,-11-1 1,-10-3-66,-9-2-89,-11 0-117</inkml:trace>
  <inkml:trace contextRef="#ctx0" brushRef="#br0" timeOffset="117908.2904">30731 4522 407,'0'0'67,"0"0"-55,0 0-7,0 0 64,-51 107-2,40-68-22,4 0-23,3-1-1,1-1-2,3-1-13,0-2 2,0-2 5,0-7-7,0-3-6,0-4 0,7-4-23,5-7-92,6-7-143</inkml:trace>
  <inkml:trace contextRef="#ctx0" brushRef="#br0" timeOffset="118260.2696">31233 4534 555,'0'0'142,"0"0"-125,0 0-13,0 0 0,0 0-2,0 0 5,84 17 3,-51-10-3,0-1-1,-1-1-2,4-2-1,-4-1-3,-7-2-49,-7 0-114,-11 0-239</inkml:trace>
  <inkml:trace contextRef="#ctx0" brushRef="#br0" timeOffset="118476.2572">31359 4582 358,'0'0'82,"0"0"-39,0 0 0,-47 91 32,36-57 5,0 2-39,2 3-19,-1-1-6,4-2-5,0-1 11,1-5-15,2-4-5,0-3 2,0-5-4,-4-2-22,1-7-103,0-8-242</inkml:trace>
  <inkml:trace contextRef="#ctx0" brushRef="#br0" timeOffset="118660.245">31124 4993 558,'0'0'129,"0"0"-129,0 0 0,0 0 3,0 0 30,105 8-7,-55-7-13,2 1-7,0-2-5,-3 0-1,-3 0-5,3 0-67,-4-3-144</inkml:trace>
  <inkml:trace contextRef="#ctx0" brushRef="#br0" timeOffset="119044.2282">31873 4632 500,'0'0'32,"0"0"-26,0 0 9,0 0 1,-91 13-16,59 22 0,-3 9 4,1 3 6,2-3 21,9-3 40,7-5-44,11-4-12,5-5-8,0-5-5,9-5 2,7-5 20,7-6 24,3-3-1,6-3-27,4 0 1,4-6 6,-1-15-17,1-6-5,-6-6-5,-7-5-7,-9-4-12,-9-2 5,-9-2-5,0 2-14,-16 7-3,-7 5-17,1 11-90,2 7-307</inkml:trace>
  <inkml:trace contextRef="#ctx0" brushRef="#br0" timeOffset="119780.1743">32130 4632 566,'0'0'59,"0"0"-59,0 0-16,-15 84 9,3-34 7,0 2 13,0-2 11,-1-5-3,1-6 0,3-7 4,0-3-14,5-8-4,1-8-5,0-3-1,3-6-1,0-4-1,0 0-21,0 0 11,0-3 11,3-12 0,6-5-1,-2-4-5,2-5-5,-2-3 10,4-4 1,2-4-1,1 0-1,2 0-6,-4 8 8,-3 2 0,-2 8 6,-2 7 6,-2 6 16,0 3 1,-2 3-11,1 1-1,-2 2-10,0 0-7,1 0-8,4 5 4,2 21-12,1 10 14,-1 9-1,-1 3 1,0-3 1,5 0 2,1-4 0,2-5 1,0-6-2,2-4 1,-4-5-1,2-5-1,1-5 1,-3-5 1,1-4 3,-1-2-4,1 0 10,1-6 12,-2-12 30,0-5 7,-3-6-4,-2-4-17,2-3 16,-3-5-23,0-1-23,2 0-8,0 2-6,1 3-22,0 7-29,0 12-34,-3 8-15,-5 8-108</inkml:trace>
  <inkml:trace contextRef="#ctx0" brushRef="#br0" timeOffset="120004.1599">32626 5086 725,'0'0'148,"0"0"-124,0 0-12,0 0-1,0 0-11,0 0-18,7 3-53,5-3-161</inkml:trace>
  <inkml:trace contextRef="#ctx0" brushRef="#br0" timeOffset="121998.6332">2624 6790 258,'0'0'104,"0"0"-24,0 0-16,0 0 47,0 0-31,-25-80-39,8 73-21,-2 0-9,-1 2-3,-5 3-8,4 2-1,-4 0 1,-2 0 0,-1 4-8,-5 6 4,6 2 4,-2 5-6,1 1 3,7 3 1,-1 7 2,7 10-3,10 7 0,5 4 1,5 0-4,26-4 5,16-3-4,11-2 5,6-6 3,3-1-3,-7-3 2,-8-3-1,-10-1-1,-5-3 0,-13-1 1,-9 2 1,-12 2-4,-3 1 2,-19 3-3,-14-3 0,-8-3 3,-2-5 7,-2-6-1,5-6-3,1-7-1,-1 0-1,6 0-1,1-13-4,6-4-9,6-1-12,6 0-8,3 2-62,9 0-81,-1 3-201</inkml:trace>
  <inkml:trace contextRef="#ctx0" brushRef="#br0" timeOffset="123894.5142">2867 7311 185,'0'0'183,"0"0"-170,0 0-11,0 0 10,0 0 3,0 0 20,30 0-2,-14-5-18,-1-2-2,3-4-5,2-2 6,-1-2-13,8-4 6,-6-2 1,0 0-8,-4 1-3,-6 3 1,-5 2 2,-6 1 0,0 7 1,0 1-1,0 3 29,0 1 19,-3 2-15,-3 0-24,3 12-9,-2 12-2,4 10 2,1 1 1,0 1-1,0-4 0,0-3-1,9-6 0,0-5 0,4-4 1,-1-6 2,-1-3 1,5-5-3,-1 0-9,0 0 0,6-15 2,-6-8 4,-2 0 3,-1 0-3,-4 2 6,-2 3-3,-3 2 5,-1 8 30,1 1-18,0 1 0,2 3-15,7 1-2,6 2-4,0 0-5,7 5 7,-4 12-1,0 3 6,-6-1 0,-2-1-3,-1 2 6,-3-4-5,-4-4-1,0-3 1,-3-3 2,-2-3-2,0-3 1,0 0 3,1 0 3,-1 0 7,0-6 3,0-12-3,0-6-10,0-3-4,0 1 2,5 1-3,10 4-1,6 2-1,1 2 4,5 6-4,-1 5-3,2 6 1,0 0-2,-1 7 5,-3 15-2,-6 1 1,0 1-4,-6-1 6,-2-2 0,-4-1 0,-3-3-4,-3-5 4,0-2 0,0-5 0,0-2-2,0-3 2,0 0 5,0-3 13,0-14-10,0-4-8,0-3 0,0-1 0,0-1-4,11 0 4,3 4 0,3 1-2,2 4 0,2 7 0,-1 2-1,-1 5-1,0 3 3,2 0 0,0 4-2,1 10-1,-2 3 3,-1 1-3,-1 0 2,-6 2 2,2-2 6,-4-2-1,-1-1 2,-2-3-4,1-5 1,-1-2-4,2-3 0,-3-2 0,6 0 2,0-7 6,6-11 0,-2-3-6,-1-1-2,-3-1 2,-4 1 0,-4-1-2,-4 4 0,0 2 0,0 6 6,0 6 15,0 0 17,-1 5-8,-2 0-30,3 7-6,0 14-8,0 5 12,0 0 1,0-2 0,10-2 1,2-2-1,0-5 1,6-4 0,4-4-9,4-7-43,2 0-37,-1-12-189</inkml:trace>
  <inkml:trace contextRef="#ctx0" brushRef="#br0" timeOffset="124070.5037">4113 6978 772,'0'0'47,"0"0"-47,0 0-48,0 0 16,0 0 10,0 0-56,-15 0-139</inkml:trace>
  <inkml:trace contextRef="#ctx0" brushRef="#br0" timeOffset="124398.4818">3204 6956 547,'0'0'135,"0"0"-90,0 0-41,0 0-1,0 0-6,0 0-31,5-3-138,16 6 38</inkml:trace>
  <inkml:trace contextRef="#ctx0" brushRef="#br0" timeOffset="125342.4252">4311 7242 6,'0'0'227,"0"0"-186,0 0-17,0 0-18,0 0 4,0 0 14,91 72 70,-64-72-56,1 0 13,1 0-38,-5-11 1,7-4 3,-1-6-14,0-3 8,1-6 7,-2-4-8,-4-2 6,-4-3-4,-6-4 9,-4-2 20,-6-1-5,-5-1-11,0 0-18,0 4 1,-13 4 10,1 2-9,-2 8-9,2 8 0,0 7 5,-1 2-5,-2 6 1,4 1-1,-3 5 4,0 0-4,-1 24-7,0 20 6,-1 19-3,5 11 4,7 1 0,4-4 0,0-14-2,6-8 2,16-9 0,4-6-1,11-8 1,3-7-7,2-8-55,3-9-105,-3-2-255</inkml:trace>
  <inkml:trace contextRef="#ctx0" brushRef="#br0" timeOffset="127311.7396">5135 7024 365,'0'0'133,"0"0"-82,0 0 42,0 0-41,0 0-6,0 0-33,-94-20-2,70 33-8,2 4-3,-2 0 2,9-2 0,3-2-2,3-2-2,6 0-2,3-1 0,0 1-8,0 2-1,9-1 7,3 0-3,-2-2-3,2 1 2,0-3-3,0-4-22,1-1 4,-2-3 3,4 0 25,-3-1 3,-3-11 0,4-2 5,-7-1 12,0-1-3,-3-1 23,-1 2 4,-2 1-12,0-1-6,1 2-17,1 4-6,-1 1 0,2 6-1,3 0-1,0 2-4,6 0-1,3 6 3,0 11 0,3 1-1,-2 0 5,5 0 6,0-4-5,-3-3-1,1-4 3,-1-2 2,0-5-5,-2 0 2,-1 0 1,-4-8 2,2-8 0,-4-7-3,-3-2-2,1-7 0,-5-1 0,-2-3-4,0-1-3,-3 2-2,-12 3 5,-4 5-6,5 8 5,2 8 5,4 6 0,3 4 7,2 1-7,3 0-1,0 0-3,0 4-5,0 10 8,9 0 1,10 4 1,2-4 2,6 2 1,-1-2-4,0-3-1,1 3 1,0 0 0,0-1 0,-5 2 1,-4 1 0,-2 3-1,-5 0-1,0 1-1,-3-2-5,-2-1 7,2-1-1,-4-3 2,5-3-2,-3-5 1,3-2 0,2-3 2,2 0 2,2 0 1,3-11 7,-3-6-10,4-1 3,-1-2-3,-6-1-2,6 2 0,-8 1-1,-2 2 1,-4 6 0,-2 2 3,-2 4 16,0 1 8,0 3-10,0 0-17,0 0 0,0 0-12,0 0-3,3 10-13,4 4 28,-1 1 1,2 0 1,-1 0 5,0-3-7,1-3 0,1-2 4,0-3-4,-2-4 5,-1 0 2,-3 0-5,0 0 6,-3 0 1,0 0 0,0 0 17,0 0-8,0-3-13,0-2 0,0 1 0,0-1-3,0 1 0,-1 0 1,-1-3-3,-1 3 0,2-2 0,-2 1 0,1 2-7,-2 0 7,3-1 4,-1 1-1,1-5-3,-1 0 2,-1-4-1,3-4 0,0-3-1,0-7-1,0-6-1,0-2-1,0-4 1,0-1-7,0 1 6,0 2-1,-3 4 4,0 3 0,-3 4-1,-2 4-4,-5 5 2,-2 4-9,0 1 6,2 5-10,0 4 12,-1 2 3,1 3-15,-2 20 12,-3 12-2,3 10 4,3 7 2,9 9-2,3 2-1,0-4 5,6-3-4,7-9-2,5-7 3,3-7 1,0-8-3,3-7 3,-3-5 0,3-8 3,1-3-2,3-2 5,1 0-3,-4-14 2,-1-4-5,-3-3-2,-2-3-3,-1-1 2,-3-3-4,0 4-5,-3 5 1,-8 7 11,-1 6 0,-1 6 0,-1 0-5,4 4-24,1 11 11,4 5 18,-4-2 6,3-1-5,-1-4 4,2-3 0,2-3-5,1-4 8,1-3-1,2 0 5,2-6-10,-3-11-2,-3-2-1,-1-1 1,-4 2 2,-4 5 2,-2 5-4,1 6 15,-2 2-6,1 10-9,-1 19-28,0 14 28,0 9 16,0 9 5,-3 3-2,-10 2 0,-2-2-1,0-5-6,0-7 2,-3 1-3,0-3-1,-4-7-8,1-7 5,3-13 1,5-13 0,8-8 1,4-2 9,1-11-3,1-17-14,25-10 1,14-12-1,14-5-2,5-5-2,4-1-47,-5 3-19,-8 3-80,-12 7-389</inkml:trace>
  <inkml:trace contextRef="#ctx0" brushRef="#br0" timeOffset="127823.7053">7080 7227 637,'0'0'60,"0"0"-56,0 0-4,0 0-4,0 0 2,0 0 2,8 63 15,-8-39-9,-6 2-6,-6 2-2,-6 1-105,-3-5-64</inkml:trace>
  <inkml:trace contextRef="#ctx0" brushRef="#br0" timeOffset="129103.4342">7935 6773 527,'0'0'140,"0"0"-101,0 0-39,0 0-7,0 0 7,-12 94 3,12-58 9,0-4-12,9-2 10,0-4-10,3-5 5,1-3-5,1-3 0,1-5 0,3-2 1,4-5-1,3-3-8,5 0 8,2-8-4,-4-8 3,-8-7-8,-4-1 2,-9-3 7,-2-5 1,-4 1 1,-1-1 0,0 3 4,0 7 23,-1 4-9,-4 6 5,1 6-15,2 3 4,2 3-13,0 4-1,0 17-39,0 8 35,2 4 4,7-2 0,4-1 1,2-5-2,1-4 2,1-3-1,1-1 0,-5-4 0,2-4-5,-4 1 9,-4-6-4,2-1 0,-5-2-20,4-1-6,1 0-1,3 0 7,0-12 15,-3-1-8,1-2 6,-4-5 6,-3-1 0,-1 0-1,-2-3 2,0 1 5,0-1-5,3 3 0,0 1 0,3 5 2,2 5-2,3 1-4,7 3 1,3 2-2,10-1-2,9 0 4,7 1 4,3 0-4,3-1 3,-1-1 0,-6 3 0,-9 0 1,-8 3-1,-11-2-1,-5 1 1,-7 0 0,-3-3 1,-3 1 29,0-4 41,0-4-38,0 1-9,-6-1 2,-9 1 3,-4 0-22,-5 6-7,-6 2-3,0 2 1,0 14-3,-1 19 3,7 13 1,6 3-2,5-1 3,11-4 2,2-9-2,17-7-2,17-5 2,8-7 4,7-7 1,2-6-5,4-3-3,-4 0-49,-9-6-106,-8-7-363</inkml:trace>
  <inkml:trace contextRef="#ctx0" brushRef="#br0" timeOffset="129711.3982">10306 6662 394,'0'0'200,"0"0"-109,0 0-36,0 0-28,0 0 6,0 0-16,-98-52-1,76 52-6,-4 18-10,-3 14-6,1 8 3,3 4 3,8 1-4,5-4 4,9-5 0,3-6 3,3-5-6,17-4 3,8-3 0,6-4 4,10-5-4,9-9-1,4 0-54,4-5-123,-6-13-398</inkml:trace>
  <inkml:trace contextRef="#ctx0" brushRef="#br0" timeOffset="130514.8004">10737 6667 470,'0'0'32,"0"0"7,0 0 16,0 0-5,-94-23 10,73 23-18,0 2-23,2 14-19,-2 8-3,9 7-1,3 3 4,6 2-5,3 0 3,0-1 1,0-6 1,9-6 0,6-9 3,4-5-3,-1-6 1,6-3-1,3-1-1,1-19-2,1-8 0,-5-7-15,-3-2-5,-4-1 23,-8 6 0,-4 10 0,-5 5 6,0 8 38,0 5 3,0 2-18,0 2-25,-2 0-4,-1 11-13,3 12 10,0 5 0,0 2 1,0 2 2,11-7 1,2-4-1,2-6-1,0-7 0,2-4-2,3-4 1,4 0-6,4-21 0,1-6 7,-5-1 0,1 2 1,-7 6 0,-4 5 10,-4 6 24,2 3-23,0 5-11,3 1-3,-2 3-3,5 15 6,-4 6 4,-1 3 1,-4 0 1,-3 1 5,-3-3-10,-3-6 3,0-5-2,0-6 0,0-7-4,1-1-5,1 0 7,5-14 10,2-14-2,3-11-8,6-2-1,-1-1 1,2 7 1,0 11 4,-1 7-5,0 10 0,-1 6 0,3 1-7,1 1 4,2 16 0,-1 4 3,0 1 5,-2 4-4,2 0 1,-3-3-2,4-2-1,-2-5-50,0-8-87,-5-6-342</inkml:trace>
  <inkml:trace contextRef="#ctx0" brushRef="#br0" timeOffset="133040.8799">13400 6534 408,'0'0'59,"0"0"8,0 0-8,0 0-3,0 0-20,0 0-7,-86-54-1,69 54-3,-4 0-8,-4 9-17,-2 15 0,-1 8 0,2 1 0,4 2-5,6-4 3,7 0-2,7-4 0,2-4-2,0-2 5,19-1-1,8-5-10,8-6-11,2-9-13,5 0-5,-5-9 9,-1-13 19,-12-4 11,-3-1 2,-9-1 10,-2 0 38,-4 3 5,-4 1-24,-2 6 11,0 4-10,0 5 7,0 6 11,0 3-20,0 0-28,4 9-17,5 16-10,4 12 25,-1 5 2,2 6 0,-5 10 2,0 0-1,-5 5-1,0 2 1,-4-6-1,0-1-1,-14-4 0,-13-4 0,-1-6-14,-4-12-11,1-11-16,4-13-18,0-8 5,0 0 48,5-7 7,4-12 4,9-5 33,6-4 0,3-6-17,3-4-16,21-4-1,10 0-3,8-2-2,10 5 2,2 4 2,1 5 2,-1 3-4,6 0 1,-1 3-1,2 0 1,-4 0 0,-2 4 1,-8 2-2,-6 0 0,-8 1 1,-12 1-1,-5-2 4,-7-3 7,-4-3 6,-5-3-12,0 3-5,-5 2-6,-10 4-9,-4 8 5,-3 6-6,-2 4 12,-2 0 0,-2 11 2,6 14 2,1 5 0,7 6-9,7 1 9,4 0 1,3-4-1,0-3 0,7-5-3,13-2 3,4-7 0,4-5 2,5-7 0,1-4 4,0 0-6,-1-15-4,-3-9-2,0-4 4,-8-2 0,-2 0 0,-5 1 4,-2 6-2,-2 3 0,0 4 3,-2 6 11,0 4-13,2 4-1,5 2-5,-1 2 1,6 13 2,-5 6 2,-2 3 0,-8 2 1,0 1 4,-6 0 5,0-1-3,0-4 1,0-5-6,0-7-2,-6-5 0,6-5 1,0 0-1,0-5 18,0-16-12,9-9-6,1-5-15,5 0 12,3 2-6,3 6-20,0 5 14,3 5 5,0 7 4,-1 6 4,0 4-2,1 5-8,-2 13 1,0 5 4,-4 2 1,0 1 6,-3 1 6,-2 0 0,0 0 2,-3-2-4,0-4 1,2-5-3,0-4 4,2-4 0,2-7-1,1-1 4,5 0-2,5-14 4,-1-2-9,0-2 6,-1-2-8,-2-2 4,-8-2 1,-2-5-2,-5-1-3,-7-3-1,-1 0-13,0 3-1,-6 4-2,-6 6 8,-3 7 8,2 5 1,-4 8 8,4 0-8,-3 3 0,3 20-1,3 4-6,7 6 7,3 2-3,0-1 2,2-2 1,11 0 5,2-4 16,3-4-5,0-4 1,3-5-14,1-6 5,8-6 1,4-3 11,4 0 1,-1-15-7,-4-7-5,-6-4-8,-7-4 4,-6-2-3,-8-2-2,-6 2-2,0 0-10,-9 2-3,-8 3-2,0 3 11,1 6 6,5 6 4,3 6 3,5 4-1,2 2 9,1 0-15,0 0-7,0 0-7,7 2 6,9 7 8,4 0 3,4 0 2,3 1-3,-1 4-2,6 0 0,-2 0 0,-2 2 0,0 0 1,-3 2-1,-2 2 7,-5 1 4,-7 0-3,-2 1 1,-5-1-1,-1 1 2,0-4-3,-2-5-3,2 0-4,2-6 4,2-1-4,8-6-10,5 0-19,4-8-11,-1-10-106,3-3-423</inkml:trace>
  <inkml:trace contextRef="#ctx0" brushRef="#br0" timeOffset="134232.8057">15874 6500 521,'0'0'137,"0"0"-91,0 0-21,0 0 19,0 0 4,0 0-24,-85-72-5,55 72-18,-2 0-1,-3 11 0,-4 16 0,3 5-3,6 4 3,8 2-8,13-5 2,8-1 5,1-4-4,4 0 2,14-4 3,6-3 1,3-4 1,8-9-1,1-5-1,-1-3-9,-1-6 5,-4-16 0,-4-4 0,-2-1 4,-7-1 2,-4 0-1,-4 4-1,-4 5 2,-4 5 2,-1 7 5,0 2 15,0 5-2,0 0-20,0 0-2,0 13-35,3 9 35,3 2-3,6 0 6,2-2-2,8-1-1,5-4-1,5-6 1,7-5 2,2-6 0,2 0 1,-3-6-3,1-14-1,-4-6 1,-2-3 2,-5-6 1,-4-4-1,-7-3 0,-6-5 1,-6-3 0,-7-1-2,0 1 6,-8 1 5,-7 2-1,2 6-4,1 10-6,3 10 1,3 10-2,3 10-3,-2 1 1,-5 12-15,0 22-8,-5 17 22,0 9 3,4 5 0,1-4-1,4-2 2,3-6-3,3-4 2,0-7-3,6-8 0,12-8 3,3-3 0,4-9 0,5-3 4,4-8-3,3-3-1,-5 0-7,-7-9 0,-4-6 5,-5-3 2,-1-4 1,-4-1-1,-1-1-1,-2 1 1,-4 6 0,1 6 0,-2 6 0,-3 5 15,1 0-15,3 11-13,2 11-11,1 7 24,2-1 15,1-1 0,-1 1-4,1-6-7,2-2-1,0-5-3,3-6 3,5-5-3,0-4-47,3-6-80</inkml:trace>
  <inkml:trace contextRef="#ctx0" brushRef="#br0" timeOffset="134432.7879">16627 6355 800,'0'0'92,"0"0"-92,0 0-19,0 0-33,0 0 15,0 0 21,-42-10-11,42 10-195,0 0-204</inkml:trace>
  <inkml:trace contextRef="#ctx0" brushRef="#br0" timeOffset="135657.6266">16837 6544 296,'0'0'66,"0"0"-44,0 0 14,80-52 26,-44 42-26,1 1 11,-6 3-8,-4 5-1,-5 1-9,-2 0-22,-4 10-6,-1 12-1,-6 6-6,-7 3 6,-2 2 0,-3 2 9,-20-2 5,-2-5-11,-2-2-3,2-6 3,4-7-3,9-5 7,7-4-5,2-4-2,3 0 8,0-2-2,0-15 2,0-3-2,8 2-1,7 3-1,1 8-4,-1 5-6,1 2 5,1 6-2,4 19-2,-1 13 5,0 7 0,1 6 0,-3 2 20,-5-1-15,-7-5 5,-6-1-6,-3-6-4,-22-4-1,-9-5 1,-2-10-9,0-9-15,3-11-4,3-1 2,3-6 5,1-13 21,6-3 1,5 0 15,8-1 21,7 1-6,0 0-6,10-3-3,17 2-13,12 1-5,9 0-3,11-2-1,10-3 2,6-1 9,2-2 0,-2-1-9,-8 0-2,-12 6 1,-6-3-1,-10 6 0,-11-2 2,-5 2 0,-11 1-2,-8-2 11,-4 2-11,0-2 1,-4 3 2,-10 5 12,1 5-6,-1 4 10,1 6-19,0 2-7,-3 20-2,2 8 5,2 3 1,0 1 2,6-3-2,6-1 2,0 0-1,8-3-2,18-4 4,12-4 2,9-5-2,8-7-12,3-7-65,-8 0-123</inkml:trace>
  <inkml:trace contextRef="#ctx0" brushRef="#br0" timeOffset="136801.551">18613 6598 347,'0'0'142,"0"0"-140,0 0 1,0 0-3,0 0 2,0 0 1,13 23 37,-1-23 2,6 0 6,2-2-26,4-10-1,1-4-21,-3 2 13,-2-3-11,-7 4 1,-4 2 1,-6 6 2,-3 4-2,0 1 2,0 0-4,0 0-2,0 14-25,-7 7 25,0 5 1,4 0 4,3 0-4,0-4-1,0-2 0,13-2 0,6-4 1,1-4 0,5-2 2,3-5 2,3-3-2,2 0-2,2-5-1,-1-13 1,-3-4-1,-2-6 1,-6-3 1,-3-7 3,-4-4-4,-4-5 4,-4-1-3,-4 2 19,-2 1 19,-2 2-20,0 7-6,0 6 12,0 8-4,0 8-6,-3 8 5,0 6 17,1 0-38,1 17-11,-3 20-16,0 17 27,-2 10 0,5 2 4,1-5-4,0-4 3,8-8-6,11-9 6,3-6-5,5-6 5,2-10-3,3-9 0,7-9-36,4 0-21,5-21-45,-8-9-244</inkml:trace>
  <inkml:trace contextRef="#ctx0" brushRef="#br0" timeOffset="137065.5367">18847 6407 540,'0'0'74,"0"0"-71,0 0-3,110 0 0,-62-2 17,6-1 20,6-3-7,1 0-19,0 2-6,-3-3-5,-5 3-1,-4 0-121,-7-4-108</inkml:trace>
  <inkml:trace contextRef="#ctx0" brushRef="#br0" timeOffset="137289.52">18817 6211 529,'0'0'79,"0"0"-67,0 0-4,0 0-6,0 0-2,0 0-22,0 5-62,8-3-59,5 1-93</inkml:trace>
  <inkml:trace contextRef="#ctx0" brushRef="#br0" timeOffset="139077.6217">20597 6552 496,'0'0'72,"0"0"-72,0 0-2,0 0 2,0 0 1,0 0 19,48 14 37,-12-14-22,1 0-25,-1-12 0,-2-5-5,-2-2 6,-6-4-11,-2-4-4,-4-2 3,-4-3 1,-4-4-2,0-2-7,-5-4-3,-2-1 3,-4 3 9,-1 2 0,0 5 1,0 6 22,-3 6 2,-3 4 5,2 7-6,0 5 0,2 4 9,2 1-17,-1 0-16,-2 9-3,-3 21-15,-2 17 18,-1 11 0,-1 8-2,1 7 7,4 2-4,2 0-1,2 1 27,1-2-16,0 1-2,4-3 17,8-4-14,0-7-10,-1-9 0,-1-12 1,-4-3-3,1-11 3,-5-6-3,-1-9 0,-1-7 3,0-4-3,3 0-11,0 0-3,5-17 10,2-10-1,-2-12-33,-4-5 0,-4-3-30,0-2 34,-9 3 18,-10 5 12,-2 3 4,5 6 11,1 7-10,6 4-2,4 3 2,4 3 7,1 3-1,0 1 4,1 1 9,16 1-17,5 1-2,5 2-1,4 0 2,4 2-1,4-1-1,5 0 0,6-2 4,6-4-4,2 0 3,-1-2-1,-7 1-2,-9 2 2,-14 1 0,-12 3-2,-7-1 5,-4 0 1,-4 1-2,0 1-3,0 1 0,0 3 5,0-1 10,0 2-14,-8 0-2,-1 0-5,-4 12 0,-5 11 5,1 6 0,1-3 0,6 2 0,6-3-6,4-4 0,0-2 1,5-4 5,12-4 1,3-4-1,1-4-3,0-3-4,0 0-8,0-7 7,-4-11-9,-3-1 0,-5-5 0,-6-2 9,-3-1 7,0 0-7,-7 6 0,-8 3 8,1 4 21,7 7-5,1 3-2,3 2-7,3 2-6,0 0-1,0 0-16,3 4 4,10 7 12,8-2 6,2-2-1,1 1-4,1-4 1,-3-2 0,-1-2 2,-1 0-3,-1 0-1,1-4 3,-3-13 1,0-3-4,-1-2 0,-5-2-5,-7-2-5,-4-1 4,0 1-2,-3 5 7,-9 6 1,-3 5 21,3 2-1,2 5 6,0 1-1,5 2-16,4 0-1,1 0-8,0 0-1,0 0-11,3 0 3,13 2 9,9 9 3,8 1 10,7 0-5,11 1 8,4 3-11,4 0 6,-4 2-2,-8 2-7,-12 1 0,-12 1-2,-9 2-8,-9 0 7,-5 5 1,0-2 0,0 0 3,-5-3 0,2-4-3,3-3-24,1-6-20,19-1 10,13-9-19,7-1-45,6-1-174</inkml:trace>
  <inkml:trace contextRef="#ctx0" brushRef="#br0" timeOffset="141009.3163">23419 6387 482,'0'0'73,"0"0"-15,0 0-8,0 0 6,0 0-37,0 0 16,-38-80-16,26 74 3,-7 6-15,-6 0-7,-5 6 3,-4 19-3,-2 3-5,4 5 3,3 0-2,5-2 4,7-1-1,8-4-5,5-2 5,4-4 1,0-5-4,1-3 4,19-5-6,8-5 6,11-2-12,7 0 2,0-13 9,2-10-4,-5-6-15,-7-1 9,-4 0 7,-12 1 4,-5 7 2,-10 4 2,-5 6 23,0 4 33,0 5-20,0 2-11,0-1-21,0 2-8,0 0-3,0 0-10,0 11-7,0 4 15,0 3 5,4-1-6,4-1 6,1-2-1,4-2-5,-1-3-2,6-3-2,3-3 10,6-3-8,6 0 8,7-9 3,-2-8-2,3 1-1,-7 0 0,-5 5 0,-6 1 2,-6 6-1,-2 1-1,-1 3 0,3 0-1,1 3 0,0 12-1,0 3-2,-5 5-3,-3 2 1,-5 1 1,-4-3 4,-1-2 1,0-6 4,0-5 7,-4-2-4,-2-2 2,2-5-4,2-1 0,2 0-3,0 0 7,0-3-9,0-9-12,0-5-1,0 1 1,0-4 1,9-1 10,4 2-2,8-2-1,8 3 1,3 2 2,3 3-1,-7 7 2,-3 6-1,-6 0-2,-2 3-2,-2 12 0,2 6-6,-5 2 1,-5 0 3,2-1 4,-3-1-3,-3-1 6,2-2 5,-2-3-2,0-5 3,1-2-3,0-4 1,1-1-2,4-3 3,3 0 9,6 0-3,4-7 3,-1-10-9,-2-2 0,1-4-1,-2-3-1,-1-1-1,0 2-2,-4 4 0,-4 6-3,-4 8 0,-4 6 3,-1 1-5,0 0-19,0 17 7,0 2 17,0 2 1,0 0 1,0-4 5,6-1-7,3-2 4,2-2-2,5-4 0,1-4 3,5-4-2,2 0 7,1-4-1,5-14-7,0-5 3,-2-3-4,-5 2 1,-6 3-1,-5 6 3,-7 8 14,-4 5 48,-1 2-43,0 0-23,0 14-24,0 14 24,-3 9 3,-7 5 5,-6 4 4,-6 2-5,-6 8 4,-5 3-9,-5 2 5,-3 1 2,2-9-9,2-10 1,6-12 2,7-14 1,9-12 1,6-5 0,5 0 15,1-18-14,3-6-2,0-6 29,26-9 12,15-5-33,11-4-12,15-3-2,9 2-6,8 3-1,2 3-34,-5 2-30,-8 0-62,-15 3-148</inkml:trace>
  <inkml:trace contextRef="#ctx0" brushRef="#br0" timeOffset="142089.2455">25919 5893 521,'0'0'136,"0"0"-47,0 0-38,0 0-21,0 0-30,0 0-1,-18 88 1,11-29 0,-1 4 10,2 0-2,5 0 3,-2-1-3,1-5-5,-2-6 14,1-6-7,-2-9-2,1-6-4,1-9-2,-3-5-1,3-8 3,2-4-4,1-3 3,0-1-3,0 0 6,0 0 5,0-9 5,0-12-16,0-7-7,0-8-2,3-4 1,8-4-5,1-2 11,6-2 0,-1-3-2,5-1 3,0 0-3,-1 1-4,0 4 1,-3 6 7,-6 8 0,-3 7 1,-3 10 4,-2 5 3,-2 7 6,-2 4-3,0 0-11,6 3-5,4 28-15,11 18 9,4 12 7,4 6 8,-5-3-4,0-2 3,-4-5 4,0-5-1,-2-8-5,0-6 2,-2-6 1,0-7-4,1-7 1,1-6 0,1-7-1,4-5 10,0 0-2,0-17 0,-5-6 0,0-8-1,-6-4-2,-5-4 0,0-4-2,-5-4 0,-2 0 6,0 0-6,0-1 5,0 1-5,-6 3-2,-1 5-2,2 9-7,1 7-20,2 11-8,2 8-16,2 4-69,17 0-277</inkml:trace>
  <inkml:trace contextRef="#ctx0" brushRef="#br0" timeOffset="142345.2285">26861 6425 776,'0'0'60,"0"0"-53,0 0-3,0 0 2,0 0 4,0 0 0,-5 7-10,-1-7-5,-2 0-84,1-9-189</inkml:trace>
  <inkml:trace contextRef="#ctx0" brushRef="#br0" timeOffset="184235.9378">4377 8786 23,'0'0'283,"0"0"-211,0 0-16,0 0 12,0 0 0,0 0-8,0 0-25,0 0-8,0 0-4,0 0-12,0 0 3,3-28-14,3 52 1,4 14 7,1 9 5,-2 9 2,1 1-5,-1-2-10,-1-7 8,-2-6-3,2-4-2,-3-4-3,-2-2 1,0 1-1,-3-2-19,0-3-21,-3-6 19,0-11-43,0-10-136,3-1-260</inkml:trace>
  <inkml:trace contextRef="#ctx0" brushRef="#br0" timeOffset="184691.9105">4447 9061 159,'0'0'207,"0"0"-198,0 0-9,0 0 7,0 0 30,85-10-7,-61 7 10,4-2-16,-1 0-21,4-1 3,-1-4-6,-3 0 0,-4-2-15,-4-2-11,-7 0-15,-3-1 31,-6-4 10,-2 0 0,-1-2 0,0-3 0,0 2 18,0 3 21,0 4-1,0 6 48,-3 3-10,0 6-17,2 0-18,-2 0-20,3 3-21,0 22-13,0 11 13,0 11 2,0 1-1,0 1 13,3-7-8,0-2-4,0-6 3,1-3-3,2 1-4,2-4-9,5 1-34,5-8 15,0-14-162,4-7-348</inkml:trace>
  <inkml:trace contextRef="#ctx0" brushRef="#br0" timeOffset="185852.8329">5062 9080 187,'0'0'46,"0"0"48,0 0-19,0 0-18,0 0-14,89 12 2,-66-12 11,-1 0-25,1-3-12,-1-5-10,-3 1-5,-5-1 1,-1-1-4,-4-3 4,-6 0 0,0-3 0,-3-2 4,0-1-5,0 2-1,0-1 0,-6 5-3,-6 3 1,-3 3 10,-4 5-10,2 1-1,-5 0-4,5 5 3,1 14 1,4 3-3,2 7 2,7 1 1,3-1 2,0-4-2,3-2 2,13-2-2,-1-3 5,0-3 2,0-1-3,0-2-1,-3-2 0,1-2 7,1-5-2,2-3-4,-1 0 5,1 0 11,1 0 1,-1-7-9,-4-1-5,0-2-3,-3-1 9,0-3-6,2-1-4,2-3-3,-3 1-1,-2-1 0,2 3-4,-4 0 5,-1 1-2,-1 3 1,-2 0 1,-2 1 0,0-1 1,0-3-1,-2 1 0,-5-2 1,-1 0-1,-2-1-21,1 2 13,0 0-7,-2 3-3,-2 3 5,7 2-4,0 2 16,1 1 1,1 3-7,4 0 2,0 0 3,0 0 2,0 0-9,12 3 9,10 5 0,1-1 1,7 3 2,-2-1 0,5 1-3,-3 1 0,-5 1-1,0 3 1,-8 1-4,1 4 4,-9 3 0,-5 4 0,0 0 0,-2-1 1,-2-3 2,3 0-1,0-2 1,3-3 1,0-3-2,3-3-2,0-3 0,1-3 0,8-3 0,2-3 5,8 0 10,3-15-4,4-7-3,2-6-2,-6-3-1,-5-2-1,-7-3-3,-3 1-1,-8 3-7,-8 5 6,0 5 1,-2 7 4,-11 4 16,1 5 4,4 4 7,0 2-5,2 5-26,-2 20-6,-1 9 4,6 3-1,3-1 3,0-2 0,3-6 0,17-3 0,2-6 1,2-2-1,4-7-3,0-2-39,7-5-24,-1-3-54,-1-3-213</inkml:trace>
  <inkml:trace contextRef="#ctx0" brushRef="#br0" timeOffset="186768.9889">7358 8666 419,'0'0'134,"0"0"-30,0 0-46,0 0-5,0 0-10,0 0-43,-11 24-18,11 18 14,2 11 4,2 0 9,-1-4-2,0-2 5,-1-8-3,-2-5-4,1-5-5,2-5 2,0-1-2,-1-5-8,5-5-36,-1-4 13,-1-9-85,2 0-165</inkml:trace>
  <inkml:trace contextRef="#ctx0" brushRef="#br0" timeOffset="187080.9735">7307 8638 454,'0'0'38,"0"0"8,-9-100 12,9 73-5,0 4 6,14 5-42,2 5-6,6 5-7,1 8-4,4 0 1,1 13-1,0 15 3,-2 8 0,-11 3-1,-5 2 5,-10 1-5,0-3-2,-13-1-2,-14-4 0,1-5-2,-4-5-5,-1-5-14,4-7-25,2-6-19,10-3 20,6-3-37,9 0-19,0 0-229</inkml:trace>
  <inkml:trace contextRef="#ctx0" brushRef="#br0" timeOffset="187833.1863">7737 9039 359,'0'0'36,"0"0"-5,0 0-1,0 0 13,0 0 3,0 0-23,10 20 11,-1-19 28,0-1-24,3 0-13,0 0-4,3-13 0,1-4-4,-2-2-9,1-3-8,-8 1 3,-2-1-3,-2-2-5,-3 0-6,0-2-12,0 2-3,0 4 6,-8 4 17,-1 2-4,-4 4 7,5 3 0,2 2 7,2 1 7,2 3 1,1 0-3,1 1-2,0 0-10,0 0-5,0 0-2,9 0-4,10 0 11,7 0 7,4 4-6,1 3 2,6-2 3,0 0-6,-1 1 1,-3 3 0,-5 1 0,-5 5 0,-7 3-2,-6 3-4,-5 2-3,-5 4 8,0-1 18,0-2-4,0-1-5,0-4-7,0-4 0,0-4 0,0-2-2,1-5 0,10-2 4,5-2-4,7 0 1,10-14-3,2-4-8,-2 0-34,-5 4-37,-5 3-119,-4-2-254</inkml:trace>
  <inkml:trace contextRef="#ctx0" brushRef="#br0" timeOffset="189542.8359">8502 8827 285,'0'0'287,"0"0"-267,0 0-13,0 0 30,0 0-6,0 0-17,-64 14-1,48 8 7,4 3-15,4 1 8,4 0-3,4-4-4,0-1-4,0-4 2,3-5-4,6-5 4,-2-2 1,2-4-4,-3 1 13,0-2-8,3 0 6,0-6-6,0-11-6,0-7-5,-3-2-25,1-5-14,-7 1-14,0 4 13,0 4 38,0 5 7,-10 5 16,-1 5 20,5 2-9,2 5 2,0 0-10,4 0-19,0 0-1,0 0-11,0 9 11,13 1 1,2-5 1,4-2 4,3-3-3,4 0 1,-4 0 0,1-10-3,-4-7 1,-2-2-1,-4-4 5,-3-6-2,-2-2-3,-5-6 3,3-4-2,-2 0 4,-4-1-2,0 3-1,0 1 11,0 7-8,0 6-1,0 11 0,0 6 7,-4 6 5,4 2-6,0 18-10,0 23-18,0 16 18,-3 10 4,0 2 4,3-3-2,0-6-6,0-6 2,0-6-2,6-8 2,9-6-2,0-5-1,1-7-1,-1-4 2,0-6 0,-6-6 1,-3-6 0,1 0 0,-1-6 7,-1-13 2,-2-5-8,-2-3-2,-1 0-10,0 1 4,0 5-2,0 2 3,0 5 1,0 3 4,0 7 0,0 2 7,0 2-7,0 0-4,2 0-8,14 0 6,2 6 6,6-3 0,0-1 2,-1-2-1,3 0-1,-2 0 3,0 0-2,-2 0-1,1-3-1,0-2 1,3 0 1,-3-3 1,0 0-2,-8 3 0,-3 1 0,-5 1 1,-7 2 0,0 1 21,0 0 15,0 0 30,0 0-4,-10 0-48,-7 0-15,-5 10-8,1 9 4,3 3-3,2 0 5,10-1-1,4-3-4,2-2 3,0-4-9,0-5-3,8-1-4,7-4 5,0-2-4,-1 0-9,0-2 11,-2-9 2,-6-6 9,-2-1-2,-2 0 0,-2 2-3,0 5 11,0 4 8,0 4 17,0 3 4,0 0-22,0 0-7,0 2-14,0 10 4,0 2 9,0-1 1,0-1-2,9-3 0,4-3 1,2-4 1,4-2-3,0 0-1,4 0 4,3-7 1,0-10-1,1-6 1,-4-8 6,4-10-6,-5-10 4,0-7-2,-5-3-6,-4 1 6,-7 4-2,-4 7 4,-2 13-1,0 12 27,0 12-9,0 9 1,-2 3 4,-1 5-27,-3 25-23,-1 15 19,-1 12 3,2 4 1,6-3-1,0-4 1,0-5-1,3-10-2,5-8 3,5-6 0,-2-6 0,-1-4-3,2-3 3,3-3 0,-2-4 0,-4-4-3,-3-1-14,-3 0-16,-3-7 30,0-11-9,0 0-32,0 0 16,-4 2 28,-2 7 28,1 0 1,4 6 15,1 1-1,0 2-39,0 0-4,0 0-14,12 0-5,9 0 19,7 0 3,3 0 3,2 0-6,0-2-8,1-3-26,-2-1-22,-4 2-55,-6-2-138</inkml:trace>
  <inkml:trace contextRef="#ctx0" brushRef="#br0" timeOffset="189758.819">9885 8836 878,'0'0'21,"0"0"-18,0 0-3,0 0 9,0 0-9,0 0 0,0 0 0,3 2-17,-3-2-77,0 0-116</inkml:trace>
  <inkml:trace contextRef="#ctx0" brushRef="#br0" timeOffset="192014.6775">11065 8570 208,'0'0'176,"0"0"-130,0 0-43,0 0 5,0 0 40,0 0-30,-12 87-9,12-60 3,0-2-11,3-1 2,8-6 0,4-2 0,-2-4-3,3-3 4,0-5 10,4-4 24,3 0-3,-1 0-11,4-11-17,-3-8-7,0 0-10,-8-1-1,-4 2 0,-8 3 10,-3 3 1,0 4 3,-1 3 44,-8 1-1,3 4-20,2 0-7,1 0-19,1 5 0,2 12-5,0 1 3,0-1-1,0 1 3,8-1 0,5-3 4,-1-2-4,6-2 0,-5-4 2,5-3-1,0-3-1,3 0 0,4-3 2,1-15 8,-2-5-8,-5-1 6,-5-1-2,-10-1-4,-4 2 8,0 2 2,-6 1-10,-6 4-2,0 5-10,6 4-31,2 7-64,-1 1-208</inkml:trace>
  <inkml:trace contextRef="#ctx0" brushRef="#br0" timeOffset="192234.2337">11716 8702 595,'0'0'177,"0"0"-177,0 0-16,0 0 16,0 0 1,0 0-1,0 3-38,0-3-70,4 0-125</inkml:trace>
  <inkml:trace contextRef="#ctx0" brushRef="#br0" timeOffset="192834.1979">12014 8806 553,'0'0'165,"0"0"-160,0 0 2,0 0 2,0 0 13,0 0-8,9 0-10,9 0 5,1-3-3,1-6 3,1-3-4,-5-5 3,4-2-3,-4-5-4,-6-2 2,-2-1-3,-8-2-6,0 4-4,-2 1 3,-11 4-7,-3 5 2,2 4 7,2 5-8,5 3 8,2 2 5,2 1 0,3 0 3,0 0-3,0 0-1,5 0-9,11 4 6,4 4 8,3-3-3,6 0 0,0 0 2,1 1 0,0 1-3,-3 4-1,-7 2-2,-4 3 6,-4 0-6,-6 2 3,0 1-1,-6 0 1,0-2 24,1-1-1,-1-1-23,2-3 7,2-1-3,1-4-2,1-1 3,3-5-5,4-1 0,8 0-41,-2-10-81</inkml:trace>
  <inkml:trace contextRef="#ctx0" brushRef="#br0" timeOffset="193026.1833">12614 8694 366,'0'0'462,"0"0"-459,0 0 0,0 0-3,0 0 0,0 0-42,0 11-16,3-9-25,1-2-131</inkml:trace>
  <inkml:trace contextRef="#ctx0" brushRef="#br0" timeOffset="193402.158">12851 8291 706,'0'0'51,"0"0"-39,0 0 0,0 0 9,0 0 17,0 0 18,-12-57-56,12 60 0,0 21-30,5 12 27,4 9 1,-1 7 2,-3 1 2,-4 2 3,-1-4-1,0-6 13,2-6-16,3-8 7,-2-9-5,3-5-3,1-6 0,2-3-2,0-4 2,3-2 2,4-2 0,8 0-2,6-12-4,6-7-16,-3-7-29,-5-2-58,-7-6-197</inkml:trace>
  <inkml:trace contextRef="#ctx0" brushRef="#br0" timeOffset="193658.1453">12666 8475 401,'0'0'58,"0"0"-11,0 0-14,0 0-3,0 0 90,0 0-28,93 10-34,-62-7-18,2-3 1,1 0-30,8 0 4,0 0-11,2-5-4,-3-2-33,-8 3-72,-11-3-54,-16 0-488</inkml:trace>
  <inkml:trace contextRef="#ctx0" brushRef="#br0" timeOffset="194130.1117">13563 8658 254,'0'0'281,"0"0"-227,0 0-14,0 0-19,0 0-15,0 0 1,7 2-4,-7-2 6,0 0-9,3 0-1,3 0-36,3 0-61,3 0-27,0-5-277</inkml:trace>
  <inkml:trace contextRef="#ctx0" brushRef="#br0" timeOffset="194858.0663">14758 8080 440,'0'0'99,"0"0"-32,0 0-41,0 0 2,0 0-23,0 0 5,1 75-10,-1-23 34,2 1-6,-2-1-4,0-4 4,0-3-13,3-4-6,3-6-8,-2-3-1,2-6 4,0 0-3,0-3-1,-1-5 0,2-5-13,2-7-55,3-6-74,6 0-102</inkml:trace>
  <inkml:trace contextRef="#ctx0" brushRef="#br0" timeOffset="195658.0187">15040 8571 481,'0'0'174,"0"0"-166,0 0 2,0 0-9,0 0 11,0 0-5,74-9 2,-45-4-7,-3-4 0,-6 0 2,-4-2 0,-5-5-2,-4-1-2,1 0-8,-5 4 4,0 4 3,-2 9 1,-1 4 1,0 3 3,0 1 12,0 0-16,2 0-7,5 7-13,4 12 15,5 2 5,2 0 3,-3 0 1,-1-3-3,-3 0 1,-3-4 2,-5 0-4,-3-2-9,0-1-2,-3-2-9,-12-5 13,-2 1 5,4-5 3,1 0-1,8 0 34,1 0-26,3 0 2,0 0-2,0 0-8,0 0-4,3 0-1,14 0 5,6 0 7,7-3 3,5-7-2,1-4-5,0-3-2,-2-4 0,1-3-1,-2-3 8,-5-3-7,-4-3 0,-9-3-1,-4 0 1,-4-4 4,-6 1 0,-1-2 2,0 1 28,-3 4 17,-6 7-10,-1 8-16,2 10 5,4 9-14,-1 2 8,2 10-25,-4 25-23,1 15 14,0 10 7,3-2-2,3-2 3,0-6 1,6-8 0,10-6 5,2-7-8,3-7 3,4-7 0,4-9-1,3-6-13,4 0-19,0-11-29,-4-8-33,-10-2-111</inkml:trace>
  <inkml:trace contextRef="#ctx0" brushRef="#br0" timeOffset="195929.9993">15408 8252 574,'0'0'111,"0"0"-111,0 0-3,0 0 3,0 0 34,118-2 11,-60-2-2,5-2-19,1-2-18,-4 1-3,-5 1 0,-8-1-3,-8 5-29,-4 0-41,-7-1-88,-11 1-78</inkml:trace>
  <inkml:trace contextRef="#ctx0" brushRef="#br0" timeOffset="197296.0838">17096 8296 455,'0'0'91,"0"0"-41,0 0-7,0 0 8,0 0-10,0 0 1,-52-56-40,32 56-4,-5 0 2,-2 10 0,-1 13-1,-2 7 1,1 3 0,7 2-4,4-2 1,6-3 1,5-4 2,7-7-1,0-2-7,7-3 6,11-6 2,6-3 8,6-4-8,4-1 0,5-6 0,1-13-2,-6-5 1,-8 0-7,-10 1 6,-7 2 2,-6 1 2,-3 7-1,0 4 18,0 3 12,0 6 20,0 0-6,0 0-38,0 0-7,0 0-23,0 6 14,0 9 6,4 0 3,2-2 0,4-1 0,0-4 0,9-2-6,5-4-2,8-2-9,2 0-7,-1-10 0,-2-8 8,-4 0 11,-5 2 5,-4 2 0,-5 5 3,-2 2 15,-5 2 26,-1 4 1,3-1-23,3 2-22,4 0-1,4 0-5,0 11 5,-2 2 0,-2 4-1,-5 1-6,-2 0 8,-3-1 5,-3-3-5,-2-3-2,0-5 0,0-3 2,0-2-3,0-1-2,2 0 5,-2-19 16,3-7-16,1-2-20,1 2 18,1 4 2,1 5 0,3 4 0,3 4 0,3 4 0,4 5-3,3 0 0,4 2-3,-2 13 5,-3 1-3,0 1 4,-1 0-1,-1 2 2,1-3 0,0 1-1,0-3-16,0-7-64,0-6-81,1-1-245</inkml:trace>
  <inkml:trace contextRef="#ctx0" brushRef="#br0" timeOffset="197798.7869">18115 8281 396,'0'0'7,"0"0"29,0 0 52,0 0-30,0 0-12,-85-20-33,67 24 7,-2 12-14,2 2 1,4 1-2,5 5-3,4 0-2,5 0 0,0 1 0,1-4 0,12-5 0,4-3 5,0-5 2,4-5-4,1-3-2,-1 0 6,0-6-6,-3-10 1,-5-5 7,-4-7-1,0-5-1,-5-3-3,-2-6-3,-2-6 25,0-2 27,0-2-27,-6 0 8,-4 8 1,1 7-5,1 13 8,4 9-12,1 11 8,3 4 4,0 0-38,0 25-27,1 20-1,13 14 28,2 4 1,1-2 2,-1-11 0,-3-4-2,7-5-1,-2-7-6,4-7-38,5-6-44,3-14-21,1-7-74</inkml:trace>
  <inkml:trace contextRef="#ctx0" brushRef="#br0" timeOffset="198646.7323">19238 7934 501,'0'0'59,"0"0"-24,0 0-12,0 0-4,0 0 13,0 0-2,82-69-14,-59 69-9,3 0 2,1 18-9,-3 9 0,-4 6-6,-6 5 5,-8 1-6,-6 0 7,0-1-11,-17-6-7,-13-4 15,-4-5 3,-2-7-3,4-4-8,13-8-21,7-4 7,7 0 18,5 0 14,0-9 6,9-5-12,12 5 0,6 2-1,3 7 0,1 0-2,-1 3-1,0 15 3,-3 4 0,-5 2 0,-2 1 10,-7-1 23,-3-3-16,-7-1-7,-3-3 5,0-4 6,-6-2-15,-16-2 6,-6-3 7,-8-5-9,-7-1-6,-1 0-4,2 0-17,4-4-7,8-5-26,10-2-87,9-1-267</inkml:trace>
  <inkml:trace contextRef="#ctx0" brushRef="#br0" timeOffset="199230.6976">19661 8371 469,'0'0'17,"0"0"-7,0 0 42,0 0-8,0 0 12,86 3-24,-59-8-9,1-6-10,0-5-2,-1-3-5,-3-4-2,-4-1-2,-7-2 3,-7-1-5,-6 0-7,0 3 0,-8 4-8,-9 4-10,-3 1 25,2 4 19,4 2-7,1 3-12,6 2 8,5 2 2,2 2 14,0 0-23,0 0 2,2 0-3,16 0-6,7 0 6,5 0 3,3 0-2,-2 9 1,1 5-4,-6 1 2,-2 5 0,-6 1 0,-4 3 2,-7 0-1,-1 0 6,-3-3 1,0-1 1,1-5-7,1-4 6,-2 0-4,1-3-2,2-2-2,4-2 1,6-2 4,9-2 0,5 0-5,6 0-5,0-3-55,-4-6-125,-3 0-266</inkml:trace>
  <inkml:trace contextRef="#ctx0" brushRef="#br0" timeOffset="199772.7499">20561 8150 210,'0'0'290,"0"0"-259,0 0-20,0 0 3,-80-3 24,53 16 6,2 5-5,1 2-19,1 3-2,6 0-4,5 0-9,4-2-5,5-3 0,3-3-4,0-3 0,0-4 2,11-1 2,2-2 5,5-4 8,0-1-5,3 0-6,0 0 8,1-7-7,-4-7-1,-2-4 0,-2-5 2,-5-4 0,-1-7 0,-3-7 1,1-8-4,2-9 1,0 1-2,-2 0 4,0 6-4,-3 9 2,-3 8-1,0 13 13,0 9 41,0 9 25,0 3-10,0 0-65,-3 10-5,-1 19-25,-4 17 20,1 11 5,3 5 0,2-1 3,2-5 2,0-8-1,16-11-4,9-5-4,10-9-1,2-6-61,5-13-30,-1-4-34,-3-3-380</inkml:trace>
  <inkml:trace contextRef="#ctx0" brushRef="#br0" timeOffset="202438.8903">22138 8011 305,'0'0'173,"0"0"-162,0 0-9,0 0-2,0 0 2,0 0 11,-32 105 7,32-71-10,0-1 9,0-4 6,7-1-23,2-5 1,1-4 4,1-2-4,0-4 4,3-7 15,6-3 12,7-3 2,6 0-20,2-7-3,-1-10-12,-4-4 4,-6-3-3,-4 0 1,-7-1-1,-3-2-2,-5 3 0,-5 3 2,0 6-1,0 4 0,0 1 8,0 6 18,0 2-8,0 2-5,0 0-14,0 2-4,0 15-16,0 2 20,3 2 0,3-1 0,3-1 0,1-2 0,2 1 1,3-1-1,-1-4 2,0 2-2,0-4 1,1-1 3,0-2-3,3-4 1,-2-2 0,0-2 0,-3 0 1,0 0-1,-4-11 2,0-7 1,-2-5-5,-1-2-4,-1-2 3,-5-2-8,0-1 2,0 0-9,0 3 7,0 4 9,0 5 0,0 3 0,0 6-3,0 2 3,0 4 2,0 3-2,0 0-3,4 0-5,8 0 6,6 1 1,4 5 0,2 3 2,6-1-4,3-2 5,6 0-4,-1-5 2,0 1 0,-2-2-1,-2 0 1,3 0 8,-6 0-8,-1 0 0,-10-5 0,-4-1 0,-7-1 0,-1-1 1,-2-1-1,-1 0 2,-2 2 3,-1-1-3,-2 0-1,0 3 2,0-1-6,0-2 2,-12 1-2,-3 2 2,-3 0 1,-3 5-8,0 0 8,-1 0 0,4 3 0,0 12-7,5 6 6,0 4-1,2 5-5,6 1 7,2 1-4,3-1 4,0-2-1,0-2 0,11-3 1,3-3 2,5-1 0,2-5 7,4-3-6,6-3-3,4-3 10,3-4 0,3-2 3,-1 0-3,-3-2-8,-2-10 0,-4-5 3,-3-4-1,-1-2-3,-6-5-1,-3 0 5,-4-3-4,-4 0 0,-4-4 5,-3 2-6,-2 3-1,-1 6 1,0 7 0,0 6-4,0 3-1,-9 2 5,-1 3 0,0 3 0,-1 0-2,-1 3 0,2 16-2,1 10-3,0 4 3,4 2-5,5-1 9,0-4-1,0-2 0,3-6 1,11-1 0,-1-6 1,6-1-1,5-7 6,3-2-2,4-5 3,2 0-3,2-8-1,-3-8-3,0-5 5,-4-5-5,-3-3-3,-3-7 3,-3-4 0,-3-7 1,-1-3 1,-4 5-1,-5 3 1,-1 3 1,-2 5-3,-1 3 14,-2 6 2,0 7 6,0 5-19,0 8 3,0 3 8,0 2-4,0 0-10,0 15-20,0 15 1,0 14 19,0 7 6,0 3 6,0 5-2,0-2 2,-2-1-1,-2-7-4,0-8-4,1-5-2,0-7 1,0-7-4,1-4 5,-1-5-3,2-7 1,1-4 0,-2-2 2,2 0-1,0 0 7,0 0 2,0-10-11,0-14-6,2-11-56,10-4 32,2-8-6,3-5 2,2 2 3,-1 6 24,-1 10 6,-1 11 2,-2 8 21,0 7-15,0 8-6,1 0-2,3 7-1,-5 13-2,-1 3-9,-9 4 3,-3 2 3,-2-2 5,-21-3 2,-4-1-7,-3-7 2,7-5 2,7-4-1,7-5 3,8 0 0,1-1 2,0 1 0,0 2-1,13 2 1,11 6 12,3 2 16,3 0-3,-4 0-5,0 0-1,-1-1-8,-2 1-5,-4-1-3,1 1-3,-1-1-1,-1 1 0,4-3-36,-3-4-48,-2-5-56</inkml:trace>
  <inkml:trace contextRef="#ctx0" brushRef="#br0" timeOffset="203302.8265">24832 8044 582,'0'0'135,"0"0"-135,0 0-38,0 0 37,0 0 1,0 0 0,11 0 8,1 0 6,6 0 15,2-6-26,0-4 3,1-4 1,0-3 1,0-2-8,-2-2-6,1 0-7,-4 1 4,-5 6-4,-4 6 7,-5 2 4,-2 2 0,0 3-4,0 1 6,0 0 1,-2 8-1,-7 14-5,-1 11 5,-2 5 1,5-1 0,4-1 1,3 1-1,0-7 2,4-3-6,14-2 3,4-7 0,4-4 6,5-6 3,2-8 3,5 0-12,0-12-7,-1-12-11,-7-5 7,-8-4 10,-7-5 1,-7-1 0,-1 5 0,-2 3-1,-1 13 1,-1 8 16,2 7 30,1 3-10,5 0-36,5 13-5,4 10 5,1 4 0,-4 0 23,-3-3-6,-3-3 0,-3-4-10,-4-1 0,-4-2-7,0-4 0,0 0 0,-4-3 6,-15 1-6,-7-4-19,-7-2-56,-2-2-156</inkml:trace>
  <inkml:trace contextRef="#ctx0" brushRef="#br0" timeOffset="203510.8142">25222 7721 755,'0'0'0,"0"0"-24,0 0-66,0 0 87,0 0 0,0 0-153,8-2-159</inkml:trace>
  <inkml:trace contextRef="#ctx0" brushRef="#br0" timeOffset="204478.7543">26743 8076 289,'0'0'87,"0"0"-81,0 0 20,0 0 39,0 0-40,0 0-1,-3 53 1,6-49 10,8-1 24,2-2-19,6-1-14,2 0-3,6-4-12,1-13 0,5-4-5,-2-6-2,1-4-4,-4-3-5,-6-1 2,-7-1-13,-5 2 0,-5 2 5,-2 3-1,-3 4 10,0 7-1,0 5 3,0 5 29,0 5 3,0 3-12,0 0-20,0 8-17,5 13 7,8 9 10,2 3 1,0 3 0,-2 0 1,1 1-1,-3-5-1,0-1 0,1-9 0,-6-2 0,-3-7 0,-3-1-4,-3-1-20,-19-4-11,-11 0 3,-5-4-90,-2-2-51,0-1 24,7 0 28</inkml:trace>
  <inkml:trace contextRef="#ctx0" brushRef="#br0" timeOffset="205991.6657">27554 7912 131,'0'0'215,"0"0"-171,0 0-5,0 0-23,-80-8 5,53 8 0,0 9 8,4 3 2,3 0-5,8 4-16,1 0-7,8 0-3,3 2-3,0 2-3,0-2 6,10 0 0,1-3 0,-2-1-10,2-4-15,-1-2 4,-1-2 5,3-3 5,3-3-31,0 0 42,3-2-4,-2-10 4,-2-6 8,-1-4-2,0-2 17,-1-5-3,-1 2-5,-2 3 4,-5 7 2,-1 7 29,-3 5 26,0 5 7,0 0-46,0 0-37,0 9-30,0 14 3,0 7 27,3 0 1,2-3 2,3-3-3,0-3 0,3-4-1,3-5 1,4-4 0,5-5 0,3-3-6,4 0-3,2-10-4,-1-8 5,0-6 7,-1-3 1,-2-2 1,-2 1 0,-5 6 3,0 4 7,-6 7 2,0 8-10,-5 3 4,2 1-7,-2 22-5,3 9 1,-3 4 4,-4 1 6,-5-4 5,-1-3-1,0-2 3,0-7-4,0-5-6,0-5 3,-1-6-6,-1-1 5,2-4-3,0 0 3,0 0 7,0-8-4,0-10-8,2-3-30,5-3 26,5-2-6,0 1 2,5-4 3,6 5 4,9 1-17,1 7 5,0 9 7,-4 5 4,-3 2 2,-7 6-2,-6 15-8,-1 5-2,-4-1 4,-5 1 5,-2-4 2,-1-2 1,0-4 5,0-2-3,0-5 13,0-3-9,-1-3-5,1-3 14,0 0-6,0 0 4,0-7 13,4-13-24,11-7-2,2-5-11,2-4 4,1 2-3,-3 2 2,-2 9-5,-1 11 11,-8 5 1,-2 5 1,1 2-3,2 3-14,-1 18 8,1 7 5,-2 3 4,0-2 0,-2-4 2,4-1 3,2-6-1,3-4-3,4-3 7,6-5 2,7-3-8,6-3 12,10 0-7,3-13 4,0-5-9,-1-6 1,-6-2 1,-5-9 0,-6-4-2,-7-3 3,-6-2-4,-10 5 8,-7 6 11,0 8 10,0 11-5,-7 6-8,-7 8-4,-4 1-13,-6 24-3,2 9 0,3 8 0,8 2-1,8-3 3,3-2-15,3-6 14,18-6 2,7-6 1,10-7 2,10-9 3,7-5-6,3 0-42,-4-3-123,-15-9-303</inkml:trace>
  <inkml:trace contextRef="#ctx0" brushRef="#br0" timeOffset="209615.1922">4007 10293 113,'0'0'158,"0"0"-87,0 0 21,0 0 3,0 0 11,0 0-27,0 0-10,3-62-2,-3 51-15,-6 3-41,0-2-8,-3 3 7,-3 3-10,-3-1-6,-6 5 5,-4 0-3,-5 0-11,-3 13-4,-1 8 12,1 2-6,3-2-1,8-1 4,7 0-8,5 1-6,10 3 13,0 1 0,13 7 10,18 3-6,10 1 7,9 0 0,5-5 3,-7-4 0,-3-1-3,-11-5 0,-11 2 0,-8-1 1,-12 2 0,-3 2-1,-14-1 0,-14-2 0,-5-5 4,-4-6-4,4-6 0,-3-6-2,3 0-1,2 0 3,3-7 0,1-7-8,12 0-12,2-4-75,5-1-79,8 1-69</inkml:trace>
  <inkml:trace contextRef="#ctx0" brushRef="#br0" timeOffset="210936.6328">4313 10540 376,'0'0'112,"0"0"-112,0 0 0,0 0 1,0 0-1,0 0-2,19 19 2,-8-19 7,1 0 7,1 0 0,9 0-8,-2-4 11,1-7-16,-3-1-1,-5 0-2,-1-1-8,-7 1 2,-4-2-3,-1 3 5,0 6-1,0 0 7,0 5-2,-9 0-5,3 0-12,-2 15 13,2 8 6,1 2 1,2 4 2,3-1-3,0-4 0,0-1 2,3-7-2,10-3 0,2-6 0,1-6 4,-2-1 0,5 0 12,-1-5-6,0-13-5,3-3 3,-3-3-7,-5-1 3,2 3 16,-3 4 4,-3 5 19,-3 4-3,0 7-13,3 2-19,1 0-8,4 4-1,4 14 1,-2 2 9,-1 2-8,-3 3 5,-2-4-2,-5 1-2,-4-4 4,-1-2 1,0-5 0,0-4-4,0-5-3,0-2 0,0 0-2,0-7 2,5-17 0,1-6-1,0-3-2,4 2 1,-1 4 2,0 6-3,3 3 3,0 4 1,3 9-1,0 2-3,1 3-7,2 0 5,-2 15 5,-2 1 7,-2 4-3,-3-1-1,0-2 1,-5-2-4,1-1 1,-1-4-1,-4-4 0,3-3-2,-3-3 0,3 0 0,0-3 2,-1-13 0,2-5 0,1-1-3,1 3 1,2 1 1,-3 4 1,4 5 5,-3 3-5,3 6-9,0 0 5,0 0-5,0 14-3,-2 7-7,4 1 4,-2 1 15,2 1 5,0-4 0,5-6 2,-1 2-6,3-7-1,0-5 6,3-2-5,-2-2 3,1-2 1,-1-13 0,-4-2-4,0-2-1,-3-2-1,-4-2-1,-3-1 2,-3 2-4,-2 4 8,0 6-4,0 4 38,0 5-14,0 3 5,0 0 5,0 0-34,0 12-9,0 9 4,0 8 3,6-2 4,-2-2-4,4-2 4,-2-5-4,9-2 2,-2-2 0,8-7 2,3-3-2,4-4 0,5 0-36,-3-20-38,-12-3-402</inkml:trace>
  <inkml:trace contextRef="#ctx0" brushRef="#br0" timeOffset="211184.62">5290 10296 630,'0'0'226,"0"0"-202,0 0-24,0 0-8,0 0-5,0 0-51,-5-6-5,5 3-67,0-2-210</inkml:trace>
  <inkml:trace contextRef="#ctx0" brushRef="#br0" timeOffset="211456.6026">4605 10260 650,'0'0'49,"0"0"-49,0 0-27,0 0-64,0 0-54,0 0 94,69 1-148</inkml:trace>
  <inkml:trace contextRef="#ctx0" brushRef="#br0" timeOffset="212448.5387">5506 10722 41,'0'0'77,"0"0"-20,81-29 5,-57 19 9,0-4-4,-2-1-18,-4-3-17,1-1-10,-2-7 3,1-3-2,-2-5 17,-4-4-3,2-1-19,-4 0-2,-6 0-5,-4-1 6,0 4-9,0 0 1,-3 5 3,-8 3 0,0 6-4,-3 5 4,0 6 2,0 0-6,-1 5-8,3 3 0,-2 3-1,0 0-16,-2 17 17,2 14-5,5 13 4,9 10 1,0 8 5,0 2-5,0 1-3,9-6 3,6-8 0,6-9-5,4-10 5,4-7-2,5-8-23,0-8-67,1-9-40,-4 0-234</inkml:trace>
  <inkml:trace contextRef="#ctx0" brushRef="#br0" timeOffset="214080.4412">6166 10415 377,'0'0'60,"0"0"-27,0 0 32,0 0-19,0 0-11,0 0 0,-93-13-16,75 27-18,-1 6-1,5 1 0,4 0 0,7 2-4,3-4-1,0-2 1,5-4-1,9-4 5,0-3 0,8-1 0,-1-5-4,-1 0 0,2 0 4,-1-13-9,-5-7 3,-1-3 4,-3-3 2,-4 1 2,-5 3 2,-3 4 5,0 4 7,0 7 19,0 3 34,0 3-34,0 1 12,0 0-47,0 0-2,0 16-17,8 2 14,3 3 5,5-4-1,-2-2 0,1-3-8,1-3 4,2-3-1,-3-4 2,3-2-6,-2 0-4,-1-6 6,2-11 8,-3-4-6,-3-4 8,-3-1-2,-7 1 1,-1 3-1,-1 1 3,-16 3-2,-2 1-1,-2 6-1,6 1 1,4 5 10,3 3-4,3 1 2,5 1 0,0 0-8,0 1-20,0 12 18,0 1 0,0-3-3,8-1 4,6-2 2,3-5 0,4-2 1,-1-1-2,0 0-2,-1 3 0,-5 0-8,1 3 7,-3 5 1,-1-1-4,-3 7 0,-2 1-6,0 5 3,-3 1 1,3 0 5,0 1 3,0-5 3,1-2-2,5-8-1,-1-4 0,1-6 0,7 0 11,3-6-9,1-18 17,5-9-6,-1-3-10,-3-5 3,-5 4-6,-7-1 6,-6 0-2,-6-1-3,0 0-1,-1-1 0,-11-1 2,-3 5 0,0 4 2,-3 7-1,3 8 0,2 10 14,5 5-5,2 2-1,3 12-11,0 23-13,0 11 13,3 8 0,0 2-2,6-3 2,6-3 2,0-7-2,0-1 2,3-7-2,1-8-5,-2-6 2,2-10-1,3-8 8,1-3-2,7-6-2,4-17-6,-1-4-2,1-3-16,-4 0-6,-6 4 21,-9 5 3,-4 6 6,-7 4 7,-1 4 27,0 1 10,0 1-20,0 4-17,0-1 3,0 1 5,0 1-14,0 0-1,0 0-15,0 9-3,12 9 18,0 3 0,1 3 0,-1-1 0,-1-2-1,-1-3 3,-4-1-3,0-7 4,-3-1-4,-3-3 1,3 2-4,-1-1 3,-1 4 1,-1 1-4,0 3 4,0 3 1,0 0-1,-1-1-3,-7-3 2,5-1 1,0-3-7,0 2 5,0-1 2,-4 0-1,-1 5 1,1 2 0,-8 0 0,6-4 0,1-3 8,1-3-8,0-3-6,2 0 6,-1 3 0,-2 0 1,1 1 2,-2-2-1,5-1-4,2-3 2,2-3-2,0 0-7,0 0 9,0-4 9,8-10 7,3-1-16,0 0 0,-2 1 2,1 2-1,1 2-2,-2-1-2,1 2-27,-1 0-14,-1-1-46,-2-3-146</inkml:trace>
  <inkml:trace contextRef="#ctx0" brushRef="#br0" timeOffset="215144.3678">6933 10147 569,'0'0'38,"0"0"-27,0 0 2,0 0 5,0 0 7,0 0-25,-2 29-15,2 1 15,0 2 11,0-1-2,0-7 6,9-5-8,1-3 3,1-6-10,3-4 1,0-4 3,4-2 1,0 0 8,0-5-8,-6-7-2,0-2-1,-6 1-1,-5 0 4,-1-1 2,0-1 3,0 3-8,0 4 1,0 5 21,-1 2 8,-1 1-9,1 2-23,1 20-22,-3 5 21,3 8 2,0 1 0,-1 3 3,-2 6-4,-5 3 1,2 2-3,-3-1 5,-3-2-3,0-5 4,-1-4-4,2-10 0,2-5 3,3-11-1,2-6-1,1-3 1,3-3-4,0 0 1,0 0-5,0 0 5,0 0 0,-1 0-2,-4 2-4,2-1 4,0 1 3,0-1 6,1 1-6,2-1 0,0-1 0,0 0 0,0 0 1,-1 0 1,1 0-1,0 0 1,0 0-1,0 0 1,0 0 3,0 0-5,0-9-14,0-7 12,0-8-2,0-7-7,9-3-6,5-3 8,3 3 3,1 4 6,2 5 0,5-1-2,9 2 1,8 1-1,4 2 2,3 0-3,-1 2 3,-5 2 2,-8 4-2,-10 6 0,-8 3 0,-10 2-63,-5 2-73,-2 0-68</inkml:trace>
  <inkml:trace contextRef="#ctx0" brushRef="#br0" timeOffset="215888.3193">8732 9992 548,'0'0'103,"0"0"-16,0 0-62,0 0-25,-6 78 0,6-21 5,0 4 12,2-2-7,8-6 4,0-3-9,1-2-1,1-1-4,-3-4 0,-3-5 0,-3-6 4,0-11-4,-1-7-12,3-10-53,-2-4-145,0-11-207</inkml:trace>
  <inkml:trace contextRef="#ctx0" brushRef="#br0" timeOffset="216160.3039">8750 10013 375,'0'0'35,"0"-77"21,6 43-1,12 2 1,4 7-19,-2 6-1,-1 9 0,-4 8-21,4 2-8,-4 14-7,0 18-12,-7 8 12,-5 7-2,-3-1 7,0-2-5,-14-6 0,-5-4-10,-1-7-1,-7-3 2,-4-4-21,-2-5-74,-4-8-74</inkml:trace>
  <inkml:trace contextRef="#ctx0" brushRef="#br0" timeOffset="216786.4513">9114 10416 299,'0'0'90,"0"0"-81,0 0 6,0 0 37,80 7-23,-59-10 15,0-10-26,0 1-1,-6-1 5,-4-2 8,-1-2 3,-6-2-21,-2-4-8,1-1-4,-3-2-5,0-1-40,-9 3-3,-10 1 0,-2 7 1,1 4 6,-1 5 41,6 3 12,2 4 17,4-1-18,9 1 6,0 0 10,0 0-27,9 0-2,12 0 2,9 0 10,1 0 5,6 3 0,2 2-8,3-2 14,-3 1 11,-3 0-17,-4 4-6,-6 2-9,-7 3 0,-7 0-9,0 2 1,-6 1-3,-3 1 11,-2 3 1,-1-1 6,0-1 10,0 2 6,0-2-15,0-3 13,0-1-16,5-2-1,2-3-4,5-3 0,3-3 0,6-3-46,6 0-39,-3-3-73</inkml:trace>
  <inkml:trace contextRef="#ctx0" brushRef="#br0" timeOffset="218530.3388">9863 10215 508,'0'0'157,"0"0"-138,0 0-19,0 0 0,0 0 1,0 0 3,-69 78 4,68-57 5,1-3-5,0-1 0,0-4-1,0-2-7,3-4 0,3-2 0,2-5 0,3 0-16,1 0 10,3-6-1,-2-8-2,-5-2-55,-2-1 0,-6-4-22,0 0 27,0-1 57,0 1 2,-6 1 28,3 3 31,0 4 20,0 2-26,0 2-37,1 3-14,1 3-2,-1 2 1,2 1 3,0 0-4,0 0-11,9 0-9,12 1 20,6 2 3,-2-1-1,-2-2-1,-5 0 0,-9 0-1,-3 0 0,-1 0 4,0-6 32,-2-8-7,6-7-20,-3-3-7,3-8 9,-2-4-2,-1-6 0,-1-2-2,-2-2-6,-3 2 4,0 8 0,0 9-5,0 10 8,0 11 11,-2 6 27,-2 9-46,-4 24-12,2 17 12,-1 11 2,7 5-2,0-2-2,4-1 1,11-7-3,5-8 3,-4-7 1,2-10 0,-6-5 0,1-8 4,-2-6-6,-4-3 2,5-6-10,-3-1-8,-1-2 9,-2 0 2,-2-9 7,2-8 6,-6-1-6,0-1-21,0-1-34,0 2 12,-10 0 41,2 3 2,4 1 0,2 5 2,2 0-3,0 4 1,0 1 0,5 1-1,11 3-13,2 0 4,1 0 6,1 0 3,4 0-3,-2 0 4,3 0 1,4-3 0,0-3-1,-1 1 0,-5 0 6,-6 2-6,-8 1-1,-6 2 1,-3-1-2,0 1 2,0-2 8,0-1 45,0 0-2,-3 0-41,-6 2 17,-3 1-14,1 0-12,-2 1-1,-5 16-6,4 5 6,1 2-5,4-1 5,3-4 0,5-2 0,1-4-2,0-2 0,0-3-2,9-4-7,4-3-5,0-1 5,0 0 4,0 0 7,-1-3 2,-3-7-1,3-6 0,-5-1 2,-2-1 11,-4-2 10,1 4-10,-2 3-4,0 5-4,0 5 9,0 1-9,0 2 4,0 0-10,0 0-5,0 5-17,1 8 17,4 2 3,3-1 2,0-3 0,9-4 0,0-3-4,6-2 2,-2-2 2,0 0 0,1-5 1,-4-13 2,4-6 1,-1-6 1,-4-3-2,-1-3 3,-3-3 9,2-5-5,-6-1-7,-3-2 4,-6 0-4,0 2 12,0 3 7,-4 9-1,-5 8-8,-3 11 1,6 8 7,3 6-6,-2 0-15,-1 21-17,2 20 0,-3 13 11,5 6 4,2 0 1,0-1 0,0-5 0,2-4 1,5-6-1,2-8 1,1-8-2,4-7 2,2-6-6,2-4-1,0-6 6,3-5 1,-3 0 8,-3 0-4,1-7 6,-4-6-8,-3-4-2,-3-4-2,-5 0-17,-1-5-15,0 4 11,0 2 8,-8 4 11,2 4 4,1 4 0,2 4 10,3 1-6,0 3 2,0 0-6,0 0-2,3 0-12,12 1 14,4 4 1,4-3 2,0 2-1,2-4-1,0 0-1,0 0-11,-3 0-71,-8 0-183</inkml:trace>
  <inkml:trace contextRef="#ctx0" brushRef="#br0" timeOffset="218754.3263">11215 10294 793,'0'0'2,"0"0"-1,0 0-1,0 0 15,0 0-12,0 0 1,0 0-4,10 0 0,-6-1-61,-2-8-145</inkml:trace>
  <inkml:trace contextRef="#ctx0" brushRef="#br0" timeOffset="219623.3633">13132 9997 275,'0'0'263,"0"0"-194,0 0-53,0 0-1,0 0-12,0 0-2,0 26 5,0-12 1,-8 0 1,1-1-8,1 1 0,1-4-41,1-2-112,4-7-315</inkml:trace>
  <inkml:trace contextRef="#ctx0" brushRef="#br0" timeOffset="219831.3502">13375 9974 624,'0'0'20,"0"0"-19,0 0-2,0 0-18,0 0 18,7 78-16,-7-60-1,0 0-2,0-2-46,0 0-142</inkml:trace>
  <inkml:trace contextRef="#ctx0" brushRef="#br0" timeOffset="221415.2479">15019 9837 458,'0'0'88,"0"0"-35,0 0-25,0 0 15,0 0-12,1-92-2,10 71-14,5-2 13,4 1-14,2-1-6,3 4 7,1 2-12,-5 5 3,1 7-6,-1 5 0,0 2-2,6 25 2,1 11 3,-1 10-3,-11 6-3,-10 5-6,-6 1 1,-13-2-11,-14-5-9,-9-6-14,-1-9 11,-1-8 21,6-9-26,5-7 36,9-7 1,9-4-1,9-3 0,0 0 3,0 0 17,21 0 9,10-9-16,8-3 14,3 0-2,-1 0-15,-3-1-10,-4 3 3,-2 1-6,-1 0-18,-4 0-69,-5 3-196</inkml:trace>
  <inkml:trace contextRef="#ctx0" brushRef="#br0" timeOffset="221919.2186">15541 9829 455,'0'0'61,"0"0"-22,0 0-18,0 0-18,0 0 4,0 0 39,76 68-29,-61-42-6,-6-4-7,-3-1-1,-1-3-3,-5-4 0,0-2 0,0-3 2,0-5-1,0-2-1,0-2 1,0 0 9,0-7 6,0-13-16,10-4-5,2-2 5,2 4 1,-1 4-1,-1 2 1,1 8 1,-2 2-2,2 6 0,3 0 0,0 0-1,1 13 0,-3 4 1,1 1-7,-2 0-13,-1 1 2,-2 1-8,1-3-39,1-4-99</inkml:trace>
  <inkml:trace contextRef="#ctx0" brushRef="#br0" timeOffset="222403.8049">16253 9850 374,'0'0'119,"0"0"-51,0 0-14,0 0 12,0 0-51,-91-10-15,70 31-1,4 5 1,3 2 2,4-1 1,6-1-3,4-4-4,0-2 3,4-5 1,9-3 0,3-6 2,0-5-2,4-1 0,0-1 0,3-19 0,-2-6 5,-2-6-5,-4-5 0,-6-3 5,0-3-4,-5-4 1,-2-1 3,-2 1 11,0 2 22,0 5 17,-8 12 1,1 10 14,3 9-14,1 7-3,3 2-53,0 5-7,-2 29-25,2 16 20,0 13 12,0 2 1,15-8 2,3-5-3,3-8-4,6-4-37,2-7-8,6-6-25,2-9 17,2-12-122,-1-6-380</inkml:trace>
  <inkml:trace contextRef="#ctx0" brushRef="#br0" timeOffset="223579.7282">17694 9789 492,'0'0'75,"0"0"11,0 0-28,0 0-11,0 0 4,0 0-41,-73-35 7,55 35-15,-1 1-2,-4 15 0,4 5 1,-2 6-1,2 1 0,5 1-2,5-3 2,6-4-3,3-5-6,0-5-7,7-2 8,10-4 2,7-4 2,4-2-7,5 0 11,0-9 0,-5-5-1,-2-4 0,-8 0 2,-4-2 0,-3 1 3,-6-1-1,0 2 26,-5 3-12,0 5-2,0 4-4,0 3 0,0 3 10,0 0-7,0 0-14,0 0-22,0 10-21,0 4 43,5 1-1,1-2 2,3-2-2,4-4-1,2 0-9,3-4-21,0-3 7,1 0-6,-1 0-5,5-8 27,0-4 1,-2 0 7,-3 1-1,-2 2 2,-5 4 0,2-2 25,-1 1-13,4 3-12,0 3 0,0 0 0,2 0-3,-3 8 2,-3 7 1,-3 1-13,-4 1 12,-1 0 2,-4-2 0,0-3 8,0-5-5,0-2 5,0-4-8,0-1 2,0 0 8,0-4 10,6-14 24,4-7-45,1 3-3,0 4 3,-1 4 0,-6 4 0,4 4 0,2 3-1,5 3-8,6 0 7,2 0-4,0 9 5,3 5-3,-6 0 4,2 4-1,-3-1-5,-2-1 5,0 1-3,1-5-58,-1-6-102</inkml:trace>
  <inkml:trace contextRef="#ctx0" brushRef="#br0" timeOffset="224123.6958">18785 9750 225,'0'0'93,"0"0"-19,0 0-16,0 0-35,0 0 9,-81-6 21,60 20-18,-3 4-3,3 7-21,3-2-11,4-1 3,6-2-3,5-4-2,3-1 2,0-4-6,0-2 0,12-6 6,3-3 3,-2 0 3,4 0-3,-1-10 4,2-8 2,-1-4-4,0-6 1,-3-6 2,-4-3-7,-2-5 3,-7-7 5,-1-2-3,0 0 38,0 1 13,-7 6 3,-5 8 7,3 12 26,3 11-25,1 8-27,5 5-29,0 0-12,0 23-27,0 14-1,0 18 28,9 3 0,4 1 0,1-2 1,1-5-3,5-10-4,3-6-52,4-9-25,4-11-9,4-11-23,-1-5-183</inkml:trace>
  <inkml:trace contextRef="#ctx0" brushRef="#br0" timeOffset="225031.7589">19850 9375 449,'0'0'47,"0"0"4,0 0-6,0 0-42,0 0 8,0 0-11,-84 69 1,81-27 0,3 2 26,0-2-3,2-4-16,13-4-5,7-7-3,5-4 7,6-8-5,3-8-1,6-7 1,1 0 3,-1-10 0,-5-16-1,-6-5-3,-5-5 6,-10-2-4,-7 2 2,-8 2 0,-1 6 28,0 4 12,0 5 4,0 7-4,0 6-12,0 6-16,-1 0-17,-2 11-15,0 20-9,0 8 24,0 7 1,1 0 4,2-1-3,0 0 0,0-5 0,5 1 1,5-5-6,3-6 0,3-6-84,0-8-20,-1-11-128</inkml:trace>
  <inkml:trace contextRef="#ctx0" brushRef="#br0" timeOffset="225895.7046">20423 9790 524,'0'0'198,"0"0"-197,0 0-1,0 0 0,0 0-1,0 0 1,37 38 14,-18-38 22,8-9-12,2-12-2,2-6-9,0-5-7,-2-6-3,-7-4 1,-4 0-1,-6-4-2,-5 2-1,-5 0 4,-2 1-2,0 4-2,-12 5-2,1 12 1,4 9 1,4 10 18,0 3-17,0 16-1,-1 20-20,1 10 20,1 10 0,2 0 0,0-3 3,0-4-3,9-5 1,6-8-3,0-7 0,3-10 0,2-7 1,5-7 2,6-5 2,4 0-2,0-17-1,-2-4-6,-3-5 4,-5-2 1,-4-6-5,-2-3 2,-7-4-1,-2-2 5,-8-2 1,-2-2 1,0-1 1,0 7 2,0 10 6,0 12-7,-2 11 12,-1 8 6,3 3-22,0 28-18,0 19 3,0 11 13,-2 9 4,-1-4-1,-2-6 14,-1-4-6,0-11-5,0-9-1,3-7-3,1-11 1,2-6-1,0-7-3,0-5 3,0 0 2,0-7 10,8-18-12,10-12-6,8-6-19,-1 3-4,-4 3 17,-6 15 12,-6 8 3,-4 11 22,2 3-18,5 2-7,7 14-9,5 7 9,1-1-1,1 1 1,-1-2 0,-1-3 9,-5-2-5,2-3-1,-2-5 0,3-4-3,0-4-16,-1 0-45,-5-5-109,-4-12-291</inkml:trace>
  <inkml:trace contextRef="#ctx0" brushRef="#br0" timeOffset="226175.6861">20426 9505 445,'0'0'47,"0"0"1,118 2 23,-57-2-34,11 0-15,5 0-4,2 0-13,3-9-4,-3 0-1,-9 0-98,-12 0-180</inkml:trace>
  <inkml:trace contextRef="#ctx0" brushRef="#br0" timeOffset="228352.2903">22819 9443 370,'0'0'184,"0"0"-92,0 0-56,0 0-36,0 0-9,0 0 9,-12 99 8,12-62-5,0-2 2,0-3-4,4-4 1,8-4 5,0-7-7,3-3 0,0-7 0,1-4 2,0-3-2,4 0 0,4-2 2,1-14-2,1-7 0,-4-2-8,-2-2-1,-7-3 3,-3 1 1,-7 3 5,-3 5 2,0 6 0,0 4 23,0 1-2,-3 6-8,0 2 12,2 2-27,1 2-5,0 16-9,0 4 14,3 5 0,6-2 0,0-1 0,1-2 3,2-2-3,2-1 0,2-1 0,3-1 1,0-5-1,1-3 0,-2-3-4,0-5 4,-4-1-3,-3 0-17,-3-3 11,-3-12 6,-2-6 2,-3-4-12,0-2-9,0-2 6,-3 4 16,0 1 1,1 2 4,2 4-5,0 5 0,0 4-2,0 4 2,0 4 0,0 1 0,9 0-8,7 0 0,2 0 1,8 2 6,5 7 0,5-4 2,10 0-2,5-4 2,-2 1-1,2-2 0,-9 0-1,-7 0-3,-6 0-5,-9 0 4,-6 0 1,-4 0 4,-4 0-3,-1 0 6,-2 0-1,1-3 22,-2-7 11,-1-1-14,-1 0-15,0-1-6,-1 3-20,-13 1 10,-3 6 7,-5 2-6,-3 0 8,-2 12 1,2 10-2,3 7-6,5 4 4,6 0 2,7 0 1,4-1 2,0-5-1,4-3 0,9-4-3,3-4 3,4-3 4,2-5-1,6-3 11,5-5-7,4 0 6,1 0-10,-1-10-1,0-3 2,-4-5-1,-2-4-1,-4-3-1,-6-5-1,-3-3-5,-6 0-5,-6 0 4,-3 1 5,-3 4-7,0 5 8,0 6-1,-12 7 1,1 7 45,-3 3-28,0 5-17,-2 18-1,2 6-4,7 1 4,5 1-1,2-3 2,6-2-5,11-4 5,7-5 6,2-6-5,6-4 7,2-7-8,-1 0-5,-2 0-5,-2-17-10,-4-5 13,-1-6 2,-3-3-20,-3-5-12,-6-6 23,-2-5 10,-7-7 4,-2-5 2,-1 0 12,0 2 23,0 8 14,0 10 5,0 10-29,-1 11-5,1 10-3,0 4 11,0 4-22,0 3-8,0 27-22,0 20 19,0 17 3,0 11 6,0 2 4,0-5 1,0-8 2,-5-7-7,-3-9 1,0-7-5,4-8 1,1-9-2,1-9 1,2-7-2,0-7 0,0-4-23,0 0-9,0-22 15,5-10-39,4-9-96,2-2-61,0 1-31,-3 1 244,0 9 34,-2 11 93,-3 8 32,-1 7 5,-1 4-37,4 2-72,5 0-55,11 0-11,9 9 9,7 5 2,-2 1 2,-1 1-2,-10-1 0,-8 3-10,-5 0 2,-5 1 1,-1 0 7,0-2 1,-2-1 1,-2-2-2,2-2 1,1-1 1,0-3 1,2 2-3,1-3 0,1 0 1,4 0-1,6-1-9,5-4-21,3 1-42,8-3-116</inkml:trace>
  <inkml:trace contextRef="#ctx0" brushRef="#br0" timeOffset="229523.1346">24402 9669 42,'0'0'94,"0"0"-82,0 0-10,0 0-2,0 0-2,0 0-24,-91-52 26,80 52 9,1 0-6,-2 0 4,3 0-6,1 0-1,4 0-33</inkml:trace>
  <inkml:trace contextRef="#ctx0" brushRef="#br0" timeOffset="229867.1116">24260 9625 74,'0'0'61,"0"0"-10,0 0 5,0 0-22,0 0-25,0 0 6,0 0-15,0 0-6,0 0 6,0 4 0,1 2 13,7 1 1,3 3-4,5 0-5,3 5 1,5 0 5,8 1 12,2-3-10,4-4-4,1-2-4,-3-2-5,-3-5-40,-8 0-94</inkml:trace>
  <inkml:trace contextRef="#ctx0" brushRef="#br0" timeOffset="230840.7555">25318 9614 210,'0'0'219,"0"0"-188,0 0-31,0 0 3,0 0 1,0 0 10,4 21 19,4-18 0,5-2 12,-1-1-6,6 0-6,0 0-20,1-7 3,2-9-15,-3-1-1,-2-3 0,-5 2-1,-3 3 1,-4 4-1,-4 3 1,0 3 0,0 2 0,0 3 20,0 0 4,0 0-24,0 14-19,0 7 19,0 3 0,0 0 0,0 0 0,0-4 0,0-4 0,0-2 1,3-7-2,6 0-2,9-6 3,1-1-2,8 0 2,4-9-1,5-9-1,-1-5 2,-3-1 2,-6 0 2,-7 3-4,-7 5 3,-3 3-3,-5 7 8,-1 4 10,-1 0-15,-1 2 0,5 0-3,3 15-19,6 6 19,0 3 0,3 0 0,-3 0 2,0-3-2,-2-3 4,-1-3-3,-7-2-1,-2-5 0,-3-2-34,0-2-67,-20-4-28,-4 0-286</inkml:trace>
  <inkml:trace contextRef="#ctx0" brushRef="#br0" timeOffset="231064.743">25563 9384 696,'0'0'45,"0"0"-45,0 0-7,0 0 5,0 0 1,0 0 1,-14-14-61,14 14-151</inkml:trace>
  <inkml:trace contextRef="#ctx0" brushRef="#br0" timeOffset="231824.6507">27754 9605 288,'0'0'63,"0"0"-46,0 0 24,0 0-27,0 0 8,0 0 14,26 47-10,-22-44 22,5-2-13,7-1 13,5 0 17,6 0-49,0 0-6,0-7-7,-2-7 11,-3-1-12,-2-3-2,-1-3-6,-2-2 5,-5-2-3,-5-3 1,-4 3 3,-3-2-2,0 3 1,0 4 2,-1 5 6,-1 6 12,-1 6-13,3 3 16,0 0-22,0 0-9,0 19-10,6 4 19,7 4 3,6 4-3,0-1 0,2-2-1,0 3-1,1-4 2,0-2 0,-5-1 0,-1-7 0,-8-2 0,-8-6-4,0-3-64,-21-5-12,-13-1 56,-8 0-92,-6 0 7,2 0-36</inkml:trace>
  <inkml:trace contextRef="#ctx0" brushRef="#br0" timeOffset="233210.6151">28633 9429 408,'0'0'25,"0"0"11,0 0 3,0 0-32,-94 27 4,72 3 8,2 5 10,4 0-20,4-7 2,6-1-8,3-6-3,3-3 0,0-4-2,0-5 0,11-3-1,6-5-13,7-1 8,1-3-9,1-14-12,-2-2 7,-3-2 9,-8 0 9,-4 3 8,-8 3 4,-1 3 65,0 3 21,0 3-42,-4 3-27,0 3-20,4 0-3,0 0-2,-2 1-17,2 11 13,0 2 3,0 0-2,6-2-7,10-2 7,7-1-16,5-4 1,2-4-14,1-1 13,0 0-2,-1-9 20,0-7 1,-2-4 0,0-1 0,-2 4 0,-2 4 0,-2 4 10,-5 7-1,-2 2-7,-2 0 5,2 14-1,-3 10 6,1 3 4,-3 0 5,-4 2-3,-2-4 0,-1-1 1,-3-1-6,0-7-4,0-2-7,0-5 3,0-4-3,0-4 1,0-1 0,0 0 9,5 0 5,3-16 5,4-8-20,3-2-2,0 0-8,3 5 3,-3 5 5,3 3 0,-2 8-7,4 5 4,-1 0-2,-1 0 0,-2 15 2,-2 1-4,-3 4 7,-6 0-12,-3 1 4,-2-3 5,0-2-1,0-4 4,0-4 10,-3-4-6,3-4 0,0 0 2,0 0 8,0 0 5,0-12-12,0-9-7,9-3-1,4-2-4,5-1 2,0 2 0,4 1 0,4 6 0,1 4-4,2 6-1,0 7 1,-3 1 4,-1 0 1,-6 16-9,-7 7-1,-3 1 7,-6 0 4,-3-3 1,0-1 3,0-5-2,3-3-1,1-3 4,5-2-4,6-2 6,6-2-4,5-3 5,3 0-1,4 0-1,4-3-2,2-9-1,1-5-2,-2-2 0,-7-5-6,-7-3 0,-8 0 0,-8-2 6,-8 3-3,0 7-18,0 7 21,-11 5 0,-7 7 12,1 0-11,-3 11-2,2 13-2,6 7 2,5 0 0,7 2-2,0-3 3,1-3 7,13-4 10,2-5-11,2-3-2,6-6 2,6-3-5,6-3-2,3-3-24,0 0-224</inkml:trace>
  <inkml:trace contextRef="#ctx0" brushRef="#br0" timeOffset="233442.5996">30380 9708 697,'0'0'164,"0"0"-164,0 0-63,0 0 61,0 0 0,0 0-25,-1 11-32,1-11 11,0 0-113,0 0-221</inkml:trace>
  <inkml:trace contextRef="#ctx0" brushRef="#br0" timeOffset="237906.2188">30461 7609 256,'0'0'110,"0"0"-23,0 0-8,0 0-7,0 0-16,0 0-45,0 0 7,-20-58 8,10 52-24,-2 2 2,-8 1-3,-5 3 1,-8 0 3,-6 3-5,-7 9 0,-2 4 1,-2 2 2,0 3 0,1 4 1,4 6 1,2 5-5,6 6-1,7 7-2,9 7 2,12 6-3,9 4 2,0-2 2,12-3 0,17-4 0,11-6 3,11-4-2,11-6 0,11-7 2,3-6 13,3-12-5,-1-7 4,-2-9-3,-4 0 0,-3-12-4,0-12 9,-5-6-10,-9-8 5,-9-4 0,-14-8 3,-8-6-5,-10-7-8,-7-5 0,-3 1 1,-4 0-2,0 7-2,-4 6-2,-9 8-9,-10 4-6,-9 7-11,-16 9-28,-15 11-26,-8 12-72,0 3-34,7 9 86</inkml:trace>
  <inkml:trace contextRef="#ctx0" brushRef="#br0" timeOffset="238234.1956">30470 7827 445,'0'0'97,"0"0"-22,0 0-15,0 0-41,0 0-19,0 0-3,-22 31 3,12-1 0,4 3-1,3 3 3,3-1-6,0-2-52,0-3-25,3-6-48,6-8-259</inkml:trace>
  <inkml:trace contextRef="#ctx0" brushRef="#br0" timeOffset="239450.1234">31204 9283 68,'0'0'190,"0"0"-146,0 0 22,0 0 1,0 0-11,0 0-20,0 0 4,92-83-24,-74 80 4,-1 1-12,-1 2 5,-1 0-1,1 2-9,-2 16-3,0 10 0,-5 6-15,-6 7 15,-3 1 0,0 1 3,-6-3-3,-13-3-2,-2-3-3,-4-5-11,-7-3-2,1-5 12,0-4-6,2-6 10,7-3-2,8-3 8,6-2 0,5-3 1,3 1 1,0-1-2,0 2-3,19 0 7,17 0 43,19 1-2,11-3-27,4 2-15,-2-2 0,-9 0-7,-7 1-14,-13-1-47,-11 0-106</inkml:trace>
  <inkml:trace contextRef="#ctx0" brushRef="#br0" timeOffset="240298.0705">31363 9074 26,'0'0'384,"0"0"-362,0 0-19,0 0-3,0 0 0,0 0 30,-98-47-3,74 47-1,-3 0-3,-7 0-18,-4 11-5,-3 8-7,0 7 3,0 7 4,5 10-4,1 10-11,4 4 15,3 6 2,1 1-2,-1-1 0,2-1 6,5-2 4,6-2 4,9 0-13,6-7-1,5-5 0,19-3 2,7-9-2,9-6 3,11-7 15,13-10 35,20-6-23,11-5-15,11 0 0,1-9-11,-6-10 1,-12-5-3,-14-7 8,-14-2-5,-12-3 18,-13-6-7,-12-3 2,-14-3-11,-10-5 1,0-3 19,-16-2-8,-5-1-6,-1-1-8,0 1 2,-3 2-7,-5 3-1,-6 9-8,-7 9 8,-3 7-9,-6 9-19,-2 10-8,6 4-33,4 6-44,8 0 16,9 4-29,7 10-80</inkml:trace>
  <inkml:trace contextRef="#ctx0" brushRef="#br0" timeOffset="254532.6276">14189 11977 298,'0'0'39,"0"0"-20,0 0-3,0 0 22,0 0-8,0 0-14,0 8 4,0-8-8,0 0 0,0 0 3,0 0-2,0 0-3,0 0-2,0 0 7,0 0 7,0 0-3,0 0-7,0 0-2,0 0 7,0 0-17,0 0 0,0 0-9,0 0-47,0 0-93</inkml:trace>
  <inkml:trace contextRef="#ctx0" brushRef="#br0" timeOffset="264633.4662">21909 11187 737,'0'0'0,"0"0"-20,0 0-166,0 0 143,0 0-35,0 0-106</inkml:trace>
  <inkml:trace contextRef="#ctx0" brushRef="#br0" timeOffset="268677.3251">2610 11188 298,'0'0'148,"0"0"-109,0 0-13,0 0 9,0 0 4,0 0-17,0 0-11,11 22 7,-5 14 19,3 4-14,-3 6 5,-2-3-18,-1-2-3,2-5-6,-4-3 2,1-5-1,1-3-2,-3-2-5,0-7-67,0-6-93,0-7-264</inkml:trace>
  <inkml:trace contextRef="#ctx0" brushRef="#br0" timeOffset="269145.354">2706 11357 185,'0'0'65,"0"0"0,0 0 1,0 0 7,100-23-52,-79 21 10,-3 0-3,3 1-17,-1-2-10,2-1 1,1-2 1,4 2 4,0-4-7,0 1-19,-9 0-8,-2-4 3,-8 0 23,-7-1 1,-1-2 4,0 0 21,0-1 12,-6 2 9,-3 3 18,-1 2-9,4 4-13,3 3-11,3 1-16,0 0-5,0 10-10,0 17-13,0 12 8,0 5 9,0-4-4,3 1 2,0-6 2,3-2-4,1-2 0,-1-3 0,2-3 1,-1-4-1,2-4-30,0-3-46,-3-10-139</inkml:trace>
  <inkml:trace contextRef="#ctx0" brushRef="#br0" timeOffset="274815.6127">3416 11500 208,'0'0'134,"0"0"-112,0 0-22,0 0 6,0 0 20,0 0 8,0 0-4,27 6 5,-18-6 6,3 0-7,3 0-18,-3 0 19,9 0 3,-4-4-19,3-6-4,5-3-8,-1 0 0,0-4-6,-6 2 1,1 0-1,-7 0 0,0-2-2,-6 2-6,-1-2 3,-5 2 4,0 2-11,0-1 9,-5 4-6,-8 1-8,4 3-3,-2 3 17,0 1-17,-3 2 6,1 0-2,-1 7 7,-1 7-4,2 6 7,1 6 5,2 0 2,5 4-2,2-2-2,3-4 2,0-5 2,3-4-2,12-4 0,1-4 0,5-4 0,0-3 1,0 0 9,1 0 7,2-14-13,0-6-1,-3-3 6,3-1-5,-2 0-4,-2 5 0,-1 1 0,-3 5 5,-4 3-5,-1 4 2,2 3-4,-1 1 0,0 2 1,0 0-1,3 0 2,-2 8-3,-2 4 3,-5 5 0,1-2 1,-4 2-1,-3-3 0,0-2 0,0-1 2,0-5 2,0-2-1,0-4 2,0 0 11,0 0-11,0 0 20,0 0-1,0-5-9,-3-9-10,-1-4 4,4-2-3,0-1-6,0 1-1,0 4 1,7 4 1,2 1-1,-1 6-1,-2 0-3,4 2 2,-1 1-4,5 2 1,2 0 3,-1 0 1,3 10 1,-1 1 0,0 1-6,1 4 2,0-4-3,4 1 3,0-2-1,0-2 5,0-3-2,-1 0 2,-1-5 0,0-1-3,4 0 3,-2 0 2,1-2 0,-4-11 2,6-1 2,-4-2-6,3-2 8,-3-3 0,4-2-8,-5 2 2,-1 3-1,-3 2-1,-5 2 1,-2 3 2,-3 1-2,-2 2 3,-2 3-4,-2 0 4,0 4 3,0 1 1,0 0-8,-6 0-1,-3 0-10,0 14 8,-3 8 3,2 5-2,1 1 2,4-2 7,5-2-7,0-3-4,0-3 1,8-4-1,7-4 5,1-4-5,8-6 8,1 0 3,2 0 1,3-12 6,0-4-1,-5-3-13,-4 0 0,-3-4 0,-5 0 0,-4-3-1,-6 2-4,-3 3 5,0 2 3,0 6 1,-1 4 8,-4 5 26,1 2-2,2 2-2,-1 0-34,3 15-8,0 11-3,0 5 11,0-1 0,0-4-2,8-4-5,4-4 5,3-4 2,0-3 6,1-4-5,2-4-2,3-3 1,3 0-45,-2-6-38,-2-6-140</inkml:trace>
  <inkml:trace contextRef="#ctx0" brushRef="#br0" timeOffset="275057.6179">5069 11313 203,'0'0'219,"0"0"-215,0 0 17,0 0 51,0 0 3,0 0-33,20 55-22,-20-39-5,0 4-2,-6 1-10,-12 0-3,3-3-90,-9-3-171</inkml:trace>
  <inkml:trace contextRef="#ctx0" brushRef="#br0" timeOffset="276401.5357">5644 11202 273,'0'0'143,"0"0"-143,0 0 0,0 0 0,0 0 13,0 0 14,34 84-9,-22-62-9,0-1-1,1-3-3,1-2 1,2-3 0,-1 1-5,0-3 1,-2-4-1,-2-1-1,4-3 1,-2-3 1,3 0 5,1 0 6,-1-13-13,1-5 1,-2-3-1,-5-4 0,-2 1 9,-4 1-9,-4 0 2,0 5 2,0 1 0,0 5 33,0 5 24,0 2-17,-3 4-10,3 1-8,0 0-26,0 3-9,3 10-2,9 3 11,0 3 0,3-4 2,0 2 3,0-1-10,-2-3 6,2 1-1,-3-2 1,6-2 7,-2 0-7,-1-4-1,0-4 0,0-2 4,-3 0-4,3 0-17,-6-4 6,-5-8 7,-4-3 3,0-1 2,0-2-1,0-3 0,-4-2 1,-2-2-1,3 3 1,0 1-1,3 1 0,0 7-2,0 4 2,0 5 0,0 0-8,6 4 0,4 0-3,4 0 6,7 0 5,4 0 0,5 2 2,6-2-2,4 0 0,3 0 1,-1 0-1,-6 0 0,-3 0 1,-11-2-1,-6-2 0,-7 1 1,-7-1-1,-2-3 26,0 0 29,0-2-44,-11 1 19,-5 4-19,1 1-2,-4 3-3,-2 0-5,4 7-1,-2 13-6,8 7 2,1 3 4,6 2-5,4-1 5,0-4-7,0-3 3,16-3-3,4-4 7,5-5 2,3-5 1,2-5-3,9-2-3,2 0-39,0-13-101,-5-4-247</inkml:trace>
  <inkml:trace contextRef="#ctx0" brushRef="#br0" timeOffset="277368.2472">7370 11190 563,'0'0'107,"0"0"-107,0 0 0,0 0 4,0 0-4,0 0 20,82-8 2,-45-5-5,2-3-4,-2-2-6,-1-4-6,-5 0 2,-4-5 0,-9-2-3,-6-1-4,-6 0 1,-6 0 3,0-1-1,-6 5 2,-9 2-4,0 6 1,2 5 2,4 8 1,3 5 12,1 0 5,-2 18-18,3 18-3,-1 12 1,5 5 4,0-1-2,0-2 0,3-5 0,7-4 6,-2-7-5,1-4 3,-3-4 0,4-4 1,-4-5-4,-1-5 1,-2-5 0,-2-5-2,1-2 1,-1 0 1,2 0 7,0-18 12,4-11-8,-1-8-13,2-1 0,1 2-1,1 6 1,-1 7-1,-1 7 1,2 5-1,1 7 0,2 4-7,8 0 0,3 12 5,1 10 2,5 4 1,-3-1 2,0 1 7,3-3-8,-5-1-1,2-1 0,-3-3 0,-1-2-17,0-8-35,-1-6-87,2-2-197</inkml:trace>
  <inkml:trace contextRef="#ctx0" brushRef="#br0" timeOffset="278552.1748">8408 11056 520,'0'0'60,"0"0"-46,0 0-9,0 0 9,0 0-9,0 0 6,-85-16 13,64 26-5,3 8-11,-1 5-7,4 1 4,4 1-5,6-4 1,5-1-3,0-5 3,0-3-6,11-1 2,0-6-12,0 0-7,0-2-5,1-3-13,-4 0 15,2 0 5,-4 0 16,-1-12 4,-1-5 2,1-4-2,0-1 0,-2 0 4,-1 1 0,-1 4 28,-1 4 29,0 6-24,0 3-16,0 2-7,0 2-14,5 0-4,6 3-20,3 12 22,3 3 2,2 0 18,-2 0-10,-1-3 2,-1-2-10,0-5 2,-5 0 0,4-3 3,-7-2 3,-2-1-5,-2 0-3,-2-1 0,1-1-1,-2 0 1,4 0 7,5 0 0,0-8-7,9-9 5,-5-1-2,5-3-3,-4-1 2,0-1-2,-3-2 1,1 3-1,-3 2 2,-3 5 3,-2 6-5,-2 5 3,-2 4-6,0 0 3,1 0-1,4 4-23,1 13 4,1 6 20,5-1 6,-1 2-1,2 0 3,1-4 8,-1 0-16,0-4 1,-2-4 3,2-3-3,-2-4-1,-2-2 1,-2-2 2,-4-1 0,0 0-1,0 0 5,2-4-1,-2-12-6,-2-3 0,-1-2-17,0-3 0,0 1 14,0-1-5,0 4-14,0 2 2,0 5 4,0 4 6,0 4 10,0 4 1,0 1-1,0 0-3,5 0-9,9 3 9,3 4 3,8-2-1,-1 0 1,6-3 2,0-2 2,-2 0-4,2 0 0,-8 0 8,-4 0-7,-2 0-1,-2-4-1,-2-5 1,-5-1 12,-4-1-5,-3 1 2,0 2 53,0 2-5,-9 3 8,-2 3-3,-3 0-46,-4 1-16,-4 19-3,5 5-5,1 6 7,9 0-5,7-1 0,0-1-3,6-5 9,11-6-2,6-8-3,2-7-11,9-3-5,5-1-14,3-14-28,-3-3-130</inkml:trace>
  <inkml:trace contextRef="#ctx0" brushRef="#br0" timeOffset="279316.6725">10258 10785 501,'0'0'64,"0"0"-64,0 0 10,0 79 26,0-36 22,0 1-24,6-1-5,3-2-20,-2-2 4,-2-6 29,3-4-27,-4-4-13,2-5 2,-3-5-1,-2-5-1,2-2-2,0-6-39,2-2-64,1 0-74,0-16-68</inkml:trace>
  <inkml:trace contextRef="#ctx0" brushRef="#br0" timeOffset="279828.6421">10297 10798 32,'0'0'523,"0"0"-471,0-79-20,7 58 4,4 3-1,1 4-13,3 4-6,0 4-3,4 4-5,8 2-6,0 3 0,-2 15 0,-2 5-2,-6 2-2,-6 2 0,-8-1 2,-3-2-14,0 0 11,-18-3-9,-8-1 7,-2-5-6,0-4-6,4-6-2,7-5 15,6 0 4,6 0 16,4 0-10,1-1 2,0-3 14,0 1-15,9-1-7,10 4-5,6 0 4,4 8-1,3 12-1,1 2 3,-3 2 2,-2 2 3,-2-1 6,-7-1-11,-4-1 5,-7-4-1,-7-3 3,-1-3-7,-4 1 0,-19-2 11,-6-3-5,-6-2-6,1-5-1,-1-2 0,4 0-19,1 0-24,2-3-40,7-9-106,3-2-164</inkml:trace>
  <inkml:trace contextRef="#ctx0" brushRef="#br0" timeOffset="280364.6056">10968 10725 465,'0'0'71,"0"0"-62,0 0-7,-29 103 21,21-59 2,5 0-3,3-5-4,0-4-7,0-2 1,0-5-11,0-2 0,0-2-1,0-6 3,0-4-2,0-7-1,0-7-83,3 0-100,8-4-74</inkml:trace>
  <inkml:trace contextRef="#ctx0" brushRef="#br0" timeOffset="280780.5806">10958 10689 440,'0'0'116,"0"0"-16,0 0-84,40-77-3,-7 62-4,6 4-3,2 7 2,-3 4 0,-5 0-7,-11 19-1,-8 5-8,-13 7-8,-1 4-24,-25 0 25,-11 0 5,-3-5-14,6-6-22,6-7 46,12-8 1,7-6 12,6-3-11,2 0 16,0 0 6,0 0-9,0 3-15,15 3 7,3 5 13,10 2 9,2 3-8,1 4 5,-1 1-16,0 0-9,-3 4 0,-3 0 1,-5-1 2,2 0-4,-2-3-6,-2-1 6,2-7-47,-5-7-93,-1-6-171</inkml:trace>
  <inkml:trace contextRef="#ctx0" brushRef="#br0" timeOffset="281236.551">11696 10614 461,'0'0'114,"0"0"-75,0 0-16,-100 24-19,78 7 0,1 10 15,8 8 10,1 4-15,7-1 9,5-5 3,0-6-22,21-8-1,6-6 5,3-10-4,1-6 15,2-8 3,0-3-11,0 0-1,-2-19-3,0-2-4,-5-2 3,-8-8 5,-10-1-5,-8-3-1,0-5 0,-11 1-3,-13 0 4,-7 3-6,-2 4-9,-2 4-5,6 6-12,-1 12-24,0 7-50,6 3-127</inkml:trace>
  <inkml:trace contextRef="#ctx0" brushRef="#br0" timeOffset="282169.3912">12177 10656 114,'0'0'391,"0"0"-279,0 0-36,0 0-54,0 0 4,0 0-26,0 8-7,-6 27 7,-2 12 5,1 4 9,-3 0 4,2-1-10,2-5 0,-2-5-6,4-8 3,-3-4-5,2-7 1,1-5-1,-1-2 1,2-5 0,2-5 0,1-4 1,0 0-1,0 0 9,0-10 1,0-14-7,0-11-4,9-7 0,3-8 0,4-4 1,-2 0 1,2 1 2,-1 5-4,-2 6 1,-1 7 0,-2 10 0,-2 7 13,-5 8 0,3 6-12,2 4-2,5 0-6,5 6 2,9 15 0,0 11-3,-2 4 4,-4 9-3,-6 3 6,-5 0 3,-1-2 3,-5-6-5,-2-5 4,-2-5-4,0-6 0,0-5-1,0-4-2,0-5-16,0-4-17,0-6-31,0 0-130,0-3 2</inkml:trace>
  <inkml:trace contextRef="#ctx0" brushRef="#br0" timeOffset="282425.1608">12171 10864 608,'0'0'133,"0"0"-133,0 0-29,0 0 27,85-11 4,-43 6 0,4-1-2,-1 0-54,-5 0-121,-9 2-206</inkml:trace>
  <inkml:trace contextRef="#ctx0" brushRef="#br0" timeOffset="282657.1485">12850 10653 615,'0'0'99,"0"0"-92,0 0-7,0 0-12,0 87 12,0-42 16,0-1-2,0 2 5,-2-4-13,2-2 6,-1-4-4,-1-9-7,2-4-1,0-10-32,0-7-61,0-6-98</inkml:trace>
  <inkml:trace contextRef="#ctx0" brushRef="#br0" timeOffset="282977.1277">12718 10648 122,'0'0'517,"0"0"-503,3-96-12,15 73 3,-1 7-5,2 7 0,8 9 0,3 0 4,7 7 7,2 19 17,5 5-1,-2 5-8,-1 6-10,-5 1 1,-10-1-1,-6-1-9,-13-4 0,-7 0 1,-3-1 7,-22-7 8,-6-1-13,-5-5 4,-2-5-1,1-2-6,3-6 0,1-2-24,6-7-34,2-1-86,1-3-220</inkml:trace>
  <inkml:trace contextRef="#ctx0" brushRef="#br0" timeOffset="284121.0552">13512 10594 433,'0'0'91,"0"0"-12,0 0-5,0 0-25,0 0-49,0 0-5,0 77 5,0-29 10,0 0-7,0 0 5,0-4-3,0-7-2,0-6 0,0-9-3,0-5 0,0-5-1,8-3-2,4-5 3,10-2 3,5-2 2,6 0 24,2-2-6,1-5-16,0-1-3,-7 4-4,-1 1 2,-1 3-2,-2 0-37,2 0 0,-1 0-105,-2 0-160</inkml:trace>
  <inkml:trace contextRef="#ctx0" brushRef="#br0" timeOffset="284513.031">14471 10593 387,'0'0'95,"0"0"-59,0 0-7,0 0 26,0 0-4,0 0-51,6 3 5,-7 31-5,-13 10 43,-6 2-21,-7 3 3,-2-3-12,-2 1-5,-2-6-1,5-4-6,0-5 5,5-8-6,5-5-2,4-5 1,6-5-35,3-7-41,4-2-42,1 0-53</inkml:trace>
  <inkml:trace contextRef="#ctx0" brushRef="#br0" timeOffset="284777.0142">14115 10523 365,'0'0'214,"0"0"-189,0 0-6,0 0-19,0 0-5,0 0-9,21 36 14,-5-4 14,1 1-14,0-3 5,1-3-5,2-3-8,-1-4-56,2-7-78,-2-3-267</inkml:trace>
  <inkml:trace contextRef="#ctx0" brushRef="#br0" timeOffset="285398.9214">15481 10540 596,'0'0'63,"0"0"-63,0 0-2,0 0 1,81-14 2,-27 10 5,8-2-5,9-1 8,0 2-4,-7 2-1,-9 1-2,-10 2-2,-12 0-82,-11 0-126,-13 0-114</inkml:trace>
  <inkml:trace contextRef="#ctx0" brushRef="#br0" timeOffset="285646.901">15840 10535 324,'0'0'51,"0"0"-18,0 0 12,-30 106 4,27-69 0,1 2-31,1 0-7,-1 1 1,1-4 7,-1-3-13,-1-3-2,0-4-2,2-5-2,-1-5 0,2-5-16,0-5-77,0-6-107</inkml:trace>
  <inkml:trace contextRef="#ctx0" brushRef="#br0" timeOffset="286552.0995">16265 10451 455,'0'0'104,"0"0"-104,0 0 0,-5 89 0,-1-43 10,2 1 9,4-2 4,0-4-10,0-4-5,9-5-4,3-3 1,-1-8 3,0-3 2,1-7-3,1-4-1,-1-7 3,6 0 12,0-9-5,3-15-4,0-5-10,-6-1 2,0 0-2,-6 1-1,-2 4 2,-1 4 8,0 3 7,-2 5-6,-2 6-8,0 4-4,-2 3 0,1 0-3,5 20-28,2 5 31,3 6 0,1-5 0,2-2 4,-1-4-3,3-4-1,1-3 2,2-7-1,-1-5 5,2-1-2,-4-1-2,4-18 8,-4-4-8,0-4 2,-1-5 0,-3 0 6,-3-1 6,-2 0-2,-2 1 6,-4-4-17,3 0 10,-1 0-12,3 3-1,0 8-33,1 8-29,2 9-34,0 8-82,3 0-138</inkml:trace>
  <inkml:trace contextRef="#ctx0" brushRef="#br0" timeOffset="286992.0703">17318 10407 502,'0'0'125,"0"0"-62,0 0-46,0 0-16,0 0-2,-94 83 2,73-38-1,5 0 0,7-1 6,3-5 5,6-6-11,0-4 0,7-8-6,13-8 2,5-3 4,5-10 17,4 0 15,5-7-1,-2-12-10,-1-5-11,-9-3-3,-10-1-1,-9 0 12,-8-4-7,0 1 7,-8-4-12,-11-2-4,-4-1-4,-3 3 1,1 5-26,4 6-11,-3 9-65,2 8-84,2 5-215</inkml:trace>
  <inkml:trace contextRef="#ctx0" brushRef="#br0" timeOffset="287752.6431">18949 10460 475,'0'0'119,"0"0"-40,0 0-42,0 0-20,-15-81 0,-5 69-16,-2 3 2,-5 3-3,-1 4 0,2 2 5,1 0 0,4 15-3,3 9-2,2 7-2,5 3 1,10 0 0,1 1-6,12-5 6,18-3 1,7-4 0,9-2 0,1-3 8,0 0-8,-6 0 1,-5 2 0,-8-1 1,-7-1-2,-9 1 0,-12 0-2,0 1-8,-25-1 0,-16 1 10,-7-4 2,-6-5 7,4-5-8,2-6-2,0 0-8,5 0-14,4-17-102,4-3-103</inkml:trace>
  <inkml:trace contextRef="#ctx0" brushRef="#br0" timeOffset="288421.1506">19577 10425 317,'0'0'55,"0"0"10,0 0-23,-81-10-3,47 10 30,0 13-1,-2 11-46,-1 10-11,5 5-11,10 4-7,4 3 5,10-3 1,8-2-5,0-4 3,11-5 3,13-2 0,4-4 0,6-7 5,4-4 0,3-5-5,6-10-6,2 0-59,0-11-179</inkml:trace>
  <inkml:trace contextRef="#ctx0" brushRef="#br0" timeOffset="288725.1308">20023 10454 559,'0'0'84,"0"0"-74,0 0-10,0 0-19,0 0 19,0 111 29,0-70-4,0-5-4,0-3-5,0-4-8,0-2-1,2-4 7,-1-4-3,1-4-9,1-5 0,1-3-2,-1-6-31,1-1-97,2-3-47,2-15 14</inkml:trace>
  <inkml:trace contextRef="#ctx0" brushRef="#br0" timeOffset="288989.113">20080 10438 267,'0'0'76,"0"0"14,6-77-47,8 60 13,5 4-3,0 2-1,4 3-18,2 4-17,-1 3-3,1 1-1,-3 0-11,-1 0 0,1 0-2,-2 1 0,-7 5-1,-3 3 0,-5 1-86,-5 4-42,0 1-1,-18 2-87</inkml:trace>
  <inkml:trace contextRef="#ctx0" brushRef="#br0" timeOffset="289245.0975">20097 10567 301,'0'0'88,"0"0"-83,0 0 20,0 0 38,0 0-17,0 0-5,89 12-9,-59-11-19,-5 4-11,-1 3-2,-8 2-34,-9 1-122,-7-1-136</inkml:trace>
  <inkml:trace contextRef="#ctx0" brushRef="#br0" timeOffset="289485.0853">20072 10808 216,'0'0'85,"0"0"23,0 0-48,103 0-8,-70 0 2,-2-5-6,2 0-9,-1 4-19,0 0-17,0 1-2,-4 0-1,-3 0-57,-1-2-86,-3-2-111</inkml:trace>
  <inkml:trace contextRef="#ctx0" brushRef="#br0" timeOffset="290725.0047">20867 10252 69,'0'0'367,"0"0"-237,0 0-106,0 0-17,0 0-7,-19 102 19,8-50 15,1 1-18,4-5-2,2-5-9,2-4 2,2-7-3,0-3-3,0-5 3,-3-5-2,0-3-2,0-8 0,3-3 0,0-5-22,0 0-35,0 0 30,0-17 19,9-7-34,2-4 19,2-5-1,-1-5 20,0-1 4,0-2 2,-3 1 19,-2 2 21,4 2 1,-5 6-15,1 4-14,1 4-3,-1 3 12,-3 9 8,-1 2 5,0 7-2,-3 1-17,6 0-17,8 14-12,2 15 1,7 15 7,-1 7 1,-2 5 3,0-6 5,4-5-5,0-7 2,6-5-2,1-6 0,-1-8 4,-3-5-2,-5-5 1,-8-6-3,-2-3 2,-2 0 4,2-2 45,-2-13-16,3-8-16,-3 0-1,-3-7-4,-2-2 8,-1-1-4,-4-5-4,0-1 4,0 0-17,0 1-1,0 4-29,0 5-36,0 5-7,0 9-8,6 4-101,3 7-171</inkml:trace>
  <inkml:trace contextRef="#ctx0" brushRef="#br0" timeOffset="291052.988">21657 10347 527,'0'0'69,"0"0"-33,0 0-19,0 0 3,0 0-14,0 0-6,1 36-3,-1 11 3,0 4 43,0 2-26,-4-4-1,-4-5-9,2-5 1,0-6-3,3-6-1,3-5-3,0-6-1,0-5-36,0-9-36,0-2-39,9 0-73</inkml:trace>
  <inkml:trace contextRef="#ctx0" brushRef="#br0" timeOffset="293049.9961">21673 10286 309,'0'0'79,"0"0"-69,0 0 1,0 0 7,0 0-9,0 0 14,81-18-3,-70 23 12,2 13-15,0 8 9,-1 10-11,0 13 19,-2 4 13,-1 5-18,-1-3-2,-2-8-3,-1-8-17,1-2 6,-1-6-11,3-5 3,-2-2 5,1-5-6,-1-5 1,-3-4-5,-3-5 0,1-4-21,-1-1-90,0 0-83</inkml:trace>
  <inkml:trace contextRef="#ctx0" brushRef="#br0" timeOffset="293313.9784">21664 10614 162,'0'0'202,"0"0"-92,0 0-49,0 0-16,0 0-11,0 0-18,97-26-11,-70 26-6,3 0 1,0 0-73,-2-2-201</inkml:trace>
  <inkml:trace contextRef="#ctx0" brushRef="#br0" timeOffset="293585.9637">22218 10398 502,'0'0'135,"0"0"-134,0 0-1,0 0-8,0 0 8,20 107 32,-15-65 6,-5-3-9,0-4-8,0-2-7,0-3-14,0-2 4,0-3 1,0-6-5,0-5 2,0-4-4,0-3-18,0-7-68,0 0-68,3-10 18</inkml:trace>
  <inkml:trace contextRef="#ctx0" brushRef="#br0" timeOffset="294009.9297">22267 10505 334,'0'0'119,"0"0"-38,0-114-53,0 79 3,1 5 31,8 6-9,2 6-23,-1 3 1,4 4 1,5 2-28,6 2-1,5 5-3,1 2 0,-1 0-2,-4 18-2,-11 10-1,-8 6 0,-7 7-18,-7 2 9,-23-1 7,-4-4-9,-5-9 6,3-11-22,3-8-3,11-5 19,7-5 16,10 0 6,5 0 11,0 0 16,0 0-9,0 0-21,12 0-3,3 0 0,6 7 0,3 15 5,1 2 15,1 2-4,-1 2-4,-1-4-8,-2 0-2,-2-3-2,0 0 3,-3-2-6,-1-2-1,-2-3-56,-1-7-65,1-7-101</inkml:trace>
  <inkml:trace contextRef="#ctx0" brushRef="#br0" timeOffset="294353.9092">22844 10373 340,'0'0'309,"0"0"-268,0 0-15,0 0-23,0 0-3,0 0 0,63-26 0,-38 26 10,-4 0-9,-3 0-1,-1 0 0,0 0 1,-2 0-1,3 0-4,-2 0-1,-2 0-95,-2 0-74,-5 0-164</inkml:trace>
  <inkml:trace contextRef="#ctx0" brushRef="#br0" timeOffset="294625.8951">22996 10344 468,'0'0'113,"0"0"-112,0 0-1,-21 92 4,18-56 14,2 3-5,-1 0 0,2-3 6,0 0 12,-1-4-17,-1-3-8,-2-2-4,-2-3 5,2-4-7,-4-4-23,1-4-53,-5-4-21,-2-4-28,2-2-129</inkml:trace>
  <inkml:trace contextRef="#ctx0" brushRef="#br0" timeOffset="294865.8816">22859 10796 76,'0'0'211,"0"0"-92,0 0-24,0 0-27,0 0-36,0 0 4,32 10 28,-4-8-10,5-2-15,0 0 5,1 0-7,0 0-15,-3 0-18,-5-3 6,-2 0-10,-4-1-2,0-1-61,1-6-50,-3-4-199</inkml:trace>
  <inkml:trace contextRef="#ctx0" brushRef="#br0" timeOffset="295489.8362">23865 10415 364,'0'0'78,"0"0"-32,0 0-20,0 0-22,-90-20 6,62 31-3,0 13 9,1 8-13,0 7 15,3 4-15,1 4 7,6-2 15,6-3-22,10-4-3,1-3-2,7-2-1,17-6 1,7-5 4,8-8 34,7-5 7,5-8-16,3-1-7,-1-1-8,-5-16-6,-5-7 0,-11-4-1,-13-5 4,-10-4-4,-9-2 1,0-3-6,-22-3 10,-6 0-10,-4 3-21,1 5-51,3 9-70,5 12-237</inkml:trace>
  <inkml:trace contextRef="#ctx0" brushRef="#br0" timeOffset="295961.8076">24440 10513 446,'0'0'94,"0"0"-11,0 0-24,0 0-11,0 0-30,0 0-18,-52-53-8,15 53-8,-3 12 1,3 3-8,7 2 15,6-1 5,10 1 2,7 3-10,5-1 5,2 4 0,8 0-1,14 5 6,6-3 1,5 4 13,3-2-5,0 1 2,-3 0-3,-3-3 1,-8-1 0,-7 0 2,-9-2-10,-6-3 3,0-1 2,-20 0 34,-11-3 2,-10 0-14,-4-2-11,-4-3-16,1-4-10,0-5-30,-1-1-18,-5 0-116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49:46.6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3060 1780 331,'0'0'148,"0"0"-91,0 0 16,0 0 8,0 0 16,0 0-25,0-13-29,0 13-20,0 0-6,0 0-9,0 0-1,0 0-5,0 0-2,0 10-10,0 8 3,-6 4 7,-5 1 4,5-2-3,-1-6-1,1-1 0,3-6-2,1-2 4,2-1-3,0-3 1,0-2 0,0 0 0,0 0-1,0 0 1,0 0 1,11-7-1,8-1 0,3-3-1,-2 3 1,1 4-2,-2 3 2,2 1 0,0 0-2,3 1 1,-6 9-3,3 1 1,-7 3 3,-3-1-1,-5-1-2,0 2 3,-6-1 1,0 4 4,0 1-4,-12 1-1,-10 2 0,-2 2-4,-2-5-11,-1 0-94,2-7-42,1-5-176</inkml:trace>
  <inkml:trace contextRef="#ctx0" brushRef="#br0" timeOffset="303.979">3115 1677 525,'0'0'14,"0"0"-14,86-27 0,-50 21-1,0 2 1,4-1-2,-1 2 4,-3 1-4,-2 1 2,-4 0-14,-3-1-111,-8 2-118</inkml:trace>
  <inkml:trace contextRef="#ctx0" brushRef="#br0" timeOffset="847.946">3352 1462 212,'0'0'215,"0"0"-174,-112-3-16,67 3 36,-7 14-11,-3 7-5,-3 6-27,4 7 5,0 10-7,8 7-12,9 8-3,10 7-1,9 3-2,8 2 2,8-2 7,2-2 16,9-6 2,9-2-16,10-11 14,7-8 9,9-9-12,13-12-11,7-8-2,14-11 9,-1 0 5,1-18-2,2-12-11,-3-8-7,-3-10-1,-8-6-1,-7-2-1,-9-3-4,-9 5-8,-12 0 6,-10 0 7,-10 1 1,-6-1 6,-3 1 2,-3 5 13,-16 3 10,-8 5 23,-1 2-31,-5 6-23,-3 4 1,-6 8-2,-1 8-23,-5 9-39,-4 3-74,0 0-211</inkml:trace>
  <inkml:trace contextRef="#ctx0" brushRef="#br0" timeOffset="4412.0982">6309 1464 349,'0'0'98,"0"0"-47,0 0 14,0 0 4,0 0-45,0 0-23,17-10 0,6 9-1,9 0 0,9-1 4,6-2 12,5-3 28,3 0-20,-1-1 2,1-1-17,-6 4-5,-7-3-2,-6 3-1,-9 1 2,-8-1-2,-10 2 1,0 2 9,-7-1-3,-2 2-3,0 0 22,0 0-3,0 0 0,0 0-6,0 0-7,0 0-5,0 0-6,0 14-8,0 8 8,0 9 1,0 6 4,0 5 7,-5 5-1,-1 1-3,3 3 5,3 0 6,0-1 2,0 0 3,0-5-10,0 0-2,0-4 6,0-4-12,3-2-2,-3-5-2,0-4-2,0-5 1,0-9 2,0-4-2,0-6 4,0-2-5,-3 0 2,-3 0 1,-9 0 10,-7 0-10,-4 0-3,-8-2 1,-5-6-1,-4-1 0,-3 0-10,-2 4-22,-4 1 9,-3 2-8,1 2-32,2 0-34,4 0-42,11 0-18,8 0-93</inkml:trace>
  <inkml:trace contextRef="#ctx0" brushRef="#br0" timeOffset="4812.0732">6527 1749 493,'0'0'150,"0"0"-130,0 0-10,0 0-3,0 0 5,89-13 14,-48 12 11,2 1-16,0-2-4,-7 2-5,-2-2-5,-7 2-7,-6 0 0,0 0-20,-6 0-102,-6 0-171</inkml:trace>
  <inkml:trace contextRef="#ctx0" brushRef="#br0" timeOffset="5899.9986">8044 1741 610,'0'0'93,"0"0"-49,0 0 20,0 0-13,0 0-20,0 0-6,-46-62-15,28 60-1,1 2-9,-5 0-2,-3 15-3,-2 10 2,2 6 2,2 2 0,2 2 0,7-2-2,6-5 1,5-4 0,3-3 0,6-3-1,12-4 1,0-5 2,6-6 0,1-3 0,2 0 1,0-15-2,-1-6-2,-1-3-5,-5-5-5,-2 1 13,-6 1 2,-4 4-2,-7 8 23,1 8 24,-2 5 40,0 2-43,0 0-44,0 6-5,4 15-7,2 5 12,6 1 0,6-3 0,0-3 0,12-4-17,6-4-23,7-5-7,3-8 11,6 0-49,0-6-314</inkml:trace>
  <inkml:trace contextRef="#ctx0" brushRef="#br0" timeOffset="6787.9435">9393 1646 622,'0'0'7,"0"0"-2,0 0 5,0 0 9,0 0-2,0 0-10,89-59 31,-72 59-6,4 0-27,-4 7 2,0 13-5,-1 3 3,-4 1-4,0 0-1,-6-2 1,-3-2-1,-3-1-1,0-2 0,0-3-2,-4-3 3,-5-3 6,4-3-5,4-5 10,-1 0 18,2 0 28,0-9-15,0-11-36,0-6 4,0-2 8,17-4-13,1 2-3,4 4-2,0 7-2,-5 5 2,-1 5 0,-4 7 2,3 2-2,2 0-8,2 1 7,-1 14-2,4 3-2,-3 3 5,-3-1-1,-2 2 1,0-1-1,1 0 1,0-1 1,2-3-1,0-7-31,4-2-77,1-8-8,-2 0-112</inkml:trace>
  <inkml:trace contextRef="#ctx0" brushRef="#br0" timeOffset="7693.7194">10175 1609 824,'0'0'47,"0"0"-47,0 0-3,0 0-4,0 0 1,0 0-4,-63 65 5,57-40 5,3-3 6,0 0 2,3-2-1,0-3-4,0-4 4,8-4 1,-1 0-3,5-4 2,-3-1-1,0-4 2,3 0-5,-5 0 1,1-7 2,-4-8 0,0-3-3,-2-3-2,-2 0 4,0 3-5,0 1 5,0 3 26,0 4-8,-6 2-13,3 4-8,2 1 8,1 3-8,0 0-2,0 0-1,0 0-9,0 0-9,1 1 8,9 5 11,6 0 0,1-2 2,3-4-2,2 0 3,0 0 2,-2-4-1,1-9-2,-2-5 3,-2-3-3,-1-5-2,-5 0 0,-5-1-3,-6 2-2,0-1 1,0 4 4,-8 3 1,-6 4-1,-2 4-1,1 1 0,0 6 0,3 1-3,6 3 2,2 0-1,4 0-5,0 0-3,0 9 7,0 0 0,10 1-1,7 0 5,4-5 0,1 0 2,6-2 0,-2 0-2,8 0 0,-3 2 0,-5 2 0,-1 5-1,-4 3 1,-4 5-1,-3 2 1,-5 2 1,3 0-1,-7 2 6,1-5-1,-2-1 0,1-5-3,1-3 1,-1-3 3,1-3-1,-1-3 6,7-2-9,1-1 5,4 0 12,2 0-4,0-7-8,-3-1-3,-4 1-4,1 1 3,-3-2-3,2 2-19,2-3-6,0-1-6,0 1 11,1-3 0,0 1-29,-3-1-79,4 0-150</inkml:trace>
  <inkml:trace contextRef="#ctx0" brushRef="#br0" timeOffset="8597.6622">10983 1515 319,'0'0'249,"0"0"-124,0 0 3,0 0-21,0 0-53,0 0-21,6-23-21,0 23-12,6 2-6,6 14 1,6 7-4,-3 2 7,-2 1 3,-3-2-1,-5-2 1,0-2 1,-3-3-2,-3-2 0,-2-5 4,-3-1-4,0-3 1,0-3-1,0-3 1,1 0-1,1 0 3,-1-3 10,2-13-1,2-7-10,1-2-2,4-4 1,2 2 0,3 3 2,-1 3-3,-1 6 0,3 3 0,-2 6 0,1 4-4,0 2 2,-2 2-4,2 16-1,-2 1 5,-2 4-1,-5-2 3,-3 0-1,-3-3 0,0-3-3,0-6 2,0-4 0,0-4 1,0-1 1,0 0 9,6 0 1,-2-15 11,4-6-21,2-3-1,2-3-2,2 1-13,-1 6 0,-1 1-13,0 7 20,-2 5 5,-4 4 2,2 3-1,-1 0-6,8 3-2,0 10 6,1 2 0,1 0 5,-1 0 0,-1 1 0,0-2 0,0 0 3,-2-2-3,-1-2 1,-1 0-2,-2-3-61,-3-7-211</inkml:trace>
  <inkml:trace contextRef="#ctx0" brushRef="#br0" timeOffset="9605.6009">11844 1531 36,'0'0'564,"0"0"-482,0 0 19,0 0 13,0 0-37,0 0-46,1-25-12,-1 25-3,-1 0-6,-12 0-9,-5 0-1,-6 7-21,0 8 11,3 3 9,8 1-1,2-3-2,4-1-2,7-3 2,0-3-4,0-1 0,3-3 1,13-2 5,3-3-7,3 0-4,-2 0-16,0-1-21,-7-6 18,-4-1 26,-4 0 6,-1 3 1,-3 2 23,-1-1 33,0 4-6,0 0-22,0 0-29,0 0-6,3 0-9,2 0 2,1 2 13,5 3-1,2-1 1,2-3 0,6-1 0,7 0 0,3 0-7,5-10-13,3-6-7,0-7-10,-4-3-59,0-2-17,-7-5 40,-4-7 27,-9-2 11,-7-5 2,-7-2 33,-1 2 23,-1 2 130,-13 5 25,-2 6-65,4 7-35,1 11-28,4 7-23,4 5-5,3 4-22,-3 17-3,-3 25-21,-3 19 23,-1 8 0,1 2 1,4-5 0,5-8-1,0-6 1,19-12-3,13-5 0,11-11 2,15-12 0,8-7-31,1-5-76,-3-11-233</inkml:trace>
  <inkml:trace contextRef="#ctx0" brushRef="#br0" timeOffset="11097.4483">13837 1391 468,'0'0'105,"0"0"-102,0 0-3,0 0 3,-92 30 33,78-5-7,1 2 4,4 1-8,0-1-15,7-3 3,2-3-7,0-1 2,0-4-7,8-2 3,10-4-1,3-3 4,6-4 10,4-3 31,0 0-14,-1-13-28,-4-3 3,-9-2-8,-8-3 4,-6-2 0,-3 1-1,0-1-1,-9 1 2,-7 2-3,1 4 3,2 3 9,2 6 17,7 2-5,2 4-2,2 1-15,0-2-9,0 2 0,0 0-8,0 0-5,12 0 4,9 0 8,7 0 2,5-3-2,0-3 0,0-3-7,-2-6-2,-4-1 5,-2-7 1,-4-3 4,-4 0 0,-5-5 2,-6 1-2,-5 1 3,-1 1 30,0 6-13,0 2 0,0 6-7,0 5 4,0 6-3,0 2-3,0 1-5,0 3-6,0 28-16,0 19 8,0 16 8,0 7 4,-1 0 9,-1-4 6,2-5-12,0-4 11,0-4-10,0-5 0,0-1-5,-1-7-2,-1-2 2,2-5-3,0-4 1,0-7-1,0-5 0,0-8 0,0-6-1,0-5 1,0-1 3,0 0-3,0-4-1,2-14-7,9-10-7,3-9-12,2-8-6,-1-7-7,2-3 0,-7 1 29,-5 3 11,-5 6 0,0 6 5,0 5 42,-5 7-7,5 1-19,0 5-15,3 2-6,16 4-2,8 6 1,2 7 0,2 2-1,0 11-6,-2 15 7,-5 0-2,-8 2 1,-5-4-1,-7-3 3,-4-3-2,0-3-3,-14-3 4,-17-1-1,-10-4 2,-6-3-27,1-2-65,4-2-131,8 0-71</inkml:trace>
  <inkml:trace contextRef="#ctx0" brushRef="#br0" timeOffset="12355.446">14321 1567 452,'0'0'111,"0"0"-111,0 0 0,0 0-3,0 0 3,0 0 25,71 35 35,-44-32-4,3 0 6,4-2 1,1-1-28,0 0-15,0 0-9,-1 0-6,-1 0-2,0-5 0,0-3 0,-4-1-2,-2 0 4,-3-2-4,-3-2 2,0-2-2,-2-2 4,-2-2-1,-7-1 0,-3 1 3,-2-3 2,-5 3-8,0-2 2,0 1-2,0 0 0,0 1 0,-2 4-1,-8 2-5,-3 3-5,-5 4-9,-2 6-2,-2 0 1,1 0 11,5 17 0,1 6 5,4 9-9,7 2 7,4 3 4,0-1 2,6-4 11,13-3-2,2-5-3,6-4 8,1-6-5,1-2 16,1-6-5,-2-1-13,0-5 0,2 0-1,-2 0 2,2-5-3,-3-6-3,-3-7 3,0-3-2,-3-4 3,-6-2-2,-2-1-4,-5-1-4,-5 1-3,-3 0 5,0 3 1,0 2-3,-8 4 2,0 5 2,1 5 0,3 4 2,4 2 3,-2 3-4,2-1 0,0-1-1,0 2 0,0 0-2,3 0-3,12 0 3,9 0 0,2 0 2,3 9-1,3 5 1,-4 3-1,-4 4-1,-5 3 2,-7 3 0,-6 1 1,-3 1 0,-3 1 1,0-2 2,0-5 0,0-2 1,0-1-1,0-5-2,0-3-1,7-3 1,10-3 3,11-6 4,10 0-9,11-6-49,3-13-186</inkml:trace>
  <inkml:trace contextRef="#ctx0" brushRef="#br0" timeOffset="13459.3777">15989 1397 205,'0'0'335,"0"0"-259,0 0-6,0 0-50,0 0 1,-80-31-8,55 31-11,-5 5-2,-3 12 5,-1 6 1,1 2-2,5 1-1,6-3-3,7-4 0,7-1 0,5-3-2,3-1-2,0-2-1,15-3 5,6-2 8,6-3-7,3-4 2,0 0 3,1-2-4,-4-10-2,-5 0-1,-5-1-2,-6 2 3,-3 2 0,-3 2 71,-5 6 13,0 0-21,0 1-43,1 0-19,-1 0-2,5 0-8,6 0-1,7 0 6,9 4 3,2 1 1,2-1 0,0-2 1,4-2-2,0 0 1,3 0 0,3-8 0,-3-7-1,-2-3-8,-5-3-10,-6-1 1,-4-4-1,-7-3 12,-3-4 6,-5-5-2,-3-4 3,-3-3 4,0 0 18,0 1 3,0 4 8,0 1 11,-1 4-13,-1 3-23,2 4-6,0 8 0,0 8 1,0 8 1,0 4-4,0 0-4,0 9 1,-4 25-13,-3 20 15,-1 11 1,2 6 0,6-2 4,0-4-2,3-6-2,15-9 0,3-10 0,4-8 2,2-7-2,1-8 1,4-10 0,-1-7-1,5 0-2,0-10-48,-3-13-87,-7-4-327</inkml:trace>
  <inkml:trace contextRef="#ctx0" brushRef="#br0" timeOffset="13737.5677">16152 1220 235,'0'0'118,"0"0"34,83-3-23,-44-2-52,7 0 16,4 0-33,4-4-28,2 0-20,-4 0-5,-4 1-7,-5 2 1,-11 2-2,-3 2-39,-8 2-123,-6 0-71</inkml:trace>
  <inkml:trace contextRef="#ctx0" brushRef="#br0" timeOffset="14791.3875">16957 1340 615,'0'0'129,"0"0"-9,0 0-48,0 0 1,0 0-38,0 0-20,-2-21-9,-8 21-6,-4 6-4,-3 10 3,0 4 0,1 1-3,5 0 4,5-1-1,6-4-3,0-1 1,0-1 3,2-5 0,10 0-4,4-3 4,-1-3 1,3-2 1,-1-1 0,-1 0 2,-3 0-4,1-7 1,-4-5-1,1-1 3,-1-4 2,-1-2-5,-1-3 0,-1 3-2,0-2 2,-4-1-12,0 6-7,-1 1 4,-2 6 4,0 3-1,0 2 3,0 2 5,0 2 2,0 0 0,0 0-4,0 0-1,0 0-5,0 9 12,4-2-6,4 1 3,2-2 1,1-3 2,-2-2 2,4-1-2,-1 0 8,2 0 15,2-7-4,-2-7-10,0-2-1,-3-4-2,-3-3-4,-2 1 0,-4-3 0,-2-1-2,0 0 0,-3 1-2,-6 3 2,0 5 0,5 5 0,1 6 3,1 3 10,2 3-1,0 0-12,0 0-1,0 0-8,0 0 1,17 4-2,10 7 10,7-1 2,6 3-2,0 0 2,-1 2-1,-3 4-1,-7 4 0,-9 3 0,-5 4-2,-8 3 0,-4 3 2,-1-1 1,-2-5 3,0-5 4,2 0-8,5-7 11,6-4-6,7-3-1,8-5-3,10-6 3,8 0-4,2-6-18,-2-9-86,-10-3-250</inkml:trace>
  <inkml:trace contextRef="#ctx0" brushRef="#br0" timeOffset="15679.3303">18665 950 279,'0'0'458,"0"0"-371,0 0-27,0 0-45,0 0-15,0 0-18,3 42 2,0 8 16,-3 4 14,0 0 3,0-1 7,-6-1-19,-1-6 5,-1-3-5,3-5-2,0-3-3,2-3 4,0-6-4,-2-2 0,-1-6 0,-1-4-5,3-5-22,1-5-51,1-4-74,2 0-176</inkml:trace>
  <inkml:trace contextRef="#ctx0" brushRef="#br0" timeOffset="16063.3092">18756 843 498,'0'0'17,"0"0"24,0 0-35,0 0 29,0 0 14,0 0-10,67-42-23,-53 53-14,-2 23 6,1 19 10,-1 14 40,-4 6-5,-1-2-23,2-6-2,-2-8-9,6-8-5,-2-4-8,1-9 4,-1-5-9,1-6 3,-6-7-2,-2-5 1,-1-8-2,-3-2-1,2-3-12,-2 0-81,0 0-46,0-11-299</inkml:trace>
  <inkml:trace contextRef="#ctx0" brushRef="#br0" timeOffset="16271.292">18671 1244 172,'0'0'636,"0"0"-636,0 0-3,85 2 3,-37 2 6,0 1-6,-2-4 5,-6 2 3,-8-2-8,-13-1-142,-15 0-393</inkml:trace>
  <inkml:trace contextRef="#ctx0" brushRef="#br0" timeOffset="21605.067">19489 1552 765,'0'0'62,"0"0"-62,0 0-1,0 0-12,0 0-62,0 0-6,0 0-49,-30 2-72</inkml:trace>
  <inkml:trace contextRef="#ctx0" brushRef="#br0" timeOffset="25073.7943">20148 811 480,'0'0'161,"0"0"-105,0 0-14,0 0-25,0 0-2,0 0-5,0 0-3,63-7 1,-30 4 22,1 2-10,5-1-6,0 1-4,0-1-6,-1 1 3,-1 1-6,-7 0-2,-7 0-6,-8 0-102,-12 0-75,-3 0-167</inkml:trace>
  <inkml:trace contextRef="#ctx0" brushRef="#br0" timeOffset="26207.3494">20375 854 387,'0'0'76,"0"0"-61,0 0-13,0 0 44,-13 95 60,5-50-56,2 0-7,1-4-15,1-4 0,4-2-13,0-3-9,0 1-4,0 0 2,-1-2-2,-4-2 2,2-5-2,2-1-2,1-5 0,0-5-27,6-5-100,12-7-121</inkml:trace>
  <inkml:trace contextRef="#ctx0" brushRef="#br0" timeOffset="27539.3781">20512 1175 609,'0'0'35,"0"0"-15,0 0-17,0 0 0,0 0 7,0 0 9,24-5-6,-7 3 2,2-1 0,2-1-4,-2-2 4,4-3-6,-1-5 7,2-5 4,-3-4-6,1-4 1,-1-2-5,-8-2-9,-2-4 3,-5 1 4,-6 0 0,0 5 9,0 3-4,0 6 2,0 7 4,-4 5-7,2 4-3,2 4 1,-1 0-8,-1 2-2,-1 30-14,-3 18 1,-2 18 13,-2 4 2,3-5 2,-1-5 3,7-9-7,1-4 3,0-6 2,0-5-5,0-7 0,3-8 0,1-7 2,-1-7-1,0-6-1,-1-3-8,1 0 1,5-12 6,1-12-9,2-4-31,1-6-2,0 0-6,-1 3 35,3 0 12,-2 6 4,1 5 1,-2 5 5,1 4 20,-3 5-6,0 5-13,1 1-9,2 0-5,3 1 5,3 16-8,3 3-3,-3 2 6,1 2-1,-2 1 6,0-4 7,0-3-4,2-4 5,2-3 1,-1-4 4,5-2-4,3-5 1,1 0-4,0 0-4,0-8 0,-4-3 0,-5-6-1,-3-1-1,-6-4-12,-2-1-2,-5 2 3,-4 3 6,0 4 5,0 2 12,0 5 23,0 4-9,0 1-9,-1 2-13,-1 0-4,-1 9-14,-1 11 10,1 2 2,3 0 1,0 1-1,0-3 2,0-4-2,7-2 2,4-3 0,4-7 2,3-1-1,2-3 0,3 0-1,-1-12-1,1-6-2,-5 0-1,-4 2 4,-3 2 0,-5 6 5,0 3 26,-5 3 24,1 2-30,4 0-23,4 0-2,5 6-7,-1 8 5,0 8-2,-5-1 3,-1-2 0,-3 3 0,-5-6 1,0-2 3,0-5-1,0-6 0,0-2 0,0-1 2,1 0 0,5 0 8,1-19-11,4-9-1,7-4-27,-2 1-1,2 4-7,-1 8 22,0 7 13,1 6-1,2 3-3,0 3 4,3 0-1,-4 11 1,4 6 6,-4 1 5,-4 2-3,-3-4 6,-2 1-3,-2-2-2,-2 0-6,1 0 0,-1-1 1,2-4-4,2-1-53,5-7-91,6-2-285</inkml:trace>
  <inkml:trace contextRef="#ctx0" brushRef="#br0" timeOffset="27771.3616">22238 1334 421,'0'0'179,"0"0"-172,0 0 6,0 0 45,0 0 6,0 0 18,2 86-38,-14-68-13,-4 0-22,-6 0-6,-4 0-3,-4-3-85,-5-3-268</inkml:trace>
  <inkml:trace contextRef="#ctx0" brushRef="#br0" timeOffset="28763.2999">23129 1147 437,'0'0'148,"0"0"-45,0 0-23,0 0-10,0 0-19,0 0-1,-34-63-28,19 59-2,-2 4-11,-5 0-9,-5 4-4,-1 17-3,0 6 5,0 2-2,6 1 3,5-1-1,6-3-2,8-3 1,3-1-1,0-5 4,0-3-2,12-3 2,9-4 0,4-4 2,6-3-2,4 0 4,-1-6 2,-1-9-6,-6-3 1,-3-3 4,-8 0-1,-6 0-2,-4 6 9,-6 4 9,0 3 33,0 4-3,0 3-10,0 1-19,0 0-21,0 0-3,0 5-16,0 12 8,0 4 11,0 2-4,5-4-1,10-1-4,3-3-7,9-4 0,7-3-18,8-4-27,5-4-36,-3 0-65,-3 0-336</inkml:trace>
  <inkml:trace contextRef="#ctx0" brushRef="#br0" timeOffset="29163.274">23816 1093 611,'0'0'79,"0"0"-1,0 0-58,0 0 11,0 0 3,0 0-15,-84-43-19,52 43 3,-5 19-5,0 10 4,3 4 4,5 3-4,13-3 11,7-1-9,9-5-3,0-2-1,19-1 0,7-4 2,6-4 10,4-3-3,5-6-5,3-5-1,3-2-3,-1 0-22,-6-8-138,-8-6-225</inkml:trace>
  <inkml:trace contextRef="#ctx0" brushRef="#br0" timeOffset="29739.2414">24186 1002 648,'0'0'84,"0"0"-54,0 0-12,0 0 7,0 0-16,-81 67 7,65-35 4,3-1 10,3-2-14,6-4-6,2 0-5,2-4-5,0-2 0,2 1 0,12-5 0,6-2 5,8 0 17,9-7-4,8-4-18,4-2-6,1 0-71,-4 0-196</inkml:trace>
  <inkml:trace contextRef="#ctx0" brushRef="#br0" timeOffset="30619.1781">24658 1113 475,'0'0'162,"0"0"-31,0 0-40,0 0-58,0 0-32,0 0 3,-56 47 4,48-23 11,4-1-10,1-2-1,3-3-7,0-1-1,0-4 4,3-5-3,7-1 2,2-3 4,3-2 4,2-2 0,3 0-8,1-6-3,-3-9-10,0-5-16,-7-3-18,-4-1-31,-5 0-4,-2 2 40,0 3 32,0 3 7,-11 1 32,-1 3-8,0 1 7,3 4 17,3 2-38,3 4 6,3-1 13,0 2-29,0 0-4,0 0-14,0 0-13,12 5 26,4 2 5,0-3 1,3 3-1,-1-4 1,3-2 0,1-1 2,1 0 2,0 0 2,1-2-7,-3-9 9,-6-5-7,-6-3 5,-2-2 5,-5-4 4,-2-3 1,0-2 0,-7 0-6,-4 3 4,-1 6 19,-1 6-14,2 6-3,4 1-17,2 7-3,2-1-1,3 2 1,0 0-9,0 0-9,12 9 16,5 5 4,8 4 1,3 1 1,5 6 0,2 2 1,-4 4 0,-3 2-1,-4 4 2,-8 0 4,-7 1 4,-7-3 1,-2-2 2,0-3-5,0-2-7,0-3 0,0-3-2,1-4 3,8-3-3,6-2 0,5-5-12,11-5-49,8-3-73,4-3-231</inkml:trace>
  <inkml:trace contextRef="#ctx0" brushRef="#br0" timeOffset="32129.2903">25663 1182 392,'0'0'191,"0"0"-82,0 0-56,0 0 44,0 0-32,0 0-23,7-45-13,-7 43 10,0 1-16,0-1-17,-13 1-6,-7 1-3,-4 0 1,-7 11 2,1 7-3,0 3 3,6 0-4,7-2 1,4 1 1,7-4 2,6 1-5,0-4 2,0 1-1,3-3 2,10-3 0,3-2 2,2-2 2,3-4-2,4 0 1,-1 0-4,3-7 6,-2-11-1,2-3-2,1-6-1,-2-4-1,-6-2 0,0-2 1,-5-2-1,-5-1 2,-2-1 0,-1-3 0,-2-3 0,-4 4 5,1 1-4,-2 6-1,0 10 0,0 4 0,0 6 9,0 7-3,0 3 6,0 4-1,0 0-5,-3 0-6,-8 18-9,-2 18 2,-3 16 5,4 9 0,2-1 2,7-3 0,3-7-1,0-10-1,8-2 2,6-6 2,0-5-2,1-3 1,5-5-1,-4-5 0,5-5 0,1-4 5,2-5-4,-1 0-1,1-5-2,-2-11 2,0-2 0,-4-3 0,-3 1-2,-4 2-1,-5 1 3,-3 5 0,-2 3-2,-1 5 5,0 2-2,0 2-1,0 0 0,0 11-14,0 7 11,0 4-1,0-1 4,9 0 0,1-3 0,6 0-1,1-5 2,7-3-1,3-5 0,3-5 0,1 0-6,2-8-2,0-10-20,-5-5 9,-3-1 2,-5 5 6,-4 2 11,-4 5 2,-1 6 19,-1 3 4,2 3-25,1 0-2,4 6-3,1 11 0,-2 2 5,-1 4 2,-6-2 0,-3 0 0,-4-2-2,-2-2 2,0-5 3,0-1 2,0-6 0,0-3-7,0-2 4,0 0 11,0 0 2,4-15 0,9-7-17,1-7-13,5-1-7,-2 1-2,1 4 16,-1 5 4,0 5 2,2 5-2,2 8-2,2 2-3,0 0 2,0 18 2,-1 5-2,-1 1 5,-3 1 9,-5 0-5,-4-4 8,2-3-5,-5-2-4,-2-4-2,2-4 3,0-3-4,3-5-40,2 0-188</inkml:trace>
  <inkml:trace contextRef="#ctx0" brushRef="#br0" timeOffset="32398.9346">26135 890 701,'0'0'24,"0"0"-24,0 0-50,0 0 44,0 0 4,0 0-1,11 14-32,1-11-109</inkml:trace>
  <inkml:trace contextRef="#ctx0" brushRef="#br0" timeOffset="33270.8845">27184 1153 384,'0'0'91,"0"0"-7,0 0-16,0 0 14,0 0-39,0 0 31,-53-40-74,36 46-9,-2 9 3,-1 1 6,4 1 0,1-2 1,6-1 0,4-5 0,4 0-2,1 0 0,0-4-7,1 0-41,13-5 19,7 0 19,1 0 6,-2 0 3,-3-1-1,-4 1 3,-7 0 2,-2 0 1,2 13-3,-3 16 5,-2 10 30,-1 8 1,0 1-5,0-3 4,-3-2-5,-5-5-15,0-3-13,-3-5-2,-2-6 4,1-6-3,0-8 4,-1-3 0,2-7 13,1 0 21,1-8 0,5-14-24,4-10-6,0-4-1,20-3 1,15-4-5,10 4-4,11 2-4,10 4-27,5 3-50,-1 1-102,-1 3-263</inkml:trace>
  <inkml:trace contextRef="#ctx0" brushRef="#br0" timeOffset="34398.8086">28529 1351 717,'0'0'103,"0"0"-79,0 0-23,0 0 4,0 0 8,0 0-7,-3 27-4,3-24 8,13-3 14,3 0-2,8 0-6,3 0 0,3-8-3,1-10-3,2-4-10,-3-7-1,-2-4-10,-4-5-10,-3-6 7,-2-2-4,-2-6 8,-1-2-9,-4-3 13,0 2 4,-6 6 2,-1 6 20,-4 7-2,-1 5 26,2 7-10,-2 6-6,1 11-11,-1 4-17,0 3-2,0 0-2,0 23-18,-4 16 6,-10 19 11,-5 10 5,-2 7 0,4 0 0,4-8-1,10-7-1,3-7 2,0-7-4,12-4 4,1-7 0,4-9-1,1-7 1,3-7 1,5-7 3,3-5 2,2 0 1,2-6-2,-2-14-4,-1-2 4,-7-7-5,-3-3 0,-3 2 0,-8 3-5,-5 4 5,-4 12-3,0 5 1,0 6-3,0 0 0,-6 15-24,-8 10 24,0 4 3,5-4 2,2 0-1,5-6-1,2-2-1,0-5 1,0-3 1,9-3 1,6-5 1,10-1 3,5 0-3,0 0-1,-2-10-27,-6-3-23,-9-3 11,-7-3 15,-6-1 12,0-2-10,-9 1 22,-12 1 85,0 2-25,0 0-3,6 4-33,8 5-1,5 0-15,2 3-2,0 0 12,15-2-18,7 4-4,11-2 3,6 1 1,3-1-3,1 2-20,3 1-35,-5-2-28,-10 2-101,-10-1-284</inkml:trace>
  <inkml:trace contextRef="#ctx0" brushRef="#br0" timeOffset="34646.7923">28518 1036 500,'0'0'82,"0"0"-61,106 0 29,-48 0 43,7 0-6,7 1-31,0-1-29,4 0-16,-4 0-10,-7 0-1,-3 0-47,-13 0-165,-15 0-262</inkml:trace>
  <inkml:trace contextRef="#ctx0" brushRef="#br0" timeOffset="36414.6821">5183 3181 613,'0'0'22,"0"0"-22,0 0-1,-94-3 1,64 3 0,2 3 9,1 6-6,1 2 6,4 2 3,3 1-7,-1 4-5,2 3 1,3 4 1,2 3 0,8-2 2,5 0-4,5 1 0,23-1 20,11-2 5,9-1-7,4-2 6,-3-2-9,-1-1 8,-6 0-5,-8-1-17,-6 1 4,-10 0-5,-4 1 0,-10 2 0,-4 2 1,-1 1 2,-23-1 17,-3-1 54,-12-2-31,2-5-10,-2-6-29,3-3 0,6-6-4,0 0-19,4-9-31,2-12-59,0-3-115</inkml:trace>
  <inkml:trace contextRef="#ctx0" brushRef="#br0" timeOffset="36902.651">5608 3223 439,'0'0'469,"0"0"-404,0 0-59,0 0-6,0 0-13,-12 104 13,12-54 3,0-4 9,0-4-2,4 0-6,-1 1-4,-3-1 0,0 1 1,0-3 4,-9-7-5,-1-8-24,1-10-118,3-13-325</inkml:trace>
  <inkml:trace contextRef="#ctx0" brushRef="#br0" timeOffset="37230.6326">5375 3265 922,'0'0'0,"-3"-79"-14,18 48-28,13 10 24,4 11 18,8 8-9,11 2 5,10 17 4,6 19 24,2 14 5,-5 6-19,-3 1-3,-7-2 0,-11-7 2,-9-3-6,-16-4-2,-10-2 3,-8-1 4,-14-1 0,-25-1 6,-13-2-9,-9-6 2,-6-2-5,-2-8-2,1-6-4,2-7-16,8-5-20,8 0-77,6-18-124</inkml:trace>
  <inkml:trace contextRef="#ctx0" brushRef="#br0" timeOffset="37662.6239">6133 3184 827,'0'0'114,"0"0"-114,0 0-23,0 0 20,85-16 3,-46 8 1,1 2 10,2 1 2,-6 3-11,-5 2-2,3 0 0,-1 0 0,0 0 0,0 0-20,-8 0-66,-6 0-123,-11-4-223</inkml:trace>
  <inkml:trace contextRef="#ctx0" brushRef="#br0" timeOffset="37894.6101">6406 3176 266,'0'0'478,"0"0"-462,0 0-16,0 0 0,-8 82 44,8-41 5,0 4-11,0 1 11,0-2-11,0-2-19,0-3-7,0 0-9,0-1-3,0-2 1,-1-1 2,-4-4-1,-2-5-4,0-5-35,-1-5-70,-1-8-162</inkml:trace>
  <inkml:trace contextRef="#ctx0" brushRef="#br0" timeOffset="43518.2904">7165 3860 569,'0'0'41,"0"0"-35,0 0-5,0 0 13,0 0 3,0 0-10,0 0 8,-16 63 4,-5-36-13,-3 0-6,-3-1-47,-4-4-174</inkml:trace>
  <inkml:trace contextRef="#ctx0" brushRef="#br0" timeOffset="45806.1446">8044 3464 374,'0'0'139,"0"0"-76,0 0-3,0 0-22,0 0-33,0 0-5,0 22 6,2-8 8,-2 3 8,3 1 5,0 3-19,2 1 9,0 1-9,1-1 0,0-2-6,0 0-1,3-2-1,-2-3-3,5-2 3,0-2 0,0-4 2,0-4-2,0-1 0,3-2 0,-2 0 0,-1 0-8,0-7 6,0-6-1,0-2 2,1-3-1,-2-2 2,4-4 0,-6 1-2,0 0 0,-3 0 0,-3 4 2,1 2-2,-4 4 4,0 3-2,0 6 2,0 2 2,0 2 23,0 0-17,0 0-10,0 11-21,6 7 19,-1 2 1,1 1 1,1-1 1,3-1 3,1-1-4,4-1 3,0-3-3,1 2-2,5-4 2,0-3 0,0-5 0,-3-1 0,0-3 6,-3 0-5,-1 0 6,-3-12-2,4-3 3,-5-3-2,-1-5 11,-4 0-14,2-3 0,-7 0 3,0 4-6,0 1 0,0 3 4,0 5 2,-4 6-2,1 3-3,3 2 19,0 1-11,0 1-9,0 0-8,0 0-12,13 7 18,5 4 1,3-4 2,6-1-2,1 0 2,5-6-1,7 0 0,3 0 0,1 0 2,-2-9-2,-8-1 0,-7-1 0,-8 0-1,-7 1 1,-6-1 0,-6 1 4,0 2 41,-3 1-20,-7 1 22,-4 6-7,-5 0-26,-2 1-14,0 19-2,2 7-2,1 3 3,10 0 1,7 0-4,1 0 3,0-4-1,19-3 0,8-4 1,6-10-3,7-6-48,4-3-65,0-3-237</inkml:trace>
  <inkml:trace contextRef="#ctx0" brushRef="#br0" timeOffset="46390.1061">10179 3294 496,'0'0'162,"0"0"-110,0 0 14,0 0 10,0 0-37,0 0-10,-49-29-6,28 29-8,-7 11-15,-7 16 0,-2 8 0,4 5 0,5 1 2,7-3 2,9-4 1,7-5 1,5-2-6,0-2-1,11-2 1,10-4 1,7-3 3,8-6-3,7-7 4,8-3-5,6 0-18,-4-16-93,-6-6-298</inkml:trace>
  <inkml:trace contextRef="#ctx0" brushRef="#br0" timeOffset="47270.0506">10588 3342 379,'0'0'160,"0"0"-44,0 0-33,0 0 29,0 0-49,0 0-23,-82-43-29,65 43-7,-2 10-4,1 15-2,-1 6-4,2 3 3,5-1 0,5-4 1,3-4 2,4-4-1,0-6-2,0-4 0,8-3 1,6-6 2,5-2 0,6 0-5,0-7-13,0-9 0,-6-3 0,-5 3 6,-4 1 12,-7 0 1,-3 3 17,0 3 28,0 4 6,0 2-13,0 3-15,0 0-12,0 0-12,0 0-9,0 1-5,0 12 7,3 2 7,8-2 0,-2-2-1,5-4 0,3-3-1,7-4 0,4 0-5,5-8-19,0-10-3,-2-5-10,-6 1 12,-2 1 13,-10 4 14,-3 6 0,-4 6 7,-4 5 31,1 0-30,5 4-7,-1 14-1,2 6 9,-2 2 0,-1 1 2,-3-1 0,-1-2 4,-2-3-4,0-4 4,0-6-8,0-4-2,0-6-4,0-1 4,0 0 1,7-14 10,4-13-16,5-7-27,5-3-4,1 3-9,1 4 30,-4 5 7,2 9 3,6 3-1,1 8 4,0 5-3,2 0 6,-4 6 11,1 9-11,-3 2-6,-2 1 0,-6-2 1,1-1 2,-4-1-3,0-2 0,-2 0 5,-3-3-5,0 1-16,-3 0-86,-4-4-226</inkml:trace>
  <inkml:trace contextRef="#ctx0" brushRef="#br0" timeOffset="52588.8013">14937 2466 727,'0'0'107,"0"0"-96,0 0-9,0 0-2,0 0 18,0 0 19,0 0-12,0 0 2,0 0 11,0 0-2,-12 2-13,-6-1-12,-6 1-11,-1-2 0,1 0 6,0 0-5,0 0 2,2-10-3,-1-6-1,-2-2 1,0-6-14,-1-5 7,3-3-11,0-5 4,-1-2 14,3 0 0,5-5-5,1 0 5,6 0 3,3 1-3,1 1 0,5 7 0,0 5-3,0 7 3,5 10 0,6 2-1,1 6 1,1 5-8,-3 0 2,4 4-9,-7 20-20,-2 14-4,-5 5-2,-3 8 8,-18 0-14,-6-5 12,3-6 7,0-8 13,5-6 2,8-10 12,5-2-2,6-5-5,0-5 2,0 0 4,15-4 2,17 0 26,14-5 24,8-12-30,7 1-9,0-4-7,-1 2-8,-10 2-40,-8-1-92</inkml:trace>
  <inkml:trace contextRef="#ctx0" brushRef="#br0" timeOffset="58189.0929">15939 1996 342,'0'0'43,"0"0"31,0 0-22,0 0 20,0 0-20,0 0-20,0 0-9,-25-25-10,15 22 0,-4 0-4,-3 3-3,-3 0-6,-4 0-1,-1 0-3,-2 0 1,2 3 2,2 3-3,2 3 4,5 0-1,1 3-1,4 0 2,4-1-6,4 2-1,3-2 6,0 1-4,0 1-1,13-1 4,2-1 2,8-1 2,2-2 3,3 2 11,2-2 11,-3 1-11,-4 1-7,-3 0-7,-7 3-2,-6 2 2,-7 1-2,0 3-3,-6-1 3,-9-2 9,-4-2-3,0-4-6,5 0 12,3-6-2,7-2-8,2-2 1,2 0 9,0 0 7,0 0 6,2-2-16,7 1-9,-2 1-3,2 0-6,-3 19-7,-3 11 9,-3 9 1,0 5 6,0-2 30,-5-4 16,1-7-25,4-3-9,0-6-8,0-2 0,4-7-3,12-4-1,6-8-26,6-1-143,4-5-318</inkml:trace>
  <inkml:trace contextRef="#ctx0" brushRef="#br0" timeOffset="58760.6992">16243 2010 669,'0'0'126,"0"0"-126,0 0-2,0 0 2,-2 87 35,-4-40 6,3-2-5,0 0-10,1 2-14,2-2-9,0 0-1,0-2 3,0-6-4,0-6-1,0-3 0,0-7-2,0-6-119,0-11-208</inkml:trace>
  <inkml:trace contextRef="#ctx0" brushRef="#br0" timeOffset="59630.2742">16550 2126 391,'0'0'245,"0"0"-160,0 0 5,0 0-28,0 0-42,0 0-20,-6 33-13,-3 3 13,1 5 2,3 0 5,5-6 0,0 0-1,0-5-3,2-7 0,7-2 1,3-6-1,3-3-2,2-4 3,8-4 3,5-4-7,4 0 9,5-6-6,6-15-1,0-5-1,0-5-1,-4-3-3,-8 3-9,-9 0-3,-14 3 13,-7 5 2,-3 7 14,0 3 30,0 3 28,-4 5-41,2 3 5,-1 2-18,0 0-18,-1 21-20,0 6 16,1 6 4,3-1-2,0-2 0,0-1 4,0-4-5,10-2 4,3-4-2,9-4 1,8-4-23,3-5-32,1-6-98,-2 0-436</inkml:trace>
  <inkml:trace contextRef="#ctx0" brushRef="#br0" timeOffset="60040.8253">17266 2521 498,'0'0'143,"0"0"-141,0 0-1,0 0 57,0 0 36,0 0-28,7 0-37,-2 0-13,4-3 15,7-7-2,6-5-16,3-2-13,-5 1-12,-1 1-10,-8 5 8,-5 2 4,-3 3 10,-3 4 3,0 1 32,0 0-15,0 3-20,-1 12-14,-4 3 14,-1 1 0,3 0 3,1-1 8,2-2-8,0-2 0,0-5 0,0-2-2,0-4-1,8-3-27,11 0-93,1-14-277</inkml:trace>
  <inkml:trace contextRef="#ctx0" brushRef="#br0" timeOffset="60204.4336">17448 2257 947,'0'0'63,"0"0"-63,0 0-57,0 0 7,0 0 25,0 0-88,-9-25-276</inkml:trace>
  <inkml:trace contextRef="#ctx0" brushRef="#br0" timeOffset="60960.1874">17607 1978 622,'0'0'139,"0"0"-132,0 0 2,0 0-9,0 0 0,0 0-2,0 13-9,3-3 3,11 5 8,5 3 4,6 1 16,4 1 14,2 1-10,5-1-8,1-1-6,-1-1-1,-1-3-7,-5-1 2,-5-4-1,-6-2-1,-4-2-2,-5-2 0,-4 1-1,-3-2 1,-3 3 0,0 3-11,-1 3 11,-15 6 6,-7 2 32,-4 1-26,-3 3-8,-1 0 0,1 0-4,0 0 0,4-1 0,0-2-55,6-5-146,4-5-280</inkml:trace>
  <inkml:trace contextRef="#ctx0" brushRef="#br0" timeOffset="61872.1304">18054 1897 442,'0'0'0,"0"0"-38,0 0 38,0 0 55,0 0-11,86-51-2,-62 48-8,-4 3 10,-1 0-24,-3 0 2,-4 0-17,-1 11-5,-3 3 0,-2 8-4,-4 2 4,-2 4 3,0 4-1,-15 1 0,-1 0 4,-4-1-4,4-5-2,1-1 3,3-3-6,4-2 6,3-1-2,2-3 41,3-5-23,0-3-15,0-2-2,1-1 1,15-3 2,7-3 13,2 0-8,4-1-10,-1-12-21,-4 3-16,-11 2 32,-4 4 5,-7 4 13,-2 0 105,0 0-37,0 0-57,0 0-17,-4 6-7,-6 13-1,1 8 1,0 1 2,5 6 6,4 1 16,0 1-5,0-1 2,0-1-10,1-2 2,5-4-6,2-3-6,-5-7 5,-2-3-6,-1-4 1,0-3 1,0 0 2,-12-2-1,-9-2-3,-5-4-20,-6 0-16,1 0-52,1-4-164</inkml:trace>
  <inkml:trace contextRef="#ctx0" brushRef="#br0" timeOffset="62517.8059">18526 2508 673,'0'0'167,"0"0"-167,0 0-69,0 0 55,0 0 14,0 0 14,11 0 21,4-5 4,1-1-31,-1-1-5,2-2-3,-4 0 0,-1-2-11,-6 4 4,-3 1 7,-2 3-4,-1 3 1,0 0 1,0 0-19,0 13-26,0 10 41,-4 3 5,-2 1 1,3-2 3,0-1 29,3-4-16,0-4-8,0-2-4,1-5-3,13-3 7,5-4-8,5-2-102,3-6-309</inkml:trace>
  <inkml:trace contextRef="#ctx0" brushRef="#br0" timeOffset="62709.7902">18710 2301 142,'0'0'899,"0"0"-899,0 0-19,0 0-34,0 0 48,0 0-27,-6-16-147,21 19 29,-1 4-453</inkml:trace>
  <inkml:trace contextRef="#ctx0" brushRef="#br0" timeOffset="62941.7767">18968 2400 953,'0'0'20,"0"0"-20,0 0-21,0 0 18,0 0 3,0 0 4,103 0-3,-70 0-1,-5 0 0,-7 0-8,-7 0-96,-9 1-144</inkml:trace>
  <inkml:trace contextRef="#ctx0" brushRef="#br0" timeOffset="63125.764">18990 2566 468,'0'0'12,"0"0"-9,0 0 26,0 0 45,87 1-25,-57-1-15,0-1-23,-6-3-10,-4 3-1,-3-2-7,-2-2-136</inkml:trace>
  <inkml:trace contextRef="#ctx0" brushRef="#br0" timeOffset="63429.7463">19471 2319 778,'0'0'108,"0"0"-87,0 0-21,0 0-1,0 0-4,0 0-16,0 54 21,-8-17 18,2 3 17,-1-4-6,1-5-17,3 0 1,2-6-9,1-4-3,0-3-1,0-3 0,4-8-39,11-4-75,7-3-183</inkml:trace>
  <inkml:trace contextRef="#ctx0" brushRef="#br0" timeOffset="63629.7381">19713 2355 687,'0'0'404,"0"0"-404,0 0-11,0 0-7,0 0 17,0 0-8,-5 0-59,5 0-77,8 0-38,-2 1-410</inkml:trace>
  <inkml:trace contextRef="#ctx0" brushRef="#br0" timeOffset="63821.7246">19720 2571 629,'0'0'65,"0"0"-64,0 0-1,0 0 46,0 0 48,0 0-52,0 2-11,12-4-31,3-10-2,1-4-190</inkml:trace>
  <inkml:trace contextRef="#ctx0" brushRef="#br0" timeOffset="64565.6733">19976 2391 522,'0'0'63,"0"0"15,0 0 9,0 0 3,0 0-44,0 0-17,25-38-15,-18 38-14,2 12-3,3 9-2,1 5 5,-4 1 0,-3-3 4,-1-1-2,-1-4 0,-3-4-1,-1-3 0,0-1 1,0-6-2,2-3 4,-2 0-4,3-2-1,2 0 1,4-8-3,5-10 3,5-3-3,1 0 1,-1 1 2,-2 7 0,-1 5 0,-4 5 0,-1 3 0,1 0 0,-2 13-7,1 6 5,-2 4 2,0-2 5,-2 1 1,2-1-4,0 0-1,0-1 1,4-4-4,1-2-7,-2-8-194,3-6-332</inkml:trace>
  <inkml:trace contextRef="#ctx0" brushRef="#br0" timeOffset="65339.1408">20824 2340 362,'0'0'180,"0"0"-72,0 0-2,0 0-3,0 0-68,0 0-22,0 0-8,2 0 1,5 0-6,6 0 1,3-8 1,0-4-2,-3-2-9,-1 3-2,-6 1 9,-3 6-7,-1 1 9,-1 3-6,-1 0 4,0 0-8,0 2-37,0 11 2,0 8 42,0 2-3,0 2 6,0-3 0,0-2 0,0-3 0,0-3 0,3-6 0,2-3 0,2-3 1,0-2 0,6 0 5,7 0 7,7-13-10,7-5-3,-1-3-35,-3-1-1,-6 1 15,-7 0 11,-6 3 10,-2 4 6,-3 5 35,-1 4-5,-2 5-6,0 0-26,4 5-4,1 13 0,1 1 23,1 1 8,-1-4-9,-2 1 5,-2-3-15,-2-5-4,-1-1-2,-2-3-4,0-2 6,-10-1-8,-12-2-34,-8 0-212</inkml:trace>
  <inkml:trace contextRef="#ctx0" brushRef="#br0" timeOffset="65515.1304">21037 2120 428,'0'0'538,"0"0"-538,0 0-270,0 0-69,0 0 167</inkml:trace>
  <inkml:trace contextRef="#ctx0" brushRef="#br0" timeOffset="66667.0557">22015 1984 810,'0'0'88,"0"0"-79,0 0-9,0 0-10,0 0 6,-42 93 4,32-49 0,3 0 0,4-2 6,3-3 0,0-3-5,0-1-1,8-2 0,3-6 3,3-6 0,1-5 6,5-5-8,2-4 4,5-7 4,1 0-3,1-5-6,2-15 0,-3-5-9,1-4 0,-1-4 0,-1-2 2,-3-1 7,-8 2 1,-1-2 1,-6 1-1,-1 0-1,-3 2 0,-3 5 6,-1 8-2,-1 6 20,0 10 11,0 3-18,0 1-17,0 10-2,0 20-17,0 11 14,-4 4 5,0 0 0,1-1 1,3-5 1,0-4 2,0-7-4,0-7 2,1-6-2,1-4 0,0-8 1,-2-3-1,2 0 8,-1 0 3,2-8-3,5-12-8,1-2-17,6-3-5,-2 1 9,3 2 6,-2 7 6,-1 4-2,1 7 0,-2 3-4,3 1 4,-2 0-4,3 13 3,0 7 0,1 3 1,-2-2 1,0-1 1,-3-1 1,1-3-1,0-1 1,1-3-1,3-3 1,4-4 0,1-5-2,2 0-17,1 0-201,-1-15-395</inkml:trace>
  <inkml:trace contextRef="#ctx0" brushRef="#br0" timeOffset="67139.0266">21818 2090 388,'0'0'38,"0"0"34,91 0-22,-48 0-18,2 0 1,-1 0-17,-2 0-11,-3 0-5,-3 0-10,-6-2-271</inkml:trace>
  <inkml:trace contextRef="#ctx0" brushRef="#br0" timeOffset="67694.5373">22719 2236 212,'0'0'35,"0"0"24,0 0-15,0 0 35,0 0 6,0 0-10,75 6-27,-58-6-15,-2 0-10,3 0-8,0-8-9,0-1-3,-4-1 3,-3-1-5,-5 0 4,-4-2-4,-2-1-1,0 4-7,-8 1 7,-8 3 2,-2 6 6,-6 0-8,-1 0-7,0 18 6,2 8-8,7 5 8,3 3 1,5 1 0,6-4 10,2-3 6,0-4 12,8-4 13,11-4-5,8-5-3,10-5-14,11-6-8,3 0-11,-1 0-36,-6-14-203</inkml:trace>
  <inkml:trace contextRef="#ctx0" brushRef="#br0" timeOffset="70119.1587">23863 2234 657,'0'0'168,"0"0"-160,0 0-5,0 0 8,0 0 22,0 0-2,0 0-5,0 0-5,5 0-2,2 0 0,8-10-14,-1-4-5,3-4-3,0-5-14,1 0-8,-2-8 0,-1 0-12,-6-4-22,-3 0 24,-4-1 26,-2 0 9,0 3 9,0 4 3,-3 5 26,-3 6-6,1 5-7,2 5-3,1 6-15,1 2 5,-1 0-11,-2 0-1,-2 19-11,-1 17 2,-2 13 8,1 7 1,2 1 0,3-2 2,3-6 4,0-5 1,0-6 3,11-4-9,1-4 2,1-4-2,5-5 0,0-5 3,3-5 0,1-6-3,3-5 5,-1 0 1,-1-6-1,-1-12-1,-4-3-5,-4-4-1,-1-2-15,-4 0-11,-3 0-37,-2 3-56,-2 3-22,-2 6-21,0 3 79,-5 3 84,-2 3 62,1 3 61,3 1-33,0 2-39,3 0 0,0 0-51,0 0-10,0 0 6,7 5 4,8 2 11,8-1-2,2 1 0,5-4-4,0 1-1,1-1 0,0-2-3,2 1 1,0-1-1,-2-1-2,2 0-3,-5 0-15,-5 0 3,-5 0 9,-11 0 1,-1 0 6,-6 0 1,0 0 6,0 0 12,0 0-17,2 0-2,-1 0-2,-1 0 2,2 0-9,-2 0-36,0 0 27,1 2 4,-1-2 11,3 0 0,0 0 2,3 0 1,2 0 0,3 0 1,0 0 2,-2 0-2,1-2 1,-5-1-1,-4 2 1,-1-2 27,0 0 72,0 0-77,-12 0-3,-7 3-21,-5 0 0,0 0-4,2 15 0,1 6 2,2 3-7,7 2 8,3-3-3,6 0-9,1-3 3,2-4 8,0-4 2,3-1 2,9-5-1,4-3 7,3-3-3,1 0-5,2 0-1,-5-9 1,1-4 0,-6-3-2,-3-2 2,-2 0 8,-4 0-2,-1 1 16,-2 3-18,0 3-2,0 5 1,0 2-3,0 4 1,0 0-2,0 0-5,0 0-17,0 7 1,0 4 18,0 2 3,0-1-1,3 0 1,3 0-1,4-3 2,2-2 0,-1-3 0,3-4 4,0 0-2,2 0 0,1 0 5,1-3-7,-2-8-1,2-2-10,-1-2-9,-1-3-4,0-2 13,-1 1 11,-1 0-1,-3 3 1,-2 4 15,-2 3 30,-3 3-31,-1 3 15,-1 3 9,-2 0-26,5 0-12,0 0-9,4 1-3,1 8 4,2 5 8,-1-2 0,-2 1 0,1 3 0,-1-3 2,0 2-1,-2-1 6,-1-1-4,-3 2-2,-3-3 8,0 1-8,0-3 3,0-1 0,0 0 0,-6-3 1,-5 1 0,-2-2 1,-1-2 1,0-2 3,2-1-5,0 0-5,6 0-4,2 0-3,2 0 3,2 0 3,0-1 1,0-2-3,0-2-21,8 3-2,4 0 11,0-1 9,1 1 1,2 1 2,0-4 3,3 2-2,1-1 1,2-2-14,0 0-10,-3 0 11,0-3 12,-3 0 2,0-5 0,-3-1 2,1-1-1,-5 1 1,-2-1 2,-5 4-1,1 5 34,-2 3 26,0 2-36,0 1-23,0 1-4,0 0-5,0 3-14,0 10 6,-3 3 11,-2 2-5,0 0 6,5 1-1,0-3 0,0-2 1,0-4-4,0 0 4,8-5 1,0-2-1,2 0 2,-1-1 2,1-2 3,5 0 6,0 0-7,3-5-2,3-10 2,1-4-5,5-7-4,-1 1 1,0-1-2,-2 3 1,-7 8-1,-4 6 3,-7 8-1,-3 1 2,-3 4-17,1 17 14,-1 4 4,0 0 23,0 2-2,0-1 3,0-5-5,-4-3-5,1-5-8,1-2-1,-1-5-3,2 0 0,-3-3 0,-4-1-2,-4-2-14,-9 0-73,-4-5-376</inkml:trace>
  <inkml:trace contextRef="#ctx0" brushRef="#br0" timeOffset="70319.1492">25185 2025 717,'0'0'0,"0"0"-383,0 0 148,0 0 164,0 0 71,0 0 0</inkml:trace>
  <inkml:trace contextRef="#ctx0" brushRef="#br0" timeOffset="76084.595">12505 3381 195,'0'0'288,"0"0"-240,0 0-2,0 0 0,0 0-32,0 0-9,0 0 1,0 44 16,0-25-4,0 2 4,0 0 6,0 0-17,3 1-7,0-3-2,0 1-1,3-4-1,0 1 0,0-4 1,3 0 0,1-3-1,-1-2 0,2-2 3,0-2-3,0-1-1,3-2 1,-3-1 0,1 0-2,2-1 2,-1-12 0,-1-4 0,-2 1 2,-2-3 0,-2 3-1,-3-1-1,-1 0 4,-1 4-3,-1 1 0,0 1 6,0 5 9,0 4 30,0 0 8,0 2-29,0 0-23,0 0-2,0 0-16,0 9 11,0 5 3,6 1 0,3 0 1,3-2 1,0-2 0,1-2 0,2-3 0,0-3 0,4-3 1,-1 0 4,2 0-4,-4-1-1,-1-10 0,-1-1 0,-3-2 0,-3 1 0,-4-6 1,-2 1-1,-2-3 1,0-1-1,0-2-4,-5 1-5,-4 5 0,-2 3-1,2 3 8,-1 3 2,2 5 3,3 0 5,2 4-8,2 0-1,1 0-5,0 0-7,0 7 2,0 4 10,9 2-4,1-1 3,2-3 1,-3 0 0,1-5 1,-4-1 0,0 0 2,-1-3-2,2 0 4,-2 0 7,1 0 0,1-1 1,-1-10 0,1-1-6,-2-1-1,-4-3-1,-1-2 1,0 2 0,-1-4-5,-9 1 3,-1 1-3,2 0 0,-1 4 0,4 5-2,0 4-1,1 5-5,-1 0-11,2 0-10,-2 0 11,2 7 14,2 2-4,2 0 5,0-2-3,0 0 4,0 0-2,5-3 4,8 1 0,2-2 8,7-3 1,2 1 0,1 1-5,1-2 0,2 0 0,4 0 6,-1 0 1,-1-6 4,-8 3-9,-11 0-5,-4 3-2,-3 0 1,2 0-1,2 0 1,1 0 0,3 0 0,-2 0 0,5 0 0,-3 0 2,0 0-2,-3 0 0,-5 0 0,-2 0 1,-1 0 3,-1 0 1,0 0 2,0 0 1,0 0-2,0 0-1,0 0-2,0 0-2,0 0-1,0 0-1,0 0 1,0 0 0,0 0-1,0 0 1,0 0-4,0 0 4,0 0-3,0 0 1,0 0 0,0 1 2,0 4 0,0 1 0,0-1 0,0 0 0,0 1 0,0 2 0,0 1 0,-3 3-1,0 1 1,2 4 1,-2 2 0,1 1-1,1-1 0,1 0-1,0-3 1,0-2 0,0-2 0,1-3 0,8-2 1,0 1 0,3-3 1,0-1 0,0-1-1,3-3-1,-1 0 0,0 0 1,-5 0-2,-3 0 5,-1 0-4,5 0 0,-2 0 2,4 0 1,2-7-1,-1-3 0,0 2 1,-3-1 2,-2 1 0,-2 1-4,1 0 1,-4 3-1,0 1 1,-1 1 5,-2 1-4,0 1-1,0-1 0,0-1 10,1 2-2,1-3-3,-1 0 4,1 0-9,-1-2 2,1 1 2,-2-1-6,0 2 5,0 0 4,0 3-7,0 0 1,0 0 1,0 0 2,0 0-5,0 0 2,0 0-3,0 0 1,0 0-2,0 0 2,0 0-1,0 0 0,0 0 0,0 0-5,0 0-1,0 0-4,0 10 6,0 1 3,0 1 1,0-1 0,3-1 0,4 1-2,0-2 0,4-2-1,1 0-7,1-1 4,3-2-7,3-3-14,0 1 3,2-2 4,0 0 10,-2 0-15,-2-5 11,-4-2 8,-2-2 4,-4-3 2,2 0 0,-3-5 2,-2-2 9,2-7 18,0-6-23,3-4 2,0-6-4,0-4-2,0-3-2,0 2 1,-3 4 2,-1 7-2,-4 6 10,1 7-1,-2 5 2,0 6 5,0 6-1,0 3-4,0 2 4,0 1-7,0 0-9,-8 21-18,-5 17 10,-1 19 8,2 10 0,2 5-3,8 0 1,2-9 1,0-11-1,0-8 1,15-6-1,0-8-3,1-6 5,0-6 1,1-8-1,0-5 3,7-5-3,4 0 5,3-18 5,1-10-6,-5-1-4,-7-3-11,-6-1-3,-7 2 5,-5 1 7,-2 8 2,0 7-1,0 8 1,0 7 4,-2 0-4,-5 12-1,-2 10-8,-1 4 9,5 1 0,5-6-2,0-1-3,2-7 5,12-2-1,6-4 2,4-7-2,1 0 1,2 0-37,-8-17-201</inkml:trace>
  <inkml:trace contextRef="#ctx0" brushRef="#br0" timeOffset="76372.5733">13460 3271 797,'0'0'14,"0"0"-14,0 0 0,98 3 18,-44-3 50,7 0-25,2 0-17,-3-3-17,-7-3-7,-9 2-2,-4-1 0,-5 0-80,-5-3-116,-7-6-364</inkml:trace>
  <inkml:trace contextRef="#ctx0" brushRef="#br0" timeOffset="76564.5601">13515 3083 154,'0'0'899,"0"0"-899,0 0-18,0 0 0,0 0 18,0 0 0,-2 0-114,7 0-311</inkml:trace>
  <inkml:trace contextRef="#ctx0" brushRef="#br0" timeOffset="77660.4929">11848 5151 666,'0'0'94,"0"0"-83,0 0-11,0 0 0,-17 87 10,6-34 31,-2 2 7,5 2-16,1 0-14,-4 5-5,-2 2-10,-4 1 2,0-5 0,-1-6-3,3-5-2,3-6 0,-3-5 0,6-6-20,0-13-114,8-12-171</inkml:trace>
  <inkml:trace contextRef="#ctx0" brushRef="#br0" timeOffset="78028.4707">11881 5016 475,'0'0'59,"0"0"13,0 0-23,0 0-7,0 0-7,0 0-21,74-5 31,-52 46 6,2 11-14,2 13-16,2 3-1,0-2-7,-1-7 4,0-5-9,-1-7 2,0-4-6,-8-2 13,-2-5-9,-5-2-4,-7-9-3,2-4 3,-6-6-4,0-6-40,0-7-91,-10-2-246</inkml:trace>
  <inkml:trace contextRef="#ctx0" brushRef="#br0" timeOffset="78220.4581">11835 5424 670,'0'0'31,"0"0"-31,0 0-1,85-6 1,-52 2-1,3 3 1,0-2 0,-2 2-3,-7-1-177</inkml:trace>
  <inkml:trace contextRef="#ctx0" brushRef="#br0" timeOffset="78580.4365">12620 5403 631,'0'0'13,"0"0"-13,0 0 1,0 0 19,79 0 19,-46 0-21,2 0-14,-3 0-3,-11 0-1,-9 3-151</inkml:trace>
  <inkml:trace contextRef="#ctx0" brushRef="#br0" timeOffset="78756.4212">12654 5555 695,'0'0'36,"0"0"-25,0 0-7,0 0 36,105 0-5,-67-5-20,-2-1-12,-2 2-3,-5 2-112,-11 1-192</inkml:trace>
  <inkml:trace contextRef="#ctx0" brushRef="#br0" timeOffset="79596.3726">13767 4966 690,'0'0'78,"0"0"23,0 0-42,0 0-21,0 0-38,0 0-10,0 57 0,6 2 10,7 10 3,0 5 11,3-1 8,-3 0-12,4-2 4,-1-4-2,2-2 19,-1-6-12,2-10-16,-4-7-2,3-8 0,-8-9 2,-2-10-3,-3-5 0,-3-7 1,-2-3 2,0 0 0,0-16 14,0-10-11,0-12-6,-5-4-7,-5-5 4,-2 0 0,-6 3-6,0 5-4,-4 10 10,0 4 3,4 10-3,-3 6-4,-1 9-6,-2 0-1,1 18 4,2 17 0,5 8 9,4 6-8,3 2 9,7-1-3,-1-7-9,3-5-21,0-6-101,10-13-142</inkml:trace>
  <inkml:trace contextRef="#ctx0" brushRef="#br0" timeOffset="80210.0854">14303 5833 760,'0'0'32,"0"0"-32,0 0-44,0 0 44,0 0 13,0 0 30,22-3-21,-9-8-9,4 0 1,2-6-11,-1-4-3,3-2-11,-3 0-59,-6 5-17,-6 5 36,-4 7 25,-2 4 26,0 2 59,0 0-36,-8 18-23,-3 7 0,3 2 6,0 1-6,7 0 1,1-4 1,0-2 6,0-4-8,10-4 4,3-4-4,3-7 0,3-3-58,2 0-285</inkml:trace>
  <inkml:trace contextRef="#ctx0" brushRef="#br0" timeOffset="80394.0776">14413 5514 1034,'0'0'18,"0"0"-18,0 0-67,0 0 4,0 0 41,0 0-129,-9-30-254</inkml:trace>
  <inkml:trace contextRef="#ctx0" brushRef="#br0" timeOffset="83030.7745">12817 5028 525,'0'0'187,"0"0"-127,0 0 14,0 0-13,0 0-31,0 0-24,0 1-2,13 2-4,5-1-1,15 0 1,9 1 0,9-1 2,7 1-1,3-1 2,0-1-3,-1-1 1,-8 0-2,-7 0 1,-4 0-1,-5 0 2,-2 0-1,5 0 0,0 0-5,0 0-9,-13 0-118,-15 3-68,-11 0-59</inkml:trace>
  <inkml:trace contextRef="#ctx0" brushRef="#br0" timeOffset="83814.7233">12883 5039 355,'0'0'233,"0"0"-140,0 0-21,0 0-44,0 0-25,0 0-3,0 18-5,8-7 5,4 4 25,5 2 7,4 1-4,7-1-15,5-2 2,3-1-8,4 2-3,0 0-2,-1 0 3,-6-1 15,-6-2-5,-8-2-15,-4-1 1,-2 1-1,-4-1 0,-1 1 3,1-1-2,-3 1-1,-2-4 0,1-2-1,-4-1 1,-1-2 0,0-1 0,0-1 0,0 3 0,-3 5 2,-13 1 8,-7 2 11,-2 0-7,3 2-14,-5 0 2,2 0-2,-3 3 0,0 0 0,-2 2 0,3 2-1,4 4-5,2 1-17,4 6 8,1 3-1,-1 1 0,-2 1 6,-6 1 1,4-5 6,-3-1 1,5-9 2,5-4-1,1-5 1,10-3-4,0-5 3,3-2-2,0 1-6,6-4 9,16 0 9,5 0 12,7 0-11,5 0-1,12 0 13,7 0-11,14 0 9,7 0 7,0 3-15,-3 3-7,-7-1-5,-13 3-1,-9 1-57,-19-1-51,-12-2-201</inkml:trace>
  <inkml:trace contextRef="#ctx0" brushRef="#br0" timeOffset="84414.6852">12759 6369 636,'0'0'7,"0"0"-7,0 0 2,0 0 11,0 0 32,85-3 10,-69-8-5,1-2-10,-1-4-23,-1-2-9,3-6-6,-2 3-2,0 0-5,-5 6-23,-6 8 20,-5 4 8,0 4 74,0 0-32,0 0-42,0 14-12,-6 7 9,-5 6 3,1 2 0,4-4 2,3-2 3,3-5-2,0-3-2,0-4-1,0-4 1,7-4-1,8-3-57,5 0-132,-3-16-452</inkml:trace>
  <inkml:trace contextRef="#ctx0" brushRef="#br0" timeOffset="84590.6727">12978 6002 948,'0'0'41,"0"0"-41,0 0-61,0 0 14,0 0 44,0 0-32,-4-31-142,10 31-53</inkml:trace>
  <inkml:trace contextRef="#ctx0" brushRef="#br0" timeOffset="84846.6553">13233 6041 769,'0'0'0,"0"0"-7,0 0 3,0 0 2,0 0 2,0 0 62,70 31-9,-43-29-25,1-1-24,-4 1-2,-6 1-2,-2 0-75,-8 1-88,-8 1-275</inkml:trace>
  <inkml:trace contextRef="#ctx0" brushRef="#br0" timeOffset="85030.6449">13181 6260 218,'0'0'107,"0"0"-80,0 0 25,83 6-1,-53-6-34,0 0-6,0-6-11,-2-4-50,-2-5-185</inkml:trace>
  <inkml:trace contextRef="#ctx0" brushRef="#br0" timeOffset="85230.6306">13593 6065 985,'0'0'37,"0"0"-37,0 0-9,0 0 9,-15 95 15,9-64 0,-1 2-7,2 1-1,3-1-5,2-2-1,0-1-1,0-6-18,5-4-62,5-5-94,-2-9-227</inkml:trace>
  <inkml:trace contextRef="#ctx0" brushRef="#br0" timeOffset="86276.2821">13026 4882 562,'0'0'93,"0"0"-34,0 0 52,0 0-54,0 0-17,0 0-5,-3-80-25,3 65 8,3 0 3,4 3-6,1 2-8,3 0-3,3 3-2,4 4-2,0 3 0,3 0-5,-1 7-4,2 14 6,0 5-2,-4 2 5,-6 0-2,-3-4 1,-4-2 1,-2-3-1,-1-8-1,-2 0 1,0-7-2,0-1-9,1-1 3,1-2 9,3 0 0,2-13 17,8-12-17,3-3 3,4-1-3,-1 5 0,-3 9 0,0 7 0,-6 8-4,4 0-2,-1 17-10,1 7 10,-2 5 0,1-1 6,-2 1 0,2 1 0,0-1 0,3-2-1,-3-5-89,1-7-169</inkml:trace>
  <inkml:trace contextRef="#ctx0" brushRef="#br0" timeOffset="88385.5952">14937 4933 658,'0'0'137,"0"0"-27,0 0-58,0 0 1,0 0-31,0 0-22,0 14-8,-3 22-3,-2 15 11,1 6 0,1 5 0,3 1 0,0-2 2,0-2-2,6 0 0,1-3 0,2 1-1,-2-1 2,-2-3-1,-3-6 3,-2-8-3,0-10-48,0-12-57,0-11-123,1-6-266</inkml:trace>
  <inkml:trace contextRef="#ctx0" brushRef="#br0" timeOffset="88977.557">15373 5159 478,'0'0'8,"0"0"-7,0 99 6,3-63 64,10 2-13,-1-2-43,4-4 5,-1-4 36,1-5-12,0-5-17,3-7 6,-3-6-13,4-5-6,3 0 17,0-9 4,4-10-26,-3-7-7,-4-1-2,-4-3-2,-5-3 1,-3 1 1,-4-1 4,-1 3 3,-1 4 63,-2 7-35,1 7-21,-1 9 3,0 3-6,0 0-11,5 24-20,4 9 15,-2 8 4,1-1 1,-1 0-1,0-6 1,3-2 0,-1-7 1,4-2-1,2-5-3,4-8-75,2-5-188</inkml:trace>
  <inkml:trace contextRef="#ctx0" brushRef="#br0" timeOffset="89377.5334">16072 5635 666,'0'0'225,"0"0"-222,0 0 6,0 0 21,0 0-1,0 0-7,0 0-10,0 0-6,2 0-5,7-2 0,7-7 3,5-5-4,3-5-3,-2-1-23,-5 4 0,-7 2 4,-4 5 9,-4 6 13,-2 1 18,0 2 58,0 0-62,0 2-14,0 15-29,0 5 26,-3 4 3,1-3 4,0-2-1,2-3-1,0-5-2,0-1 3,0-4-3,2-5-53,7-3-154,3-5-332</inkml:trace>
  <inkml:trace contextRef="#ctx0" brushRef="#br0" timeOffset="89569.52">16205 5344 1029,'0'0'19,"0"0"-19,0 0-3,0 0 3,0 0 0,0 0-28,-3-15-77,3 15-233,0 0-206</inkml:trace>
  <inkml:trace contextRef="#ctx0" brushRef="#br0" timeOffset="90041.493">16344 5138 731,'0'0'16,"0"0"53,0 0 26,0 0-29,0 0-37,0 0-29,-5-17-13,28 31-2,8 7 15,5 1 0,4 2 1,-1 2-1,-2-3 1,1-1-1,-7-2 0,-3-2 0,-5-3 0,-7-2 0,-6 1 3,-5 0-3,-2-1-5,-3 3 2,0 2 2,-14 3 2,-11 6-1,-11-1 3,-10 6-3,-5 1 0,-6 0-11,2-2-60,3-6-129,10-6-279</inkml:trace>
  <inkml:trace contextRef="#ctx0" brushRef="#br0" timeOffset="90737.4448">17727 5070 119,'0'0'733,"0"0"-667,0 0-60,0 0-6,0 0-7,0 0-9,-70 45 16,16-13 0,-11-1 0,2-2-12,6-3-90,11-7 11,10-4-15,9-5-1,9-2 80,11-3 27,5-2 19,2 2-19,5 5 0,14 0 0,5 2 26,7 2 9,7-1 1,5 4-18,8 1-11,4 3 2,0 1-7,0 1-2,-4 0-76</inkml:trace>
  <inkml:trace contextRef="#ctx0" brushRef="#br0" timeOffset="91289.4134">18191 5141 650,'0'0'80,"0"0"2,0 0-6,0 0-47,0 0-29,0 0-26,-14 60 26,13-21 2,1-2 14,0-3-10,5-3-5,12-5-1,4-2 1,-1-4 3,3-5 1,1-5-5,0-5 7,0-5-7,0 0 0,-2-15-17,-2-11-5,-2-4-6,-6-2 18,-4 0 10,-5 0 7,-1 1 54,-1 4-7,1 4-2,-1 7-39,1 7-12,-2 6 2,0 3-3,1 0-1,4 18-20,1 10 15,4 8 6,2 0 0,3 0 1,3-3-1,7-3 0,2-4-54,5-8-86,0-11-286</inkml:trace>
  <inkml:trace contextRef="#ctx0" brushRef="#br0" timeOffset="91647.5738">18847 5475 606,'0'0'43,"0"0"-35,0 0 34,0 0 77,0 0-26,0 0-59,0 1-18,0-1 1,8-3 10,6-7-20,0-2-7,-2 1-6,-5 3-4,-4 3 10,-1 2 0,-2 1 1,0 2-1,0 0 0,0 3-2,0 14-25,0 4 26,0 4 0,0 1-1,0 0 2,0-4 2,0-2-2,0-4 3,7-5-3,3-8-66,0-3-222</inkml:trace>
  <inkml:trace contextRef="#ctx0" brushRef="#br0" timeOffset="91831.5619">18949 5270 985,'0'0'27,"0"0"-27,0 0-88,0 0-9,0 0 43,0 0-15,27-39-10,-21 44-214</inkml:trace>
  <inkml:trace contextRef="#ctx0" brushRef="#br0" timeOffset="92199.5383">19298 4815 528,'0'0'410,"0"0"-405,0 0-5,0 0-24,0 0-15,0 118 37,0-38-1,0 10-1,-7 6 4,-6 1 48,1-10-19,-1-6-4,3-8-17,2-7-4,1-8-4,1-9 4,3-12-8,1-8-1,2-11-47,0-14-145,0-4-380</inkml:trace>
  <inkml:trace contextRef="#ctx0" brushRef="#br0" timeOffset="98913.2788">4777 7785 440,'0'0'108,"0"0"-48,0 0 13,0 0 63,0 0-60,0 0-37,0 0-15,0 0-8,0-15-16,0 17-6,0 16-10,0 4 15,0 6 1,0-3 0,0-1 0,3 0 0,3-3 0,4-4 0,-1-2 0,0-3 0,3-3 0,0-4-1,6-2 1,0-3 2,4 0-2,0-2-2,1-10 2,-2-6 0,-2 0 0,-4 0-9,-3-2-8,-6 2 6,-6 3 10,0 3 1,0 2 0,0 0 1,-3 3 0,-4 2 9,1 2-3,1 3-4,4 0-3,1 0 0,0 0-10,0 5-19,0 10 14,1 1 14,10 1-5,2-2 6,2-3 3,1-1-3,-2-6 0,5 0 0,3-3-1,1-2 1,2 0-1,1-2-8,-1-11-51,-4-2 9,-6-3 0,-6-1-6,-9 1 31,0-1 22,0-2 4,-3 3 45,-5-1-9,1 3 0,1 3 0,2 1-24,2 3-10,1 1 11,1 2-13,0 2 0,0 2 2,0 1 2,0 1-4,8-2-5,10-3 3,6 2 1,0-2 1,4-5-1,-1-1 1,-1-6 0,-1-3 0,-3-4 0,-1-2-30,-7 0 2,-5-3-2,-8 2 15,-1 3 14,0 3 1,-6 4 16,-6 5 54,-1 5 4,5 4-20,4 3-31,1 0 3,3 3-26,0 26-12,0 19 3,0 10 8,0 7 1,9-1 0,0 0 2,-2-5 3,2-7 13,-3-7-18,-1-7 4,2-7-7,-4-6 6,0-7-6,0-9 3,-3-8-1,3-1 1,0-3 0,5-19 0,0-7-2,0-6-4,2 2-4,2 3 1,2 3 8,-1 6 1,-1 6-7,3 7-9,-2 8 4,2 0-5,6 6 5,4 11-2,4 3 14,2 1-2,-1-3 3,1-2-1,-4-3 0,0 0 0,-3-3 0,0-2 0,-2-5 1,5-3 0,-1 0 4,2-18-5,0-6-16,-7-5-38,-4-1-15,-10 1 44,-7 4 14,0 4 11,-3 4 1,-12 7 16,3 3-2,-1 7 53,2 0 9,2 0-77,2 20-5,4 3-6,3 5 7,0-1 4,10-1-5,5-5 5,4-1 4,3-5-2,0-5 0,3-2 6,2-5-4,3-3-3,-2 0 10,-1 0 9,-4-14-17,-6-2-3,-3-5 0,-1-5-2,-7-4-16,-4 1-35,-2 2 0,0 2 33,-8 4 20,-8 3 25,5 2 35,-1 6-23,2 1-19,1 5-8,6 2-9,1 1-1,2 1-11,0 0-15,0 0-49,5 0 2,10 1 67,6 3 5,1 1 1,2-1 0,-1 3 0,-1-2 9,-3 3-1,-1 3-1,-3 1 2,-3 1-7,-3 5 6,-2 3-5,-5 2 19,-2 1 5,0-3-1,0-1-12,1-4 2,5-2-3,3-4-11,8-1 2,4-4 5,7-5 6,9 0-6,2-14 1,6-10 14,1-3-24,-7-1-8,-12-3-19,-11 1-35,-12 3 4,-4 4 9,-8 4 32,-12 7 17,1 6 131,1 6-31,3 0-68,0 11-32,5 15-9,5 9 1,5 1 5,0-1 3,12-4 0,12-5 1,10-6 3,5-6-1,4-6-3,8-3-40,0-5-174,1 0-156</inkml:trace>
  <inkml:trace contextRef="#ctx0" brushRef="#br0" timeOffset="99769.2231">7801 7161 722,'0'0'160,"0"0"-160,0 0 0,0 0-9,0 0-20,0 0 29,28 123 21,-10-64 23,2-1-26,2 1 3,3 0-1,1-4 1,-1 0 15,-1-7-18,3-1-15,0-5-2,-2-6 3,0-4-3,-8-7 0,1-8-2,-9-4 0,-3-7-18,-2-4-28,-3-2 29,1-3 18,-2-17 17,0-7-17,0-4 0,-6-4 1,-9-3-1,-4 1-1,-8 2-6,-4 2-2,-2 6 8,3 3 0,3 9-3,2 6 4,-1 7 4,4 2 2,0 11-6,2 14-1,1 11-1,5 6 1,4 4-4,6-3 4,2-1 0,2-4 0,0-3 1,5-4 0,9-2-35,3-7-145,2-7-237</inkml:trace>
  <inkml:trace contextRef="#ctx0" brushRef="#br0" timeOffset="100193.1999">8452 7942 877,'0'0'97,"0"0"-97,0 0 3,0 0-2,0 0-1,0 0 0,50-47 0,-39 34 0,-3 1-7,-3 3-2,-5 4 5,0 2 4,0 3 2,0 0 2,0 0-4,0 5-8,0 13-2,0 4 6,0 2 4,0 0 7,3 1-3,3-4-3,2-3 3,2-5 1,0-4-4,1-7-1,8-2-83,-3-9-263</inkml:trace>
  <inkml:trace contextRef="#ctx0" brushRef="#br0" timeOffset="100369.1873">8547 7647 1001,'0'0'77,"0"0"-77,0 0-133,0 0-43,0 0 114,0 0-162</inkml:trace>
  <inkml:trace contextRef="#ctx0" brushRef="#br0" timeOffset="101185.1371">9599 7697 765,'0'0'59,"0"0"-59,0 0-52,0 0 48,0 0 0,0 0-2,34-2 6,-13-8 2,1-6-2,1 0-6,-1-4-17,-4 0-33,-2 2-11,-7 5 27,-4 4 40,-5 6 5,0 2 85,0 1-14,0 1-76,-2 19-13,-4 7 13,0 1 0,5 4 22,1-3 5,0-1-16,0-1 3,12-4-6,1-4 1,5-5 8,0-5-4,2-6-6,2-3-1,0 0 8,-1-5-8,0-10-6,-2-4-7,-2-4-3,-1-1-10,-1-3-43,-2 1 19,-2 7 19,-5 2 25,1 8 64,-2 3 6,-1 5-46,4 1-23,1 0-1,7 6 0,1 9 13,2 3 19,-3 0 3,-4 0-11,-4 0-5,-5 0-11,-3 0-1,0 0 5,-2 0-10,-19-2-2,-7-8-66,-2-5-172</inkml:trace>
  <inkml:trace contextRef="#ctx0" brushRef="#br0" timeOffset="101369.1212">9843 7375 925,'0'0'0,"0"0"-374,0 0 21,0 0 155</inkml:trace>
  <inkml:trace contextRef="#ctx0" brushRef="#br0" timeOffset="102478.7564">11265 7829 384,'0'0'498,"0"0"-482,0 0-16,0 0-2,0 0-2,0 0-4,5 3-2,7-3 4,4 0 6,11 0 7,0-2 16,2-8-14,4-7 12,2-4-3,-3-6-5,0-3-11,-8-2-2,-8-2-18,-8-1 16,-7 1 0,-1 0-1,0-2 3,0 0 0,-4 0 45,-4 5-37,4 7-5,1 11 23,1 9 11,1 4-20,-1 0-17,2 0-5,0 1-9,0 19-13,0 10-6,8 12 15,4 6 12,4 4 6,-1-3 0,4 1 1,1-8 0,-1-5 2,5-3-6,1-9 6,1-7 0,-2-5 2,3-9-4,4-4 8,2 0-9,0-20-6,-5-5-30,0-10 6,-2-4 8,-7-1-42,-6-4-40,-5 1 1,-2 3 16,-6 5 81,0 5 6,-6 8 25,0 7 55,0 9-40,1 6 86,2 0-78,0 9-48,2 18-59,1 13 11,0 9 46,0 2 2,0-3 20,6-5 13,-2-5-14,2-8-6,-1-6-12,-2-10 8,1-5-9,-2-6 0,1-3 0,0 0-78,3-11 11,3-11-126,1-2-94</inkml:trace>
  <inkml:trace contextRef="#ctx0" brushRef="#br0" timeOffset="102782.742">12060 7692 257,'0'0'14,"0"0"22,0 0-32,0 0-4,0 0-6,81-15 6,-60 27 60,3 3-22,0 0-15,1-2-17,-1-2 8,-3-2-8,-2-4-6,2-4 15,-2-1 7,1 0-15,-2-8-5,-3-8-4,-2-2-27,-7-3-80,-4-2 50,-2 2 41,-2 3 18,-14 5 2,-1 4 53,1 6 116,2 3-145,4 1-26,1 22-6,8 4-9,1 3 15,0-1 0,16-4-5,2-2 4,9-8-13,3-9-13,2-6-75</inkml:trace>
  <inkml:trace contextRef="#ctx0" brushRef="#br0" timeOffset="103238.7131">11168 7540 538,'0'0'136,"0"0"-136,0 0-3,108 0 1,-52 0 2,4 0 10,1-2 6,0 1-8,-1-1-7,6-2-1,4-2-44,4-3-259</inkml:trace>
  <inkml:trace contextRef="#ctx0" brushRef="#br0" timeOffset="107191.7551">12972 7535 382,'0'0'86,"0"0"22,0 0-56,0 0-16,0 0 9,0 0 2,0 0-38,-3-5-6,3 5-3,0 0 0,0 0 1,0 2 1,9 3 3,4 1-4,2-3-1,5 0 6,2-3 5,2 0 4,3 0-4,6 0-3,-2-1-8,-4-7-1,0-1 1,-7-2-6,-4 1-3,-5-1 3,-5 1-3,-3-2 8,-3 0 1,0 0-1,-3-1-14,-10 3-2,-2 1-7,-3 2-11,-3 2 19,-4 5 2,-8 0 5,2 2 6,-5 14 0,3 5 3,2 3 0,5 5 3,7 1-2,8 0 0,10-1 6,1-2-1,6-1 16,21-4-6,9-4 33,10-3-12,6-6-12,3-3-3,-3-6 1,-5 0-19,-3 0-4,-2-3 0,-3-6-16,-6 3-31,-9 0-129,-17 3-260</inkml:trace>
  <inkml:trace contextRef="#ctx0" brushRef="#br0" timeOffset="107495.7314">13651 7573 812,'0'0'60,"0"0"-58,0 0 1,0 0-6,0 0-6,0 0-48,3 1-69,4-1-83,1 0-89</inkml:trace>
  <inkml:trace contextRef="#ctx0" brushRef="#br0" timeOffset="109388.8015">13860 7393 506,'0'0'84,"0"0"-84,0 0-8,0 0 8,0 0 5,13 95 9,-4-70 12,-1-3-4,2 1-9,2-5-9,-2-2-3,3 0 1,0-6 2,-3-1 0,2-2-1,-3-2 2,-1-1 6,-1-4 2,3 0 16,1 0 0,-2-4-7,7-12-9,-4-5-7,1-5-4,-3-1-2,-3-2 0,-2 2-2,-1 2-8,-4 4 3,0 6 7,0 2-5,0 6-16,0 3 10,0 4 9,0 0-2,1 0-15,8 0-9,8 4 23,4 5 4,6-3 1,1 0 0,-1-2 0,1-2 0,0-2 2,1 0 0,3 0 6,4 0-3,3-2 8,0-3-13,-6-1 39,-6-2-36,-10 2 1,-9 2 3,-3 0 27,-5 1 24,0 0 9,0 1-12,0 0-22,-11 2-24,-4 0-9,-9 0-2,-3 17-3,-3 5-1,2 6 4,4 1 0,7-2 1,5-3 1,7-1-7,5-6 4,0-4-6,5-1 9,11-5-10,2-2 9,6-5-3,1 0 4,0 0-1,-2-5-1,-2-6 1,-2-4 0,-5-5 1,-4-1 0,-3-2 2,-2-1-2,-2 3 0,-3 4 3,0 9-2,0 3 17,0 4 3,0 1-21,0 0-6,0 1-20,3 16 6,3 2 20,4 3-2,1-3 0,-1-3 2,5-2 0,-3-5-2,6-1 2,3-4 2,9-4-2,10 0 1,5-2-1,7-14 1,-4-4 0,-4-5 1,-9-4 1,-9-4-3,-7-6 4,-5-3-1,-8-6-2,-4-4 6,-2 2-1,0-1 8,0 4-2,-8 4-12,-2 9 4,1 8-8,2 11 5,2 9-1,0 6 4,-5 1-4,-2 25-24,-2 15 15,0 12 8,3 7-1,4 4 1,7-2 1,0-3 0,0-8 0,0-6 0,12-9 3,0-5-3,3-6 0,-2-8 0,2-4 0,-1-5 0,-1-6 5,5-2-5,3 0 0,4 0 5,1-15-4,0-7-2,3-6 0,-2-6-2,-5 1-12,-4 3-30,-6 3 24,-8 6 16,-4 4 5,0 6 6,0 4 21,0 4-9,0 3-10,0 0-8,0 12-14,0 11 7,0 6 2,0-1 5,0-3 0,3-2 0,3-3 1,2-5-1,2-4 0,2-4 0,3-6 3,1-1-1,7 0-1,2-1 3,3-11-4,1-6 0,-4-5 0,-4-3-2,-5-2 0,-4 1 4,-6 1 4,-4 7-4,-1 5 17,-1 8 14,0 5-10,0 1-12,0 3-11,0 18-23,0 8 23,0 5-3,0-4 3,0-3 3,0-2 0,5-11-3,10 0 0,0-5-1,9-6 3,11-3-2,13 0 8,6-8-2,-5-8-6,-4-7 0,-10-4 0,-8-5 0,-7-2-2,-8-4-12,-12 1-5,0 2 12,-3 9 1,-12 7 6,0 10 12,-3 9 8,-3 1-20,-1 26-3,1 9-1,3 8 4,9 0 7,9-3-2,0-4 4,9-5 2,13-6-8,5-4 3,0-7 4,1-6-10,2-6-14,3-3-38,0-6-84,-3-16-408</inkml:trace>
  <inkml:trace contextRef="#ctx0" brushRef="#br0" timeOffset="129994.2383">16511 7582 542,'0'0'106,"0"0"-33,0 0-17,0 0-3,0 0-9,0 0-22,0 0-11,0 0-10,0 0 0,0 0-1,0 0-11,0 5-69,0-1-87,0-1 17,0-3-282</inkml:trace>
  <inkml:trace contextRef="#ctx0" brushRef="#br0" timeOffset="135171.7821">11183 8545 791,'0'0'71,"0"0"-36,0 0 5,0 0 2,0 0-20,0 0-5,0 0-15,0 5-2,0-5-1,0 2-11,0-1-32,0 3-50,0 2-100,0-1-29</inkml:trace>
  <inkml:trace contextRef="#ctx0" brushRef="#br0" timeOffset="135499.7616">11862 8531 714,'0'0'177,"0"0"-102,0 0-21,0 0 0,0 0-21,0 0-6,0 2-22,0-2-1,0 2-4,0-2-11,0 0-31,0 3-31,0 0-72,0 0-260</inkml:trace>
  <inkml:trace contextRef="#ctx0" brushRef="#br0" timeOffset="135795.7458">11634 8968 694,'0'0'116,"0"0"-60,0 0 30,0 0-29,0 0-25,0 0-6,0 0-9,0 0-8,0 0-7,0 0-2,0 0-17,0 0-36,-2 0-30,-1 0-276</inkml:trace>
  <inkml:trace contextRef="#ctx0" brushRef="#br0" timeOffset="136563.6962">13373 8419 587,'0'0'77,"0"0"0,0 0-49,0 0-14,0 0-9,0 0-4,0 53 7,0-15 49,0 1-23,0 1-21,-3-2-6,3-2-5,0-5 1,0 0-1,0-5-1,2 0-1,1 1-6,0 0-26,-3-2 8,0-6-49,0-9-122,0-8-236</inkml:trace>
  <inkml:trace contextRef="#ctx0" brushRef="#br0" timeOffset="136931.6714">13396 8353 453,'0'0'78,"0"0"-14,31-80-4,-16 59-20,0 6 25,0 3-33,4 4-15,2 7-12,4 1 2,5 1-4,-3 21 19,0 4 3,-5 6-12,-8 3-9,-7 0-4,-7 3-2,0-2 2,-16-4-5,-9-3 3,-5-7-9,-5-2 6,1-7-5,0-2-29,5-6 1,9-5-21,8 0-8,7-2-36,5-9-202</inkml:trace>
  <inkml:trace contextRef="#ctx0" brushRef="#br0" timeOffset="137364.2593">14346 8570 542,'0'0'189,"0"0"-120,0 0-30,0 0-5,0 0-21,0 0-10,85-7-3,-43 4 3,-3 2-1,-5-1 0,-3 2-2,-7 0-2,-5 0-3,-6 0-60,-9 5-60,-4 6-33,0-1-59,-14 2-31</inkml:trace>
  <inkml:trace contextRef="#ctx0" brushRef="#br0" timeOffset="137532.248">14465 8697 344,'0'0'138,"0"0"-61,0 0-57,0 0-2,0 0 29,0 0 36,45 35-4,-12-35-39,5 0-16,3-2-16,5-8-8,0 1-13,-5 0-119,-10 0-300</inkml:trace>
  <inkml:trace contextRef="#ctx0" brushRef="#br0" timeOffset="138380.197">15832 8242 390,'0'0'102,"0"0"-70,83-3 21,-39-2 11,6 2-15,6-2 7,3 2-11,-2 1-5,1-3-23,-2 3-10,-4 0 8,-3 1-11,3 1 0,2-1-3,-6 1-1,-4 0 0,-12 0-14,-13 0-22,-7 0-12,-7 0-45,-5 6-54,-2-1-107</inkml:trace>
  <inkml:trace contextRef="#ctx0" brushRef="#br0" timeOffset="139113.7213">15837 8274 461,'0'0'109,"0"0"-72,0 0-14,0 0-8,0 0-14,0 0 4,65 18 0,-41-7 8,1 1 5,4 1 28,0 1-21,6 0 13,5 1-26,8 0-3,5 0-7,6 2 5,-2-2 0,-5-2 7,-15 2-11,-13-1-1,-14 1-1,-10 1-1,0 2-9,-13 2 5,-18 1 4,-10 0 0,-9 0 0,-4-1 2,0-2-1,3-3 1,1-2-2,-1 2-5,5 2-8,0 0-14,4-1-2,7-1 10,7-1 3,6-2 13,7 0 3,2 0-1,5-2 1,0 0 0,7-5 6,1 1 6,0-1-10,6-1 8,18 1 41,15-4-8,11-1-5,16 0-1,13 0-14,8 0-7,4-3-8,1-1-8,1 0 3,-5 0-3,-5 0 0,-11 1-1,-13 1-37,-13 2-27,-13 0-60,-13 0-50,-10-2-139</inkml:trace>
  <inkml:trace contextRef="#ctx0" brushRef="#br0" timeOffset="140071.5808">15777 9385 120,'0'0'692,"0"0"-651,0 0-41,0 0-6,0 0 6,0 0 7,-5 5 3,5-5-3,0 0 21,2 0-2,4 0-1,6 0-1,1-2-12,2-8-3,2-7-7,-1-4-2,-3-1 0,-2-4 0,-5 2 0,-3 3 0,-3 4-1,0 3 2,0 9-1,-2 0 1,-2 5 8,-2 0-9,0 9 0,-2 12-5,-1 5 1,2 1 4,6-3 0,1-1 0,0-4-2,0-1 2,7-3 1,3-4-1,1-2-7,4-6-22,1-3-20,5 0-103,-2-6-162</inkml:trace>
  <inkml:trace contextRef="#ctx0" brushRef="#br0" timeOffset="140287.5626">15947 9050 787,'0'0'60,"0"0"-47,0 0-1,0 0-12,0 0 0,0 0 0,-8-29-1,14 29-34,8 0-45,7 0-27,-1 0-93</inkml:trace>
  <inkml:trace contextRef="#ctx0" brushRef="#br0" timeOffset="140527.5509">16174 9117 222,'0'0'421,"0"0"-377,0 0-30,0 0 3,0 0 7,0 0 12,52 2-10,-18-2-8,-2 0-12,-6 0-4,-5 0-4,-9 0-38,-6 1-81,-6 7-167</inkml:trace>
  <inkml:trace contextRef="#ctx0" brushRef="#br0" timeOffset="140719.5342">16213 9277 370,'0'0'86,"0"0"-83,0 0-1,0 0 79,0 0-23,0 0-29,95-8-7,-66 1-14,0-1-4,1 2-4,0-3-20,-2 0-165</inkml:trace>
  <inkml:trace contextRef="#ctx0" brushRef="#br0" timeOffset="140911.5227">16638 9072 723,'0'0'215,"0"0"-167,0 0-48,0 0-5,0 0-14,0 0 9,7 58 10,-4-24 0,-2 0 0,-1 3 2,0-3 3,0-2-5,0-4-5,0-5-39,0-6-99,0-8-122</inkml:trace>
  <inkml:trace contextRef="#ctx0" brushRef="#br0" timeOffset="142341.0009">16039 7971 311,'0'0'151,"0"0"-113,0 0 0,0 0-10,0 0 42,0 0-10,26-38-29,-16 37-25,4 1-5,1 0 1,0 0-2,-2 11 2,-3 9 21,-2-1-13,-1 4 2,-2-3-4,-4-6-2,2-1-5,-1-4-1,-1-3 0,1-3 0,-2-2 2,1-1 0,-1 0 6,2 0 6,-1 0 10,4-10 7,0-8-11,3-7-18,0-1 0,2-3-2,3 0-2,1 5 1,2 5 1,1 5 0,-3 8 2,0 3-2,1 3-4,0 0 3,3 8-3,-2 10 1,1 3-3,-4 3 6,-1 1 2,-5-2 0,1 1-2,0-4-15,2-3-21,2-6-32,2-3-80,3-7-210</inkml:trace>
  <inkml:trace contextRef="#ctx0" brushRef="#br0" timeOffset="143020.9618">17257 8127 555,'0'0'88,"0"0"38,0 0-65,0 0-55,0 0-6,0 0 0,0 57 0,0-7 35,3 7-6,0 3-16,-3 2 3,0-2-4,0-4-11,0-2 2,0-1-1,-4-5-1,1-6-1,1-6 0,2-7-3,0-7-11,6-7-28,9-7-79,0-8-59,3 0-253</inkml:trace>
  <inkml:trace contextRef="#ctx0" brushRef="#br0" timeOffset="143484.9289">17710 8524 590,'0'0'53,"0"0"-51,0 0 3,0 0 2,0 0 5,0 0 7,23 9 38,-10-9 4,5 0-34,-1-4-16,-1-7-5,-6 1-1,-2 1-3,-4 3 5,-4 5 2,0-1 8,0 2 14,0 0-15,0 3-16,-10 15-12,-1 6 11,4 3 1,4 0 1,3-3-1,0-1-1,0-4 1,4-4-5,4-1-3,-1-7-15,4-2-43,1-5-42,1 0-100</inkml:trace>
  <inkml:trace contextRef="#ctx0" brushRef="#br0" timeOffset="143676.9204">17873 8305 868,'0'0'25,"0"0"-10,0 0-15,0 0-15,0 0-45,0 0-43,-9-8-119,9 8-82</inkml:trace>
  <inkml:trace contextRef="#ctx0" brushRef="#br0" timeOffset="144108.8944">18162 8320 643,'0'0'101,"0"0"-39,0 0-31,0 0-9,0 0-21,0 0-1,27-6 0,-3 6-3,6 10 0,3 2 3,-2 0 1,3 3-1,-1-1 1,0-1-1,0 1 14,-3 0-6,-4-2-6,-4 1-1,-5 1 2,-6 1-3,-6 1 0,-5 4 0,-5 3 7,-20-1-1,-7 3 0,-7 1 3,1-2-8,-4 0 4,5 0-5,4-3-13,3-4-35,6-3-100,6-9-199</inkml:trace>
  <inkml:trace contextRef="#ctx0" brushRef="#br0" timeOffset="144860.8452">19557 8372 478,'0'0'67,"0"0"-11,0 0-36,0 0-9,0 0 36,0 0-46,-23 20-1,-4 1 0,-4 3 0,-10 0 0,-4 2 4,-4 0-4,0-4-4,6-3-10,5-3-15,8-5 6,7 0 15,3-2 3,8-1 3,0-2-11,5-2-5,4-2 17,3 1-4,0 0 3,2 1 2,14 3 9,9 3 29,11 2-7,10 1 1,13 4-18,3 0-6,4 1-1,-6 1-7,-8-1-3,-10-1 3,-9-2-19,-7-2-59,-7-2-94</inkml:trace>
  <inkml:trace contextRef="#ctx0" brushRef="#br0" timeOffset="145665.7593">20014 8532 741,'0'0'76,"0"0"-76,0 0-11,0 0 7,0 0 4,0 0 1,70 12 0,-49-12 1,-3 0 13,0 0 1,-1-6-8,-1-6 0,-4-1 1,-2-3-2,-3 0-6,-2 2 3,-2 4-1,-1 4-1,-2 2 7,0 4 13,0 0-15,0 4-7,-8 14-20,-1 6 14,3 3 6,-1-3 0,5 0-1,2-3 1,0-3 0,0-1-4,9-7-57,7-6-45,4-4-77</inkml:trace>
  <inkml:trace contextRef="#ctx0" brushRef="#br0" timeOffset="145865.7457">20277 8216 803,'0'0'0,"0"0"-66,0 0-127,0 0-74</inkml:trace>
  <inkml:trace contextRef="#ctx0" brushRef="#br0" timeOffset="146310.0503">20658 8041 44,'0'0'591,"0"0"-559,0 0-21,0 0-11,0 0 0,-26 109 10,26-61 4,0 1 3,7 4-3,2 1-8,-5 2 1,-2-1 0,-2-3 52,0-6-27,0-2-23,0-4-6,0-4 2,0-7-2,3-5-3,-2-6-1,2-4-7,0-6-34,4-3-52,0-5-45,2-2-230</inkml:trace>
  <inkml:trace contextRef="#ctx0" brushRef="#br0" timeOffset="148218.1456">23830 7740 524,'0'0'58,"0"0"-13,0 0-31,0 0-2,0 0-10,-104-24-1,74 24-1,5 0-1,-4 0 1,5 0 1,2 0-1,2 0-1,6 0 1,3 0 0,5 0 1,4 0-2,0-2 3,2 2-1,0 0 0,0 0 2,0 0 0,0 0 7,0 0-8,0 0-2,0 14-8,0 15 8,2 12 2,2 9 1,-1 12 1,0 3-2,-2 1 3,-1-1-5,0-5 0,0-1 16,-7-6 63,-2-5-49,6-8-30,3-5 3,0-6-3,2-8 0,14-5 3,5-4 0,14-6 9,12-6 0,9 0-12,9-6-16,-1-11-43,-3-4-45,-7-1-141</inkml:trace>
  <inkml:trace contextRef="#ctx0" brushRef="#br0" timeOffset="148686.2563">24291 7743 379,'0'0'122,"0"0"-122,0 0 5,0 0 86,0 95-35,0-57-36,0-2-11,0 0-4,0-2-3,3-3 1,3-5-1,-3 0-2,-1-6-13,-2-4-11,0-5 10,0-8-102,0-3-193</inkml:trace>
  <inkml:trace contextRef="#ctx0" brushRef="#br0" timeOffset="148910.2428">24239 7750 556,'0'0'7,"0"0"36,0 0-39,0 0 11,0 0 20,100-76-1,-70 70-20,0 3-8,0 2-6,-2 1 0,-1 0 0,-5 0-37,-7 5-131,-7 3-206</inkml:trace>
  <inkml:trace contextRef="#ctx0" brushRef="#br0" timeOffset="149110.2316">24264 7868 478,'0'0'1,"0"0"14,0 0 30,0 0 29,0 0-1,101 30-21,-60-30-25,1 0-21,-6 0-4,-6 0-2,-8 0-39,-4 0-66,-3 0-251</inkml:trace>
  <inkml:trace contextRef="#ctx0" brushRef="#br0" timeOffset="149668.1008">24830 7716 645,'0'0'59,"0"0"-17,0 0-42,0 0-14,0 0 14,0 0 1,-27 87 45,21-53-23,3-1-8,2 1-12,-2-2-2,0 0 0,-2-5 1,1-5 0,-2-5-2,3-7 4,1-4-4,2-3-8,0-3-61,0 0-31,0-10 36,6-15-191</inkml:trace>
  <inkml:trace contextRef="#ctx0" brushRef="#br0" timeOffset="150052.0797">24809 7800 223,'0'0'288,"0"0"-135,0-78-21,0 53-71,1-3-30,13 2-9,8 3 1,4 2-8,6 4-13,3 5 0,2 6-2,-1 6 0,-2 0-5,-4 8 5,-8 12-7,-9 5 6,-10 5-10,-3 3 7,-22-2-5,-18 0 2,-6-6-8,0-5-14,10-7 25,12-5 4,11-5 0,8-3-1,5 0-3,0 0-1,0 5 1,2 0 4,17 8 4,7 0 14,8 2 3,3 0-1,0-1-12,-2 0-3,-4 2-5,-4-1 0,-2 0 2,-1 0-2,-4 0-61,-1-4-78,-3-6-92,4-5-186</inkml:trace>
  <inkml:trace contextRef="#ctx0" brushRef="#br0" timeOffset="150428.0546">25513 7749 455,'0'0'189,"0"0"-153,0 0-7,0 0-4,0 0 22,-79-22-36,61 41-10,2 8 4,0 5 11,5 1-9,3 2 1,7-3 2,1 0-9,0-3 3,6-5 0,9-6 7,4-6-4,4-6 28,-2-6 1,3 0-22,2-10 5,1-16-11,-3-7 4,-3-3-7,-5-2 1,-8 0-3,-7 1 5,-1 1-8,-4 1-4,-15 4-10,-3 5-31,-4 7-41,-3 6-98,-1 8-215</inkml:trace>
  <inkml:trace contextRef="#ctx0" brushRef="#br0" timeOffset="151411.9955">25952 7664 607,'0'0'66,"0"0"14,0 0-11,0 0-7,0 0-5,0 0-24,-18-38-30,17 44-3,-1 19-20,2 10 20,0 2 0,0 4 0,0-5 1,0 0-1,0-4 0,0-5 1,0-3 2,0-7-3,0-5 0,0-6 0,0-3 0,0-3-8,0 0 4,0-6 4,0-14 6,5-8-6,1-4-3,1-1 2,-3-2 1,2 4 0,2-2 0,-1 1-1,5 2 1,0 0 0,6 3-1,2 4 0,2 5 1,3 5-1,0 7 2,-1 4-3,0 2-3,-1 3 2,-4 15-7,-4 9 3,-3 2 7,-6-1 5,-6 0-5,0-7 2,0-7 1,0-1 0,0-8-2,0-3-1,0-2 0,0 0 4,0 0 5,3-5 10,10-15 3,7-7-22,3-7 3,4 2-3,-3 7 0,-1 4 0,-10 10 0,-3 7 11,-3 4-8,0 0-3,5 8-6,3 14 1,3 7 5,-3 4 2,-2 0 2,-4-2-2,-1 1-2,1-2 0,1-2 1,0-5 0,1-2-1,2-4-21,1 0-33,0-4-29,0-4-99,1-5-264</inkml:trace>
  <inkml:trace contextRef="#ctx0" brushRef="#br0" timeOffset="153998.5875">27896 7457 317,'0'0'205,"0"0"-109,0 0-40,0 0 7,0 0-24,0 0-38,0 0-1,4 4-10,-4 16 7,0 6 3,0 4 25,0 2 0,-6 1 5,-2-3-22,2 0-4,0-5 0,1-1-4,2-4 3,-2-2-3,2-1 0,-1-2 1,1-2-1,2-4-9,1-1-44,0-5-55,0-3-20,3 0-61,8-8-1</inkml:trace>
  <inkml:trace contextRef="#ctx0" brushRef="#br0" timeOffset="154382.5656">27893 7433 258,'0'0'127,"0"0"-4,0 0-44,0 0-30,0 0-21,0 0-14,91-48-8,-68 48 11,3 0 1,0 3-7,-3 12 11,-6 4-5,-5 4 1,-8 3-13,-4 1-5,0-2-3,-9-3 3,-10-3 2,-5-1-1,-1-5 7,-1 1-7,-1-3-1,4-4-30,0-2-33,8-3-39,5-2-147</inkml:trace>
  <inkml:trace contextRef="#ctx0" brushRef="#br0" timeOffset="155166.5168">28347 7527 496,'0'0'11,"0"0"69,0 0-32,0 0 29,0 0-22,0 0-47,10 1-5,-10 29-3,-5 6 27,-3 2-15,2-2-8,0-4 6,1-5-8,2-4-1,0-3-1,1-2 2,-2-4-2,4-5 1,-1-4-1,1-4 0,0-1-4,0 0-15,0-9 15,7-9 2,2-5-2,-1-1 2,-2-3 1,-2-3 1,2 0 0,-3-3 7,1 0-1,2-1 5,4 0-1,4 0-10,1-1 7,5 3 4,-3 4-5,3 5 17,1 5-12,1 6-6,1 6-5,-1 6 0,-1 0-1,-3 13-10,0 15 4,-9 3 7,-6 5-1,-3 0 3,-9-1-3,-15-8 1,-3-4-1,4-9 1,4-3-1,7-8-2,2-3 3,4 0 1,1 0 4,1-3 4,2-3-5,2 3 10,0 1 4,0 2-3,0 0-12,0 0-3,8 4-12,14 12 10,8 5 1,4 4 2,2 0 0,1-3 0,-2-1-1,-1-3-2,2-2 2,-4-1 0,-3-2-47,-7-4-32,-4-3-16,-3-4-47,-2-2-161</inkml:trace>
  <inkml:trace contextRef="#ctx0" brushRef="#br0" timeOffset="155534.4934">29095 7488 712,'0'0'41,"0"0"-13,0 0-28,0 0-3,0 0-3,-105-11 3,72 41 3,3 8 19,5 5 15,5 1-4,8-4-17,9-2-6,3-3-2,3-7-5,17-5 0,2-5 7,5-6 21,2-8 7,7-4-1,2 0-9,1-13-9,-2-8-5,-3-5-4,-8-2 0,-7-6-1,-7 0 2,-5-2-8,-7 1-3,0 4-16,0 4-31,-13 4-39,-4 5-72,-5 4-269</inkml:trace>
  <inkml:trace contextRef="#ctx0" brushRef="#br0" timeOffset="156070.4581">29449 7498 507,'0'0'116,"0"0"15,0 0-56,0 0-36,0 0-39,0 0-11,-10 51 11,5-10 3,0 1 20,4-3-3,1-3-7,0-4-9,0-4-3,0-4 0,4-1 2,1-5-3,-2-5-14,-3-5-5,3-5-43,2-3-49,5-3-14,2-16-101</inkml:trace>
  <inkml:trace contextRef="#ctx0" brushRef="#br0" timeOffset="156318.4418">29528 7553 534,'0'0'165,"0"0"-3,-5-87-110,5 58-44,14 4-8,7 6 3,4 3-3,1 9-2,1 4-4,1 3 3,-3 0 1,-4 15 2,-4 7-1,-6 3-6,-6 2 4,-5 0-3,0 0 3,-3-3 0,-15 0-7,-6-6-3,0-3-28,-4-3-33,1-4-41,3-4-59,7-4-152</inkml:trace>
  <inkml:trace contextRef="#ctx0" brushRef="#br0" timeOffset="156950.4043">29948 7463 621,'0'0'63,"0"0"18,0 0-25,0 0-44,0 0-12,0 0 0,0 78 26,0-31 1,0-3-13,0-2-6,0-2-1,0-7-2,0-2-4,0-7 0,0-6-1,-3-4-17,-1-6-9,4-5-89,0-3-64,0-1-187</inkml:trace>
  <inkml:trace contextRef="#ctx0" brushRef="#br0" timeOffset="157166.3883">30009 7443 527,'0'0'0,"0"0"24,0 0-14,94-73 31,-69 65 15,0 2-19,2 5-10,-2 1-23,2 0-3,0 0 4,-1 1-10,-1 8 2,-3 2-68,-5-1-51,-7 0-54</inkml:trace>
  <inkml:trace contextRef="#ctx0" brushRef="#br0" timeOffset="157390.3787">30117 7549 41,'0'0'343,"0"0"-321,0 0-20,0 0 6,0 0 30,0 0 3,2 17 43,20-13-13,1 2-42,1 0-18,-1 0-9,-2 1-2,-6 1-3,-2 2-54,-3 1-96,-7-2-102</inkml:trace>
  <inkml:trace contextRef="#ctx0" brushRef="#br0" timeOffset="157598.3609">30010 7823 496,'0'0'10,"0"0"4,0 0 35,0 0 40,0 0 17,93 19-53,-46-19-20,5 0-22,-2 0-10,-1 0 3,-7-2-4,-5-6-11,0 2-86,-6-4-20,-1-3-433</inkml:trace>
  <inkml:trace contextRef="#ctx0" brushRef="#br0" timeOffset="157899.0756">30620 7511 170,'0'0'633,"0"0"-577,0 0-56,0 0 0,0 0-24,0 0 24,-4 74 12,4-33 27,-2-1-25,-2-2-1,-2-3 0,0-8-8,2-2-1,1-2-3,-1-5-1,4-5-3,0-3-1,0-7-27,0-3-47,0 0-34,14-11 59,-1-10-106,-1-5-140</inkml:trace>
  <inkml:trace contextRef="#ctx0" brushRef="#br0" timeOffset="158275.0503">30647 7677 180,'0'0'148,"0"0"-4,2-101-2,-1 71-41,4 3-14,5 0-32,5 4-32,7 4-7,7 4-5,3 4-2,4 8-9,-4 3-1,-6 0-5,-3 0 4,-8 14-5,-8 1 1,-1 3 4,-6 2-8,-2-1 3,-23 2 0,-15-1 0,-5-4-7,2-3 3,6 0-1,14-6 9,8-1 1,9-1 1,5-1-4,1 1-8,0 4-11,0 3 24,17 3 9,9 4 58,4 1-28,3 1-15,-3-2-18,-5-1-6,-3 0 0,-5 1 0,-1-3-3,-2 1 1,1-3-16,-2-6-38,2 0-22,0-6-50,1-2-143</inkml:trace>
  <inkml:trace contextRef="#ctx0" brushRef="#br0" timeOffset="158579.0325">31117 7484 602,'0'0'32,"0"0"-2,0 0-29,0 0-1,0 0 9,81-18 18,-52 18 5,1 0 2,2 0-20,2 0 2,2 0-8,4 0-1,-1 0-6,-2 0-1,-4 0 0,-9 0-1,-8 0-40,-4 0-45,-9 0-54,-3-5-181</inkml:trace>
  <inkml:trace contextRef="#ctx0" brushRef="#br0" timeOffset="158819.0166">31400 7475 255,'0'0'59,"0"0"6,0 0 68,0 0-15,0 0-70,-62 104-1,51-71-1,4 2-9,2 1-8,1-1-7,-1-3-17,1 0-3,1 0 2,2-1-4,-1-2 2,2-1-1,0-3-1,0-2-1,0-7-38,0-6-88,6-7-67,13-3-86</inkml:trace>
  <inkml:trace contextRef="#ctx0" brushRef="#br0" timeOffset="159154.9944">31899 7600 656,'0'0'173,"0"0"-154,0 0-19,0 0-21,0 0 21,-26 77 1,6-46 15,-2 1-1,-1-5-3,0-1 8,1-3-10,2-7-5,1 2-5,-1-3-15,-2 3-28,-1 1-49,-3 0-7,4-7-29,5-6-253</inkml:trace>
  <inkml:trace contextRef="#ctx0" brushRef="#br0" timeOffset="159442.9786">31720 7556 328,'0'0'18,"0"0"79,0 0-24,7 101 5,-1-73-37,1-2-35,3-1-2,-1-4 4,1-3-8,-4-2 0,-2-4-32,1-4-154</inkml:trace>
  <inkml:trace contextRef="#ctx0" brushRef="#br0" timeOffset="160314.9209">32728 7499 565,'0'0'92,"0"0"6,0 0-9,0 0-45,0 0-23,0 0 0,-66-52 1,53 52-21,-2 0-1,-6 1-2,-5 16-1,-3 4 3,-2 6 0,-2 8-1,2 5 1,-1 6-1,6 6 1,2-2 2,7 2 1,4-5-2,10 0 0,3-4 2,0-4 1,22-1 9,8-8 3,6-5 8,5-5 7,3-8-5,2-7-13,0-5-2,2 0 1,-2-11-5,-1-10 2,1-6-5,-2-5 0,-3-5-1,0-4-3,-1-2-6,0-1-19,-1 0 1,-5 0-3,-7 2 9,-10 0 3,-7 3 10,-10 3-14,0 1 7,-19 4 2,-6 2-5,-4 8-43,-1 3-142,-2 8-226</inkml:trace>
  <inkml:trace contextRef="#ctx0" brushRef="#br0" timeOffset="160935.8112">32643 7692 334,'0'0'217,"0"0"-165,0 0-42,0 0-10,0 0-10,0 0 10,-7 63 10,2-33 8,3-3 7,2-1-11,0-3-6,0-5 3,10-3-5,2-4 24,2-4 36,3-6-5,5-1-23,2 0-20,-1-11-13,1-5-3,-5 0-1,-5-2 2,-4-2-3,-4 0 2,-3 4-1,-3 2-1,0 5-1,0 4 1,0 5 0,0 0 0,0 10-13,-3 12-6,-6 7 19,0 1-3,3-1 3,1-1 0,4 1 0,-1 0 0,2-4 0,0-4 0,0-3 0,2-4 0,4-4 0,-2-1-44,1-4-99,2-5-100</inkml:trace>
  <inkml:trace contextRef="#ctx0" brushRef="#br0" timeOffset="161759.7561">33240 7492 72,'0'0'228,"0"0"-130,0 0-36,0 0-8,0 0 28,0 0 19,82-20-42,-68 16-6,5-1-14,0 0-10,1 1-10,7 0-10,1-1-8,3 2 2,1 0-1,-4 0-4,-6 0-13,-5 0 9,-5 2-7,-5 1 8,-4 0 5,-1 0 0,-2 0-1,0 0 1,0 0-3,0 0-10,0 14-22,0 11 26,0 6 9,-6 7 0,-9 6 2,-2 4 1,0 2 0,3-2 2,-2-2 0,1 0-1,0-7 8,0-3-2,4-5 3,1-1 2,2 0 19,4-2-21,-1-4 7,2-2-4,2-5-9,-2-2 8,0-3-7,2-5-4,-1-1 11,1-1-3,1-2 1,-2 0-9,1 0-3,1-2 9,-3 2-7,-2 0-1,-7 4 4,-4 0-4,-10 4-2,-8 0 0,-9 2 4,-9 2 0,-4-2 1,3 1-5,0 0-4,0-4-17,-7-6-53,-9-4-29,-6-7-320</inkml:trace>
  <inkml:trace contextRef="#ctx0" brushRef="#br0" timeOffset="164912.0685">12101 10511 678,'0'0'85,"0"0"-52,0 0-17,0 0 25,0 0 0,0 0-11,7-15-3,-7 15-14,0 0-11,0 0-2,0 0-36,0 0-61,0 5-72,0 5 20,-10 2-235</inkml:trace>
  <inkml:trace contextRef="#ctx0" brushRef="#br0" timeOffset="165168.0515">11696 10862 576,'0'0'66,"0"0"-52,0 0 31,0 0 22,0 0-1,0 0-19,0 5-18,0-5-28,0 0 1,0 0-4,6 0-27,17 0-42,9-2-96</inkml:trace>
  <inkml:trace contextRef="#ctx0" brushRef="#br0" timeOffset="165408.0353">12481 10821 925,'0'0'22,"0"0"-21,0 0-1,0 0 1,0 0 1,0 0-2,13 3 1,-8-3 0,1 2-1,0 1-1,0-2-15,1 2-49,-2-3-135,-4 0-229</inkml:trace>
  <inkml:trace contextRef="#ctx0" brushRef="#br0" timeOffset="167167.9253">13890 10305 540,'0'0'108,"0"0"-19,0 0-14,0 0-8,0 0-24,0 0-32,0 12-11,-2 23-2,-9 19 2,-3 10 10,-3 7-4,-4 0-1,1-6 3,0-5-4,-1-6-2,5-6 0,1-7-2,4-5-6,4-9-32,4-7-49,3-7-51,0-9-32,0-4-229</inkml:trace>
  <inkml:trace contextRef="#ctx0" brushRef="#br0" timeOffset="167570.1663">13948 10248 531,'0'0'86,"0"0"-1,0 0 0,0 0-21,0 0-22,0 0-42,7 10-4,4 16 4,7 12 0,2 8 1,0 9 2,2 6 6,-1-1 0,-7-3 7,0-5-4,-6-7-3,-1-8-8,-2-2 2,1-3-2,-3-5 2,-2-5-3,1-5 0,-1-5-13,-1-4-8,0-6-21,0-2-77,0 0-25,-1 0-58</inkml:trace>
  <inkml:trace contextRef="#ctx0" brushRef="#br0" timeOffset="167786.1524">13818 10668 506,'0'0'105,"0"0"-50,0 0-29,0 0-16,0 0 27,0 0-32,101-35-1,-77 35-4,-1 0-3,-2 0-84,-4 0-143</inkml:trace>
  <inkml:trace contextRef="#ctx0" brushRef="#br0" timeOffset="168146.1302">14531 10586 244,'0'0'215,"0"0"-166,0 0 31,0 0 12,0 0-24,0 0-37,45 3 12,-15-3-15,3 0-21,7 0-4,-3 0-3,0 0-49,-8 0-98,-9 0-211</inkml:trace>
  <inkml:trace contextRef="#ctx0" brushRef="#br0" timeOffset="168354.118">14564 10725 64,'0'0'93,"0"0"29,0 0 31,0 0-51,89 5-33,-59-5-16,-2 0-38,-1 0-7,-6-2-8,-1 2 0,-5 0-34,-4 0-141</inkml:trace>
  <inkml:trace contextRef="#ctx0" brushRef="#br0" timeOffset="170163.6724">15559 10218 463,'0'0'117,"0"0"-66,0 0-39,0 0 9,0 0-8,113-23 22,-53 19 38,7-1-21,5 2-14,1-2-25,-4 1-3,-7 1-10,-4 2 3,-6 1-1,-2 0 2,-4 0-3,-3 0-1,-4 4-1,-7 2-14,-9 0-47,-6 0-22,-10 0-30,-7-2-35,0 0-83</inkml:trace>
  <inkml:trace contextRef="#ctx0" brushRef="#br0" timeOffset="170971.6226">15701 10234 379,'0'0'104,"0"0"-24,0 0-29,0 0-9,0 0-23,0 0-14,0 0-1,6 2-3,6 5-1,3 4 12,1 4 0,3 2 3,7 1 14,5 3 3,8-2-12,7 1 1,2-2 0,4-5-11,-7-1-4,-5-1-3,-12-1-3,-11 0 0,-8-2-1,-5 1 1,-4 2 0,0 0 0,-9 3 0,-12 3 0,-7 0 0,-3 1 0,-1 1 0,-1-1 0,0 5-3,-2-1-12,-2 4 4,-1 0 11,1-2 0,3 0-1,0 0 1,2-1 0,4-1 0,-2 1 0,1-2 0,1 0 3,1 0-3,4-1-1,2-3-2,9-3 3,3-5 0,6-3-1,3-1 2,0-3-2,0 0 3,21-2 18,15 0 25,14 0-9,13 0-6,7-3-18,8-1-4,3-1-4,3 2-3,1 3 2,-3 0-3,-9 0-1,-7 0 0,-8 5 1,-9 3-1,-11 2-37,-13-1-26,-10-1-58,-10-3-85,-5-2-286</inkml:trace>
  <inkml:trace contextRef="#ctx0" brushRef="#br0" timeOffset="172100.2872">15713 11431 599,'0'0'18,"0"0"-15,0 0-2,0 0 20,0 0 9,0 0-1,0 18 0,4-17 1,3-1 2,1 0 1,4 0-10,1 0-6,2-5-9,2-8-7,-4-2-2,-2-1 1,-1-2-8,-5 1 3,-4 4 5,-1 0-1,0 6 2,0 1-1,0 3 6,0 3 3,0 0 2,0 0-11,-1 9-12,-1 11 12,-1 2-1,0 2 0,3 1 1,0-3-3,0-2 7,3-2-5,8-3 3,2-4-4,3-3-15,5-5-66,0-3-95,3 0-327</inkml:trace>
  <inkml:trace contextRef="#ctx0" brushRef="#br0" timeOffset="172323.6886">15886 11146 191,'0'0'259,"0"0"-209,0 0-9,0 0-26,0 0 1,0 0-16,0-13-18,0 13-95,1 0 17,7 0-58</inkml:trace>
  <inkml:trace contextRef="#ctx0" brushRef="#br0" timeOffset="172595.6705">16063 11231 446,'0'0'70,"0"0"-47,0 0 5,0 0 41,0 0-27,91 0-12,-65 0-16,-2 0-6,-5 0-5,-6 0-3,-2 3-3,-7 4-78,-4 1-100,0 1-145</inkml:trace>
  <inkml:trace contextRef="#ctx0" brushRef="#br0" timeOffset="172792.5176">16097 11399 462,'0'0'16,"0"0"-13,0 0 28,0 0 54,0 0-32,0 0-21,104-2-24,-76-3-8,-1-1-3,-2-2-71,-4 1-187</inkml:trace>
  <inkml:trace contextRef="#ctx0" brushRef="#br0" timeOffset="173000.5084">16477 11246 594,'0'0'227,"0"0"-177,0 0-50,0 0-12,0 0 12,0 0 14,0 105 4,-2-77-10,1 0-6,-1-1-1,2-5 2,0-2-3,0-4-8,0-2-62,0-5-63,0-6-108</inkml:trace>
  <inkml:trace contextRef="#ctx0" brushRef="#br0" timeOffset="174208.4296">15929 9910 293,'0'0'78,"0"0"11,0 0-3,0 0-8,0 0-15,0 0-21,21-14-29,-15 14-10,1 0-3,4 0 0,1 0 0,2 0 9,3 6 12,2 5 2,-1 3 0,-1 0-17,-5 3-3,-2-4 3,-6 0-4,-1 0 3,-3-3-4,0-2-1,0-2 1,0-2 0,0-3 1,0-1-2,0 0-10,0 0 6,0 0 3,0 0 1,0-7 0,0-8-11,0-3 8,10-2 6,3-1-3,-1 0 0,0 3 2,3 3 4,-3 5 6,-1 3-6,-3 4 1,3 3-7,-1 0 1,5 0-2,4 0 0,-1 13 0,3 2 1,-4 1 1,-3 0-1,-2 1 2,-3-2-2,-3 2 3,0 0-2,2-3-1,-2 1-30,4-4-96,-2-5-102</inkml:trace>
  <inkml:trace contextRef="#ctx0" brushRef="#br0" timeOffset="175496.3493">17455 10526 502,'0'0'88,"0"0"-29,0 0-22,0 0 22,-34-90-26,13 67-23,0 3-2,0 2 10,0 2-2,1 6 2,0 4-2,-2 6-5,-4 0-8,-2 6-3,0 13 0,0 10 0,1 4 0,4 6-1,-1 3-1,5 0 2,5-2 0,5-3-2,8-4 0,1-4 1,6-4 0,14-4-2,6-4 3,6-5 0,1-7 11,3-5-5,0 0 8,2-5-9,-2-13 0,-4-5 0,-2-5 1,-3-2-2,-6-2-1,-6-3 3,-3 4-2,-6 1-2,-5 8 0,-1 5 2,0 7 10,0 6 14,0 3 2,0 1-21,0 0-9,0 15-17,0 9 16,0 1-3,0 1 4,2-1 0,7-2 0,1-4-7,5 0-21,3-6-36,1-2-61,1-5-185</inkml:trace>
  <inkml:trace contextRef="#ctx0" brushRef="#br0" timeOffset="178149.3743">17665 10916 377,'0'0'223,"0"0"-208,0 0-13,0 0 8,0 0 11,0 0-9,0 0 36,7 21 1,0-19-5,2-2-15,1 0 1,1 0-9,1 0-4,1-4-6,1-6-7,0-2 0,2-3 0,-3-1-1,-1-2-3,-3 1 0,-3 2-2,-3 4-2,-3 5 4,0 3 0,0 2 2,0 1 13,0 0-8,0 0-7,-7 15-13,-1 5 11,2 3 2,1 0-2,5-1-2,0-2 3,0-2 1,6-4 2,8-4-2,2-2-12,5-7-35,-3-1-101,1 0-221</inkml:trace>
  <inkml:trace contextRef="#ctx0" brushRef="#br0" timeOffset="178373.3559">17822 10617 712,'0'0'76,"0"0"-72,0 0-3,0 0-1,0 0-7,0 0-70,-13-8-152,13 8-84</inkml:trace>
  <inkml:trace contextRef="#ctx0" brushRef="#br0" timeOffset="179104.1658">18250 10159 716,'0'0'96,"0"0"-26,0 0-61,0 0-9,0 0 5,0 0-5,-13 127 29,10-67 2,0 4-2,-1-1-18,2-2 2,2-10-8,0-6-3,0-6-1,0-1-2,5-2-1,-2-2-17,-3-2-20,0-6 19,0-8-62,0-11-133,0-7-175</inkml:trace>
  <inkml:trace contextRef="#ctx0" brushRef="#br0" timeOffset="179488.1419">18275 10109 420,'0'0'102,"0"0"25,0 0-45,44-80-20,-32 66-25,6 0 5,2 2-23,2 3-11,5 1-4,5 7 2,4 1-5,6 0 4,-3 15-2,-3 10 3,-10 6 3,-9 5-6,-10 3-3,-7-1 4,-13-1-4,-18-5 0,-10-5 0,-5-3-3,1-8-1,5-2 0,3-5-16,10-5-77,3-4-43,9 0-186</inkml:trace>
  <inkml:trace contextRef="#ctx0" brushRef="#br0" timeOffset="180120.0992">18734 10872 168,'0'0'384,"0"0"-313,0 0-59,0 0 9,0 0 22,0 0 19,43-60-31,-37 46-2,-1 4-7,-1 2-9,-1 3-4,-1 2-3,-2 3 3,0 0 9,0 0-7,0 0-11,0 1-1,0 13-17,0 7 10,0 3 8,0 1 6,0 0-5,0-4-1,0-3 0,0-4-1,0-1-1,4-6 2,2-2-2,0-3 2,0-2-10,6 0-29,4 0-15,6-11-67,0-9-169</inkml:trace>
  <inkml:trace contextRef="#ctx0" brushRef="#br0" timeOffset="180360.0852">18831 10561 873,'0'0'64,"0"0"-38,0 0-26,0 0-1,0 0-20,0 0-11,-33-6-63,33 15-85,0-3-122</inkml:trace>
  <inkml:trace contextRef="#ctx0" brushRef="#br0" timeOffset="185601.8003">12651 12924 706,'0'0'103,"0"0"-48,0 0-10,0 0 7,0 0-23,0 0-16,0 0-10,0 0-3,2 0-16,2 0-59,1 0-180,2 0-77</inkml:trace>
  <inkml:trace contextRef="#ctx0" brushRef="#br0" timeOffset="185841.7893">13315 12843 707,'0'0'172,"0"0"-138,0 0 6,0 0 9,0 0-27,0 0-16,2-2-5,-2 2-1,0 0-24,0 0-61,0 3-175,0 7-98</inkml:trace>
  <inkml:trace contextRef="#ctx0" brushRef="#br0" timeOffset="186089.7693">13111 13207 124,'0'0'220,"0"0"-150,0 0-22,0 0 34,0 0-15,0 0-29,-6 24-24,3-23-7,3-1-4,-3 2-3,3 0-41,-2-2-102</inkml:trace>
  <inkml:trace contextRef="#ctx0" brushRef="#br0" timeOffset="188068.1317">14260 12578 445,'0'0'110,"0"0"-38,0 0-33,0 0-17,0 0-2,0 0 2,80-32-10,-37 28 23,5 1-21,0 1-4,-1 0-5,-2 0-5,0 0 0,-6 1 0,-8 1-28,-7 0-55,-12 0-12,-7 0-82,-5 0-92</inkml:trace>
  <inkml:trace contextRef="#ctx0" brushRef="#br0" timeOffset="188348.1143">14518 12567 396,'0'0'119,"0"0"-100,0 0-12,0 0 67,0 0-23,-8 98-2,8-64-2,0 3-7,0 2 5,0 3-12,0 0-21,-3-3-3,-3-1-4,-1-3 1,-2-4-6,0-2-2,3-1-16,3-5-26,1-3 30,2-5-9,0-6-131,0-5-109</inkml:trace>
  <inkml:trace contextRef="#ctx0" brushRef="#br0" timeOffset="188560.2321">14319 13117 736,'0'0'58,"0"0"-54,0 0-4,0 0 5,0 0 19,0 0 37,102 6-36,-56-6-9,0 0-15,-1 0 1,-5-2-2,-5-1-3,-6 0-51,-3 3-147,-6-2-255</inkml:trace>
  <inkml:trace contextRef="#ctx0" brushRef="#br0" timeOffset="189168.1934">15223 12760 610,'0'0'25,"0"0"28,0 0-35,0 0 2,0 0 18,0 0-19,72-35-5,-38 32-1,0 2-2,1 1 1,-1 0-10,-2 0-2,-4 0-2,-4 0-48,-9 1-105,-11 5-275</inkml:trace>
  <inkml:trace contextRef="#ctx0" brushRef="#br0" timeOffset="189384.1813">15292 12906 544,'0'0'23,"0"0"-10,0 0 50,0 0 5,90 10 5,-49-10-29,4-5-34,1 0-10,-2 0 0,-4 2-14,-5 3-100,-10 0-94</inkml:trace>
  <inkml:trace contextRef="#ctx0" brushRef="#br0" timeOffset="190224.1272">16613 12447 432,'0'0'177,"0"0"-152,0 0-4,0 0 27,120-21 42,-63 14-29,12 2-21,10-3-13,4 0-3,5 1-10,-1-2-5,-2 2-9,-5 2 1,-10 2-1,-10 2 0,-8 1 1,-10 0-1,-8 0-2,-10 0-14,-12 0-24,-7 0 18,-5 0-12,1 0-26,-1 0 2,0 3-36,0 0-43,-4 0-24,-13-3-38</inkml:trace>
  <inkml:trace contextRef="#ctx0" brushRef="#br0" timeOffset="191016.0823">16702 12453 421,'0'0'53,"0"0"18,0 0-5,0 0 2,0 0-6,0 0-34,-6 0-11,6 0-10,0 0-4,0 0-3,0 3-3,0 6-1,0 3 4,8 2 2,9 1-1,7 1 4,6 1 15,9-1-6,7-1 5,11-2-8,6-5 9,-1 0-9,1-2-6,-7-2-3,-6 1-1,-12 1 0,-9 0-1,-16 0 0,-6 2-1,-7 2-6,-8 2 5,-18 3 1,-14 3 1,-3 0 4,-6 0-4,-1 2-1,1-1 0,4-1 1,2 4 4,1 0-4,2 1-7,0-1 7,4-2 0,6-3-5,2 1 5,3-2 0,2-1-1,1-1 1,2-3 0,8-4 0,5 0 0,1-2-3,6-3-3,0-1-2,0 0 7,21 1 1,13-1 27,17-1 6,22 0 6,13 0-12,15 0 0,7-1 8,5-7-10,-2-1-12,-4 1-8,-13-1-4,-14 2 0,-16 4-1,-17 2-5,-15-1-26,-19 2-23,-10 0-24,-3 0-72,-6 0-71,-17 0-119</inkml:trace>
  <inkml:trace contextRef="#ctx0" brushRef="#br0" timeOffset="191907.0123">16772 13571 621,'0'0'159,"0"0"-159,0 0-15,0 0 11,0 0 4,0 0 3,12 9 31,-1-9 14,5 0-6,-1 0-5,4-1-23,2-11-8,-5-2-1,2-3-5,-3 1-3,-3 1-1,-4 0 1,-4 4 2,-2 4 0,-2 2-2,0 5 3,0 0 1,0 0-1,0 0-1,-2 12-5,-6 5 5,2 1-2,2 0 3,3 0 0,1 0 1,0-3-1,0 0 1,0-3 1,5-1-2,6-3-5,1-4-44,1-4-107,2 0-161</inkml:trace>
  <inkml:trace contextRef="#ctx0" brushRef="#br0" timeOffset="192131.0011">16912 13320 701,'0'0'40,"0"0"-21,0 0 23,0 0-42,0 0 3,0 0-3,-12-15-4,12 15-64,11 0-54,8 0-8,4 0-229</inkml:trace>
  <inkml:trace contextRef="#ctx0" brushRef="#br0" timeOffset="192362.9888">17149 13405 593,'0'0'89,"0"0"-71,0 0 13,0 0 18,0 0-13,0 0 5,71 2 3,-34-2-35,1-2-9,-5 2 0,-6 0-17,-10 0-120,-13 0-146</inkml:trace>
  <inkml:trace contextRef="#ctx0" brushRef="#br0" timeOffset="192578.9713">17124 13564 394,'0'0'106,"0"0"-105,0 0 22,0 0 46,0 0 5,0 0 1,69 4-48,-33-7-17,2-6-10,0 0-22,-4-2-101,-4 3-263</inkml:trace>
  <inkml:trace contextRef="#ctx0" brushRef="#br0" timeOffset="192770.96">17576 13348 794,'0'0'136,"0"0"-91,0 0-45,0 0-12,0 0 12,0 0 8,-12 100 3,12-72-1,0-1-6,0-1 1,0 0-5,0-7-3,0 1-9,-3-5-26,2-1-13,-1-6-112,2-2-88</inkml:trace>
  <inkml:trace contextRef="#ctx0" brushRef="#br0" timeOffset="193951.1627">16973 12152 260,'0'0'149,"0"0"-36,0 0-43,0 0-14,0 0-3,0 0 4,-1-53-4,4 47-19,3 0-20,3 2-4,-2 1-9,2 1 4,3 2-5,2 0 0,2 0 2,-1 8-4,0 7 4,-3 1-1,-3 2 7,-2 2-6,-3-4-1,-2 2 2,-2-3-1,0-1 2,0-2-4,0-4-1,0-4-8,0-3 0,0-1 4,0 0-7,0 0 11,0-1-5,0-16 6,8-4-3,7-4-5,4 1 7,0 1 0,-1 5 2,-2 6-1,-5 6 10,-2 3-2,1 3-8,-1 0-2,4 8-3,1 8 5,1 2 6,0 2-6,0-2 4,1-2-4,1-1-4,1-4-9,1-3-77,-2-4-57,-3-4-241</inkml:trace>
  <inkml:trace contextRef="#ctx0" brushRef="#br0" timeOffset="199116.3592">18285 12228 474,'0'0'99,"0"0"-6,0 0-12,0 0 0,0 0-18,0 0-23,0 0-19,0 0-15,0-5-6,0 23-11,0 10 11,0 11 2,0 8 10,-3 6 4,-6 1 2,-2 1-8,-2-2 2,0-3-11,4-5 5,-2 0-4,8-4-4,2 0-1,1-2-9,0-7-24,0-4-20,0-7-65,11-12-55,2-8-244</inkml:trace>
  <inkml:trace contextRef="#ctx0" brushRef="#br0" timeOffset="199564.3319">18700 12626 573,'0'0'166,"0"0"-136,0 0 3,0 0 34,0 0-28,0 0-26,58-11-7,-39 4-1,-1-2-1,0-2-2,-4-1 1,-1-1-3,-6 1 1,-4 0-1,-3 6 3,0 1-1,0 4 3,0 1 5,0 0-10,-1 8-6,-8 12-2,-3 3 7,3 1 1,3-1 0,3-4 0,3-1 0,0-1 0,0-2-4,0-2 4,3-3 4,7-3-4,7-4-12,1-3-42,6 0-132,-2-20-200</inkml:trace>
  <inkml:trace contextRef="#ctx0" brushRef="#br0" timeOffset="199778.6825">18896 12444 684,'0'0'111,"0"0"-52,0 0-23,0 0-33,0 0-3,0 0-4,-10-20-30,16 20-66,7 0-39,0 0-288</inkml:trace>
  <inkml:trace contextRef="#ctx0" brushRef="#br0" timeOffset="200154.6552">19092 12337 723,'0'0'63,"0"0"-27,0 0-21,0 0 14,0 0-23,0 0 4,4 0-9,20 9-1,5 2 0,3 1 1,4-1-1,5 3 5,2 1-5,-1-1 2,0 1 0,-4 0-2,-7-1 0,-4 0 0,-10 3 0,-4-2 3,-7 3-6,-6 3 3,0 2 0,-13 1 12,-15 0 7,-8 1-8,-8 1 2,-2 3-4,3 1-9,2 1 0,6 0 3,8-2-3,6-3-30,8-3-71,7-8-117,6-12-240</inkml:trace>
  <inkml:trace contextRef="#ctx0" brushRef="#br0" timeOffset="200890.6092">20508 12394 699,'0'0'113,"0"0"-37,0 0-57,0 0-19,0 0 0,-85 41-1,47-13 1,-2 1 1,-1-2-1,2-1-4,3-4-13,4-4-4,9-4-9,5-4 14,7 0 8,7-3-1,2-1-2,2 0-2,0 0 8,5 0 4,16 2 1,5-1 14,9 2 2,8 3 1,6 1-8,2 1 1,4 4-10,-3 2 5,-1 3-5,-5 2 0,-4 0 1,-3 0 1,-6-6-2,-8-2-1,-5-5 1,-6-1-2,-3-5-3,-3-2-37,-2-3-69,2-1-62,-2 0-85</inkml:trace>
  <inkml:trace contextRef="#ctx0" brushRef="#br0" timeOffset="201338.5819">20939 12641 622,'0'0'138,"0"0"-120,0 0 32,0 0 10,0 0-35,0 0 2,34-16-14,-16 8-7,-3 2 2,3-3-1,-3 0-6,0-1 4,-2-3-4,-2 3 1,-1 1-1,-5 3 1,-5 3 1,0 1 3,0 2-5,0 0 1,0 0-2,0 12-15,-2 6 12,-1 3 3,0-1 0,3-1 0,0-1 0,0 1 0,0-6 0,0-1-12,3-4-24,3-5-23,3-3-82,1 0-79</inkml:trace>
  <inkml:trace contextRef="#ctx0" brushRef="#br0" timeOffset="201538.5679">21157 12380 353,'0'0'483,"0"0"-426,0 0-39,0 0-16,0 0 0,0 0-2,-8-21-4,7 21-14,-1 7-108,2 6 26,0-2-191</inkml:trace>
  <inkml:trace contextRef="#ctx0" brushRef="#br0" timeOffset="202010.5374">21633 12269 285,'0'0'185,"0"0"-87,0 0-10,0 0-5,0 0-13,0 0-42,7-13-19,-7 13-7,2 15 0,1 12 1,0 9 17,0 8-2,-2 6-7,2 2-1,-1 3 7,-1 4-8,1 0 2,-2 1 13,0 1 0,0-6-20,0-5 1,0-5-4,-8-4 1,2-4-1,0-4-1,-1-5-4,2-7-59,1-6-40,1-11-136</inkml:trace>
  <inkml:trace contextRef="#ctx0" brushRef="#br0" timeOffset="203950.8264">12483 15296 413,'0'0'347,"0"0"-243,0 0-57,0 0-32,0 0 2,0 0-1,8-24-1,-8 24-9,0 0-4,0 0-2,0 0-20,0 0-32,0 0-140,0 0-128</inkml:trace>
  <inkml:trace contextRef="#ctx0" brushRef="#br0" timeOffset="204294.8105">12099 15663 160,'0'0'623,"0"0"-586,0 0-32,0 0 44,0 0 9,0 0-17,0 3-10,0-3-18,0 0-9,0 0-4,0 0 0,0 0-17,8 0-68,17 0-69,11-10-254</inkml:trace>
  <inkml:trace contextRef="#ctx0" brushRef="#br0" timeOffset="204566.7882">13002 15579 818,'0'0'313,"0"0"-313,0 0-17,0 0-12,0 0 23,0 0 0,-9 2 1,9-2-44,0 0 10,0 0-17,0 0-4,0-3-116,1-6-305</inkml:trace>
  <inkml:trace contextRef="#ctx0" brushRef="#br0" timeOffset="205566.7328">13842 14941 435,'0'0'99,"0"0"-81,0 0-17,0 0-1,82-9 46,-30 1 20,12 0 0,6-3 1,6 0-28,2 1 12,1 2-36,-1 2-11,2 2-4,2-2 0,-4 1 1,-2 2-1,-8 0-2,-5 3 2,-8 0-6,-7 0-4,-9 0-56,-12 0-46,-8 0 2,-13 0-115</inkml:trace>
  <inkml:trace contextRef="#ctx0" brushRef="#br0" timeOffset="206348.3545">13910 14987 492,'0'0'73,"0"0"-57,0 0-16,0 0 0,0 0 0,0 0 0,2 5 18,16 6 24,12 1 13,8 0 3,4 0-18,2 2-20,3 0-3,0 3-12,0-1-4,-2 1 1,3 0 1,-6 1-3,1 0 0,-4 1-3,-5-4 6,-6-1-7,-7-1 8,-9-4-9,-9 2 1,-3 1-13,-11 3 2,-21 6 12,-16 0 2,-13 5 0,-11 2 0,-8 1-1,-3 4 0,5-3 2,4-1 1,12-4 3,11-4-4,12 0 0,8-2 0,2 0 1,3-1-1,0 0 0,4 0 6,5-1-4,6-2-2,5 0 1,6-4-1,0-4 0,17-2-3,19-4 3,21-1 23,19 0 20,15-9-7,9-3-20,9 0-2,3 1-12,-6 1 2,-6-1-4,-14 3-12,-11 0-12,-13 2-13,-9 0-13,-10 3-1,-10-2-68,-12-1-121</inkml:trace>
  <inkml:trace contextRef="#ctx0" brushRef="#br0" timeOffset="208396.2263">14100 16150 384,'0'0'83,"0"0"-54,0 0 48,0 0-21,0 0-21,0 0-7,7 1-17,1-1 27,4 0 37,4-11-25,2-2-35,4-5-6,-2 0-7,-4 2 3,-5 3-3,-7 6 1,-2 4 3,-2 3 4,0 0 21,0 0-20,0 0-11,-5 10-17,-5 8 12,0 5 2,5-1 0,2 1 3,3 0 0,0-5 0,3-2-1,9-4-1,1-4-26,5-5-36,0-3-67,0 0-82</inkml:trace>
  <inkml:trace contextRef="#ctx0" brushRef="#br0" timeOffset="208628.2074">14218 15868 950,'0'0'52,"0"0"-52,0 0-4,0 0-7,0 0-39,0 0-91,-3-4-42,3 4-93</inkml:trace>
  <inkml:trace contextRef="#ctx0" brushRef="#br0" timeOffset="209256.3421">15308 15089 581,'0'0'54,"0"0"64,0 0-25,0 0-38,0 0-34,0 0-21,-6 16-2,6 25 2,0 14 7,0 7 3,0 3-1,-1-2 7,-7-6-8,0-6-5,2-4-2,4-6-1,2-7-14,0-3-19,0-10-32,2-6-68,7-12 7,2-3-125</inkml:trace>
  <inkml:trace contextRef="#ctx0" brushRef="#br0" timeOffset="209576.3209">15313 15105 509,'0'0'22,"0"0"27,37-98 8,-19 70 6,3 2 23,0 3-44,3 4-15,1 4-4,-3 6-9,-4 4-7,2 5-4,-4 0-3,2 11-3,-6 17 3,-5 13 2,-7 6-1,-7 4-1,-19-3-1,-5-1-6,-3-5-10,0-5-7,-1-3-15,0-8-51,0-4-34,4-10-111</inkml:trace>
  <inkml:trace contextRef="#ctx0" brushRef="#br0" timeOffset="210544.2601">15587 15743 602,'0'0'147,"0"0"-147,0 0-2,0 0 2,0 0 29,0 0 40,10-3-18,3-7-40,2-4-6,1-1-5,1-2 5,-1-2-5,-2-1 2,-3 4 0,-3 4-2,-2 4 0,-6 5 0,0 3 5,0 0 1,0 0-6,0 9-2,-3 11-4,-5 4 6,2 3-3,2 2 4,1-4-3,3-1 4,0-4-4,0-2 2,0-5-9,3-2-18,4-4-17,2-5-21,3-2-47,2 0-51,1-10-157</inkml:trace>
  <inkml:trace contextRef="#ctx0" brushRef="#br0" timeOffset="210800.2465">15747 15388 708,'0'0'148,"0"0"-89,0 0-39,0 0-19,0 0-2,0 0-3,-10-24-26,10 24-49,0 0-74,0 0-67,6 3 50</inkml:trace>
  <inkml:trace contextRef="#ctx0" brushRef="#br0" timeOffset="211104.2255">16354 15209 238,'0'0'556,"0"0"-414,0 0-88,0 0-32,0 0-15,0 0-6,9 0-1,15-3 0,6 0 4,0 0-4,-3 1 0,-4 2-5,-5 0-22,0 0-44,-6 6-103,-3 3-103</inkml:trace>
  <inkml:trace contextRef="#ctx0" brushRef="#br0" timeOffset="211328.2134">16372 15412 123,'0'0'69,"0"0"37,0 0 16,0 0-31,0 0-2,91 6-16,-64-6-19,5-6-19,0 0-30,-3 0-5,-4 2-6,-3 0-69,-7 1-118</inkml:trace>
  <inkml:trace contextRef="#ctx0" brushRef="#br0" timeOffset="211896.177">17099 14900 494,'0'0'136,"0"0"-48,0 0-44,0 0-23,0 0-15,97-21 6,-48 15 17,9-1-8,3-1-13,0 2-3,-3-1-4,-8 2 2,-9 4-3,-12 1-65,-16 0-116,-11 0-361</inkml:trace>
  <inkml:trace contextRef="#ctx0" brushRef="#br0" timeOffset="212160.1601">17373 14906 506,'0'0'22,"0"0"-6,0 0 63,0 0-33,-9 97-21,8-66 10,1 2-19,0 3-13,0 3-2,0 6 4,0 1-2,0 1 0,0-2 38,3-7-37,1-7-1,-2-2-3,-2-7-19,0-7-84,0-6-156</inkml:trace>
  <inkml:trace contextRef="#ctx0" brushRef="#br0" timeOffset="212394.2603">17193 15454 685,'0'0'186,"0"0"-186,0 0-2,0 0 2,0 0 1,0 0 19,77-1 3,-29-3 12,9 0 10,2 0-18,7-2-18,0 2-5,-2 0-2,-3 3-2,-4 1 0,-8 0-28,-13 0-51,-12 0-118,-15 0-142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7T09:44:28.8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17357 10536,'0'-24,"0"1,0-1,0 1,-24 23,1 0,23 23,-24 1,1-24,-1 23,-23 1,47-1,-23 1,-1 0,24-1,0 1,24-24,-1-24,1 24,23 0,-47-23,47-1,-24 0,1 1,-24-1,0 1,-24 23,1 0,23 23,-47 1,47-1,-47 1,23 0,24-1,0 1,24-24,-1 0,1 0,-1 0,1 0,70-24,-71 24,24 0,-47-23,47 23,-23 0,-48 0,24 23,-23-23,-1 24,1-1,-1 1,24-1,0 1,24-24,-1 0,24 0,24 0,-24 0,-24 0,1 0,-24 23,0 1,0-1,0 1,0-1,0 1,23-24,-23 23,24 1,-1-24,1 23,0-23,23 0,-24 24,24-24,-23 0,-1 0,24 0,-23 0,-1 0</inkml:trace>
  <inkml:trace contextRef="#ctx0" brushRef="#br0" timeOffset="863.7537">16792 10183,'0'24,"0"-1,0 24,0 0,0 0,24-23,-24 23,0-24,23 24,-23 0,24-23,-24 23,0-23,0 23,0-24,0 1,0-1,0 1,0-1,0 1,0-48,0 1,0-1,0 1,0-1,0 1,-24-1,1 1,23-1,0 1,-24 23,1 0,-1 0,1 23,-1-23,24 24,-23-1,-1 1,1-1,23 24,-24-23,1-24,23 47,0-24,0 1,0-1,0 1</inkml:trace>
  <inkml:trace contextRef="#ctx0" brushRef="#br0" timeOffset="1448.3912">16910 11171,'0'0,"0"23,0 1,0-48,23 1,1 23,-1-24,-23 1,24 23,-1 0,-46 23,23 1,-24-1,24 1,0 0,0-1,0 1,0-1,24-23,-1 0,1-23,-1-1</inkml:trace>
  <inkml:trace contextRef="#ctx0" brushRef="#br0" timeOffset="1597.7062">17074 11030,'-23'0,"46"0,-70 0,47-24</inkml:trace>
  <inkml:trace contextRef="#ctx0" brushRef="#br0" timeOffset="6066.7783">13805 9501,'-23'0,"-1"0,1 0,23 24,-24-1,24 1,-23-24,23 23,0 1,0-1,0 1,-24-1,24 1,-23 23,23 0,0 0,-24-24,1 48,23-24,-24 24,24-1,-23 1,-1-1,24 24,-23-23,-1 46,24-46,-23 0,23-1,-24 1,24-1,-23-23,23 47,0-47,0 24,0-24,0 24,-24-24,24 0,0 23,0-46,0 23,-23-24,23 1,0-1,0 1,0-48,-24 24,0-47</inkml:trace>
  <inkml:trace contextRef="#ctx0" brushRef="#br0" timeOffset="7440.6348">13594 9760,'23'0,"1"0,-1 0,1 0,-1 0,1 0,-1 0,24 0,0 0,-23 0,23 0,-24 0,1 0,23 0,0 0,-23 0,46 0,-23 0,0 0,0 0,0 0,-23 0,46 0,24 0,-23-24,0 24,-24 0,23-23,1 23,-1 0,1-24,-1 24,1 0,-1 0,1-23,0 23,-24 0,23-24,1 24,46 0,-46 0,-1-23,-23 23,24 0,-24 0,0-24,0 24,0 0,0 0,0 0,0 0,0 0,24 0,-24 0,0 0,24 0,-24 0,23 0,-23 0,24 24,-24-24,23 0,1 0,-1 0,1 0,0 0,23 0,-24 0,24 0,-23 0,23 0,0-24,0 24,0 0,0 0,0 0,0 0,0 0,24 0,-47 0,23 0,0 0,-24 0,48 0,-48 0,71 0,-70 0,23 0,-23 24,-24-24,23 0,-23 23,0-23,-23 0,23 24,0-24,-24 0,1 23,-1-23,1 0,0 0,-1 24,1-24,-24 23,23 1,1-24,-1 23,-23 1,0-1,24 24,-24 0,23-23,-23 23,0 0,0 24,0-24,0 23,0-23,0 24,0 46,0-46,24 70,-24-70,0-24,0 23,0 1,0 46,23-46,-23-24,0 0,0 71,24-71,-24 23,0-46,0 23,0-24</inkml:trace>
  <inkml:trace contextRef="#ctx0" brushRef="#br0" timeOffset="9011.7068">13476 11594,'-23'0,"23"24,-24-1,24 1,0-1,0 1,0-1,24-23,-1 0,-23 24,47-24,-23 0,-1 0,1 0,23 0,-24 0,1 0,23 0,-24 0,24 0,-23 0,23 0,0 0,0 0,-23 0,23 23,47-23,-47 0,70 24,-70-24,0 0,24 0,-24 0,23 0,-22 0,-1 0,23 0,-23 0,24 0,-24 0,0 0,23 0,-23 0,0 0,47 0,-46 0,-1 0,0 0,0 0,23 0,-23 0,0 0,0-24,0 24,0 0,0 0,24-23,-24 23,0 0,0 0,-23 0,23-24,-24 24,1 0,23 0,23 0,-23 0,47 0,-70 0,23 0,0 0,24 0,-24 0,47 0,-71 0,24 0,0 0,0 0,-23 0,23 0,23 0,24 0,-47 0,24 0,-24 0,0 0,24 0,-24 0,23 0,-23 0,24 0,-24-23,23 23,-23 0,24-24,0 24,-1 0,-23-23,24 23,-1 0,-23 0,0 0,24 0,-1-24,1 24,47 0,-71 0,23 0,-23 0,0 0,71 0,-71 0,23-23,-22 23,22-24,-23 24,24 0,-24-23,23-1,-23 24,0 0,24-23,-24 23,0-24,24 1,-24 23,0 0,-24 0,24 0,0-24,-23 24,23 0,-24 0,1 0,-1 0</inkml:trace>
  <inkml:trace contextRef="#ctx0" brushRef="#br0" timeOffset="78525.8194">24436 8913,'0'-23,"0"46,0 1,-24 23,24-24,-23 1,23-1,-24 1,-23 46,47-46,0-1,0 1,-23-1,23 1,0-48,23-23,-23 24,24-24,-1 23,1 1,-24-1,23-23,1 24,-24-1,0 1,23-1,1 1,-1 23,-23-24,24 24,-1 0,-23 24,0-1,0 1,0 23,24-24,-24 1,0-1,23 1,-23-1,0 24,0-23,0-1,0 1,0-1</inkml:trace>
  <inkml:trace contextRef="#ctx0" brushRef="#br0" timeOffset="78703.8207">24436 9125,'0'0,"23"-24,1 24,-1 0,-23-23,24 23,-1 0,1 0</inkml:trace>
  <inkml:trace contextRef="#ctx0" brushRef="#br0" timeOffset="79090.5713">24859 9007,'0'0,"24"0,-24-23,0-1,0 1,-24 23,1-24,-1 24,1 0,-1 0,24 24,0-1,24-23,-1 24,1-24,-1 23,1-23,-24 24,47-1,-47 1,0-1,-24-23,1 24,-1 23,1-47,-24 23,23 1,0-24,1 23,-1-23,1 0,23-23</inkml:trace>
  <inkml:trace contextRef="#ctx0" brushRef="#br0" timeOffset="79587.8358">25165 8984,'0'-24,"23"24,-23-23,0-1,-23 24,-1 0,1 0,-24 0,23 24,24-1,-23 1,23-1,23-23,-23 24,0-1,24-23,23 24,-24-24,-23 23,24-23,-24 47,0-23,-24-1,1 1,-1-1,1-23,-1 24,1-24,-1 0</inkml:trace>
  <inkml:trace contextRef="#ctx0" brushRef="#br0" timeOffset="80076.8474">25424 8984,'0'-24,"-24"24,24 24,-24-1,24 24,0-23,0 23,0 0,0-24,0 1,0-1,24-23,0 0,-1 0,-23-23,24 23,-1-47,-23 23,47-23,-23 24,-24-1,0-23,0 24,0-1</inkml:trace>
  <inkml:trace contextRef="#ctx0" brushRef="#br0" timeOffset="80835.8241">25706 8960,'23'0,"-23"24,0-1,0 1,0-1,0 1,0-1,0 1,0-1,0 1,0-1,0 1,0-48,0 1,0-24,0 23,24 1,-1-1,-23 1,0-1,24 24,-1-23,-23-1,24 24,-1 0,-23 24,0-1,0 1,0-1,0 1,0-1,24-23,-24-23,23 23,1-24,-24 1,47-1,-47 1,23-24,25 23,-25 1,1-1,-1 24,1 0,-24 24,0-1,0 1,0-1,0 1,0-1,0 1,0-1,0 1,0-1,0 1,0-1</inkml:trace>
  <inkml:trace contextRef="#ctx0" brushRef="#br0" timeOffset="81291.824">26505 8937,'0'0,"0"-24,0 48,-23-24,23 23,-24 1,24-1,-23 1,23 23,-24-47,24 23,0 1,0-1,0 1,0-1</inkml:trace>
  <inkml:trace contextRef="#ctx0" brushRef="#br0" timeOffset="81506.4131">26458 8984,'0'-24,"0"48,0-71,24 23,-1 1,-23-1,47 1,-47-1,71 1,-48 23,1-24,23 24,-23 0,-1 0,1 0,-1 0,1 0,-24 24</inkml:trace>
  <inkml:trace contextRef="#ctx0" brushRef="#br0" timeOffset="81689.3167">26599 8984,'-23'0,"-1"23,48-23,-1 0,1 0,-1-23,1 23,0 0,-1 0</inkml:trace>
  <inkml:trace contextRef="#ctx0" brushRef="#br0" timeOffset="81880.8194">26505 9148,'0'0,"0"24,0-1,24-23,-1 0,1 0,-1 0,1 0,-1 0,1 0,0 0,-1-23,1 23,23 0</inkml:trace>
  <inkml:trace contextRef="#ctx0" brushRef="#br0" timeOffset="82449.2703">28034 9125,'0'0,"24"0,-24-24,23 24,1 0,-24-23,23 23,1-24,-1 1,-23-1,24 24,-24 24,0-1,0 1,0-1,0 1,0-1,0 1,23-24,-23 23,0 1,0-1,24-23,-1 0</inkml:trace>
  <inkml:trace contextRef="#ctx0" brushRef="#br0" timeOffset="82636.2534">28316 8866,'-23'-23,"23"46,-24-23</inkml:trace>
  <inkml:trace contextRef="#ctx0" brushRef="#br0" timeOffset="83201.819">28881 8984,'0'0,"-24"0,48 0,-1 0,24-24,0 24,-23 0,23 0,0 0,0 0,0 0,-23 0,23 0</inkml:trace>
  <inkml:trace contextRef="#ctx0" brushRef="#br0" timeOffset="83424.4926">28904 9078,'24'0,"-1"0,1 0,-1 0,24 0,-23 0,23 0,-24 0,1 0,23 0,-23 0,-1 0,1 0</inkml:trace>
  <inkml:trace contextRef="#ctx0" brushRef="#br0" timeOffset="83629.8089">28975 9195,'0'24,"0"-48,0 71,23-47,24 0,-23 0,-1 0,1 0,23 0,-24-23,25 23,-25 0,1 0,23-24,-24 24</inkml:trace>
  <inkml:trace contextRef="#ctx0" brushRef="#br0" timeOffset="84637.7249">30080 8843,'24'0,"-48"0,48 23,-48 1,24-1,-23 1,23-1,0 1,0-1,0 1,0-1,23-23,-23 24,24-24,-1 23,1-23,-1 0,24 0,-23-23,-1 23,1-24,-24 1,47-1,-47 1,23-1,1 1,-1-1,-23 1,0-1,0 1,0 46,0 1,0-1,-23 1,23-1,0 1,0-1,0 24,0-23,0-1,0 1,23-1,-23 1</inkml:trace>
  <inkml:trace contextRef="#ctx0" brushRef="#br0" timeOffset="85053.8574">30621 9172,'24'0,"-1"0,1 0,-1 0,1-24,-24 1,23 23,1 0,-48 0,24 23,0 1,0-1,0 1,24-1,-1-23</inkml:trace>
  <inkml:trace contextRef="#ctx0" brushRef="#br0" timeOffset="85204.7792">30856 9054,'0'0,"0"-23</inkml:trace>
  <inkml:trace contextRef="#ctx0" brushRef="#br0" timeOffset="85898.8195">27681 8631,'0'0,"0"23,-23 1,23 0,0 23,0 23,0-46,23 23,-23-24,0 24,24 0,-1-23,-23 23,0-24,24 24,-1-23,-23-1,0 24,24 0,-1-23,-23 0,24 23</inkml:trace>
  <inkml:trace contextRef="#ctx0" brushRef="#br0" timeOffset="86368.8074">28363 8937,'24'0,"-1"0,24 0,-47 23,24-23,23 24,-24-24,25 0,-25 0,1 23,-24 1,0-1,-24 1,-23-1,23 1,1 23,-1-24,24 1,-23-1,-1 1,24-1,0 1</inkml:trace>
  <inkml:trace contextRef="#ctx0" brushRef="#br0" timeOffset="86912.8144">29751 8678,'0'0,"23"-24,-23 48,0 0,0 23,0-24,0 24,0-23,0 46,0-46,0 23,0 0,24 0,-24-24,0 24,0-23,23 23,1-24,-24 24,0-23,0 0,24-1,-24 1,0-1,0 1,23-24,-23 23</inkml:trace>
  <inkml:trace contextRef="#ctx0" brushRef="#br0" timeOffset="87425.0646">31186 8796,'-24'0,"1"0,-1 0,24 23,24-23,23 0,0 24,23-1,-23-23,0 24,0-24,24 23,-48-23,1 24,-1-1,1-23,-1 24,-23-1,-23 1,23-1,-24 1,-23 23,24-24,-24 1,0-24,23 23,-23 1,24-1,-24 1,0-1,0-23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53:23.3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3173 1442 347,'0'0'135,"0"0"-66,0 0-3,0 0 2,0 0 11,0 0-18,0 0-16,0-10-12,0 10-10,0 0-23,0 9-1,0 15-4,0 10 5,0 6 2,0 2-2,0 0-2,0 0 2,0-3 1,0 0-1,-3 3-13,-2 1-66,-5-1 55,0-4-82,-4-13-208</inkml:trace>
  <inkml:trace contextRef="#ctx0" brushRef="#br0" timeOffset="303.9758">3206 1349 459,'0'0'59,"0"0"-29,0 0-2,89-71-16,-59 58 9,6 1-3,0 4-15,7 2 2,-6 3-5,-4 3 0,-6 0-5,-9 3-64,-5 11-33,-10 2-30,-3 2-103</inkml:trace>
  <inkml:trace contextRef="#ctx0" brushRef="#br0" timeOffset="519.9621">3148 1676 309,'0'0'74,"0"0"24,0 0 13,105-18-57,-70 9-27,2 0 10,2 1-35,-3 5-2,1 2 0,-13 1-78,-5 0-254</inkml:trace>
  <inkml:trace contextRef="#ctx0" brushRef="#br0" timeOffset="719.4459">3278 1914 725,'0'0'1,"0"0"14,0 0-8,0 0 55,117-32-16,-72 18-27,-3 4-13,-2 1-6,-3 3 0,-4 0-17,1 2-117,-8-4-101</inkml:trace>
  <inkml:trace contextRef="#ctx0" brushRef="#br0" timeOffset="1279.4151">3752 1635 244,'0'0'67,"0"0"-23,0 0 74,0 0-21,0 0 5,0 0-49,28-84-5,-11 73-19,2 2-15,0 4 21,-1 1-16,3 4-15,-3 0 3,0 4 0,0 7-5,-6 7 5,-5 0-7,-2 2 0,-2 1 3,-3 0-3,0-3 0,0-1-1,-9-6 1,4-4-1,1-3-3,4-4 4,0 0 2,0 0 2,0 0 7,0-7 10,4-14-17,10-6-2,7-6 3,-1-1-3,-1 6-2,-5 5 1,-6 8 0,-5 9 1,-3 4 1,0 2-3,0 0-2,0 13-17,0 9 12,-6 5 7,1 2 0,2-2 1,3-3 0,0-3-1,0-3 0,12-1-5,3-7-15,6-4 13,3-4-28,4-2-79,-1-3-145</inkml:trace>
  <inkml:trace contextRef="#ctx0" brushRef="#br0" timeOffset="1839.3773">2721 1206 318,'0'0'338,"0"0"-301,0 0-37,0 0-9,13 81 9,1-27 25,-1 8 34,-2 6-3,-4-2-3,-2-4-29,0-5-15,0-6-4,-2-2-5,3-4 2,-3-2-1,-3-1-1,0-1 0,0-2 0,0 1-12,0-6-29,0-7-57,0-13-38,0-14-175</inkml:trace>
  <inkml:trace contextRef="#ctx0" brushRef="#br0" timeOffset="2626.563">2821 1089 245,'0'0'85,"0"0"-49,115-53 52,-52 33-37,3 1-20,3-1-11,3 0 3,1 1 6,9 1-16,12 0-2,6 3 13,3 3-18,-6 6-6,-9 5 1,-15 1-1,-10 0 0,-17 8 0,-15 6 8,-8-2-1,-13 0 12,-1-3 9,-6 2 0,3 1-3,0-1-14,1 2-6,1 1-4,1-3 4,4 3-4,1 0 1,2 0-1,-4 6-1,-3 6 0,0 5 4,-3 10 5,-5 6 4,2 7 0,-3 5-8,2 2 12,-1 4-9,-1-3 0,0 0 0,0-2-3,0 0 4,0-3-2,0-3 1,0-4 3,2-6 9,4-2-17,1-3-2,1-1-1,-4-4 3,1-5-3,-2-11 0,-2-6 0,-1-8 3,0-4-2,-4 0 9,-23 0 23,-12 0-30,-16-1 1,-17 1-2,-17 0-2,-20 0 2,-9 3-2,-13 4-6,-4 1-4,7-1-4,12-1 2,20 1 6,24-3 3,22 0-17,17 2-18,15 1-64,9 0-76,6-3-202</inkml:trace>
  <inkml:trace contextRef="#ctx0" brushRef="#br0" timeOffset="12281.8051">9821 1161 513,'0'0'50,"0"0"42,0 0-39,0 0-8,-21-88-9,14 77-5,1 1-3,-2 2 12,1 1-6,2 4-24,-2 0 8,-5 3-18,-6 0-4,0 0 0,-4 0-11,-4 2 8,-2 7-5,0 3 3,-2 0 6,-3 5-4,2 2 1,-2 7 4,0 4-1,5 8-1,-1 8 4,4 4-6,4 6 3,8-2 2,5-3-1,7-5 2,1-5-2,0-8 1,15-5-2,7-6 2,5-5 1,-2-6-1,-1-3 0,2-8-1,-1 0-3,2 0 3,1-10-6,-3-6-1,-5-2-12,-4 0-5,-8 2-21,-5-2 20,-3-1 22,0 2-3,0 0 7,-2 3-1,-2 4 0,2 2 4,1 4 0,1 1-1,0 0-1,3 2 0,14 1-3,6 0-1,4 0 2,1 8 0,-4 6 0,0 3 2,-6 1 2,-5 2 0,-4-1-1,-4 1-1,-5-2 3,0 0-3,0 1-3,-6-2-7,-5-2-72,1-4-154</inkml:trace>
  <inkml:trace contextRef="#ctx0" brushRef="#br0" timeOffset="12689.783">10030 1527 559,'0'0'137,"0"0"-137,0 0-6,0 0 6,0 0 0,0 0 2,24 0 33,-8 0 3,-1-3-22,0-8-2,-4-3-1,-1 3-4,-6 0-5,-1 4-1,-3 1 3,0 4 0,0 2 4,0 0 8,0 0-18,0 20-7,-3 5 7,-3 5 0,2-1 6,4-2 0,0-5-3,0-2-3,10-5 0,4-4-8,2-5-83,2-6-33,0 0-293</inkml:trace>
  <inkml:trace contextRef="#ctx0" brushRef="#br0" timeOffset="12865.7704">10073 1307 826,'0'0'0,"0"0"-72,0 0-52,0 0 61,0 0 15,0 0-114</inkml:trace>
  <inkml:trace contextRef="#ctx0" brushRef="#br0" timeOffset="14033.6935">10340 1442 491,'0'0'36,"0"0"-21,0 0-3,0 0 10,0 0-22,0 0 19,11 29 29,-5-4-6,1 3-16,-3-6 9,-1 1 2,2-5-37,4-1 3,1-2 2,-1-4-3,2-1 1,-2-3-2,4-4 0,-5-2 3,-1-1-4,0 0 8,-2-2 7,1-10 4,0-6-19,-3-2-8,-1-1-18,-2-3 8,0 0 2,0 0 7,0 1-17,0 2 12,0 5 11,0 2 2,0 5 1,0 6 0,0 1 0,0 2 1,0 0-1,0 0-6,4 2-5,9 7 11,1 0 0,8-3 1,2-1 1,7-4 2,2-1 0,3 0 1,-3 0-4,-5-8 2,-6 1-3,-3-4 0,-5 1 3,-5-1-2,-4-1 0,-2 5 4,-3-1 7,0 4 35,0 1 4,-11 1-1,2 2-29,-4 0-21,-2 11-5,3 10 5,0 6-1,6 1 1,3-2-3,3-3-3,0-4 4,3-2 1,6-7-1,3-4 2,0-4 0,5-2 1,3 0 1,1-9-2,-3-8 0,0-1-2,-4 1-5,-3 3 5,-3 0 2,-2 6 0,-3 4 0,-3 1 23,3 3 6,3 0-29,1 0-1,1 3-9,2 9 9,0 2 1,-5-1 5,1 1-3,-6-1 4,0-2-1,0-4-2,0-3-1,0-4 2,0 0 0,0 0 7,6-10 4,6-12-15,3-8-2,7 0-10,0 2 5,0 7 2,-3 6 5,-4 8 0,4 7 0,0 0-3,1 0-3,1 15 4,-2 3 2,-5 3 6,0 0-3,-3 0-2,3-2 5,0 0-4,-2-4-2,2-1-8,1-6-15,2 0-42,3-6-85,-1-2-170</inkml:trace>
  <inkml:trace contextRef="#ctx0" brushRef="#br0" timeOffset="17109.5514">13005 964 450,'0'0'66,"0"0"29,0 0-46,0 0-9,0 0-15,0 0-9,-28-67 7,17 63-4,-3 1-17,-5 3-2,-3 0-7,-2 0 2,0 0-4,0 9-3,2 0 2,0 3 0,2 0 7,2 2 1,3 1-6,2-2 5,7 1 2,3 0-3,3-3 0,0 2 1,0-5-6,9 0 2,10 0 7,5-3 5,4 0 4,5 1 10,0 0-4,0 2-7,-5 3 1,-4 6-9,-7 3 2,-10 2-2,-7 1 2,0 1 4,0-1-1,-15-2-1,0-5 2,2-4-4,2-5-1,4-5-1,7 0 2,0-2 0,0 0 11,0 0-13,0-7-1,7 2-7,-2 3 6,-1 2-4,1 2-11,1 17 11,0 14 6,-6 8-2,0 8 2,0 1 50,-5 0 12,1-5-28,-1-4-12,5-5-5,0-6-5,2-6-9,15-6 1,6-7-4,10-11-6,11 0-27,6-15-49,5-14-104,-3-7-467</inkml:trace>
  <inkml:trace contextRef="#ctx0" brushRef="#br0" timeOffset="19307.971">13387 1015 462,'0'0'138,"0"0"-88,0 0 1,0 0 4,0 0 15,0 0-36,0 0-26,4-7-8,-1 30 0,0 17 2,0 6 14,-1 8-3,-2 1-3,0-4-7,0-5-3,0-3 0,0-6 1,3-5 1,1-3-2,0-2-13,-2-6-41,-2-3-45,0-4-30,1-9-138</inkml:trace>
  <inkml:trace contextRef="#ctx0" brushRef="#br0" timeOffset="19779.9448">13951 1111 548,'0'0'129,"0"0"-120,0 0 51,0 0-20,0 0-13,0 0-23,-105 26 3,77 22 4,2 3 2,7-1 0,9-6-1,7-7-4,3-4-7,3-7-1,15-5 0,6-6 0,2-3 0,6-8 2,4-4 5,4 0 3,-3-8-5,-1-13 1,-8-7-2,-7-2-1,-9-6-3,-9-1 2,-3-4-2,0 2-2,-19 1-2,-2 6 2,-5 6 1,4 6 0,4 8-20,3 6-48,5 6-90,2 0-163</inkml:trace>
  <inkml:trace contextRef="#ctx0" brushRef="#br0" timeOffset="20187.9147">14261 1080 747,'0'0'97,"0"0"-36,0 0-33,0 0-2,0 0-22,0 0-4,-3-11-9,27 19 6,7 6 0,5 3 5,3 0-2,2 0 6,-2-1-5,-4 1-1,-4-3 3,-4 2-3,-5 0 1,-5 1-3,-7 2 3,-4 1-2,-6 2 0,0 1 1,-19 3 1,-11 1 8,-8-2 18,-8 3-10,-5 0-11,-1-4-6,3 2-5,12-5-50,13-6-112,17-6-216</inkml:trace>
  <inkml:trace contextRef="#ctx0" brushRef="#br0" timeOffset="20423.9341">14909 1475 924,'0'0'94,"0"0"-94,0 0-3,0 0 3,0 0 1,0 0-1,-74 90 1,47-69-1,-2 1-35,0-4-41,3-4-161,2-7-363</inkml:trace>
  <inkml:trace contextRef="#ctx0" brushRef="#br0" timeOffset="21159.8873">15580 869 753,'0'0'117,"0"0"-63,0 0-54,0 0-7,0 0-9,-2 104 16,2-47 15,0 4-1,0-3-2,0-4-2,0-7-8,5-5 0,2-6-1,4-6-2,-2 0-7,0-4-29,0-4-52,-1-4 52,2-4-69,0-7-139</inkml:trace>
  <inkml:trace contextRef="#ctx0" brushRef="#br0" timeOffset="21599.864">16116 1013 664,'0'0'62,"0"0"-19,0 0-43,0 0-11,0 0 11,0 0 38,17 112 9,-15-70-29,-1-3-9,1-3-2,-1-5-2,1-6-5,1 0-2,0-4-30,0-3-38,4-4 54,2-8-110,2-6-144</inkml:trace>
  <inkml:trace contextRef="#ctx0" brushRef="#br0" timeOffset="22031.8321">16493 918 84,'0'0'663,"0"0"-663,0 0 2,0 0 2,0 0 27,0 0-31,-3-21-22,27 41 22,7 1 22,7 0-2,5 0-8,2-3 9,2-1-1,1-3-15,0-2-1,-3-3 5,-5 0-5,-12-2-4,-10 0 0,-8 1 0,-8 1 0,-2 5 0,0 1 0,-13 5 1,-13 1 2,-10 5 4,-9 2-4,-4 2-2,1 0 16,1 0-10,8-1-7,5-1-5,10-4-40,11-3-90,13-9-107</inkml:trace>
  <inkml:trace contextRef="#ctx0" brushRef="#br0" timeOffset="22852.1308">17348 747 86,'0'0'435,"0"0"-356,0 0-69,0 0-2,91-26 19,-70 25 3,-2 1 9,1 0-4,-3 0-24,-2 15-7,0 6 12,-9 6 4,-3 3-17,-3 5 2,0-2-5,-6-1-2,-7-4 2,-2-2 0,-3-4-1,1-1 1,0-4 0,3-2 3,4 0-3,4 0-5,1 2 5,5-2 3,0-2-3,0-4-2,0 0-2,17-4 2,5-2 1,2-2 1,-3-1-1,-6 0 2,-6 0-1,-6 0 0,-3 0 11,0 0 81,0 0-22,0 0-27,0 6-26,0 7-17,0 8-6,-7 9 6,2 9 0,2 3 4,3 0 0,0 0-1,0-1 1,0-4-1,0-3 0,0-4 0,0-6-1,-2-3 1,-10-4 0,-4-3 1,-2-2-2,-3-2 6,-4-4-8,-2-3-15,-3-3-23,1 0-71,-1 0-206</inkml:trace>
  <inkml:trace contextRef="#ctx0" brushRef="#br0" timeOffset="24308.0378">10467 2437 110,'0'0'446,"0"0"-379,0 0-4,0 0-41,0 0-22,0 0 0,-3 84 29,0-36 30,3 1-24,0-1-9,0-1-13,0 0-6,0-1-6,1 1 2,1-2-2,-1-6 0,1-7-1,4-7-9,0-5-68,-1-10-86,0-6-230</inkml:trace>
  <inkml:trace contextRef="#ctx0" brushRef="#br0" timeOffset="24628.0213">10452 2368 596,'0'0'101,"0"0"-1,0-80-41,7 64-25,4 3-8,3 3-20,5 7-6,5 3 0,7 2-6,2 22 2,-2 9 0,-6 6 1,-11 6-11,-9-1 3,-5-2-12,-6-6 1,-15-4 0,-5-5-12,-4-5-19,-1-3-32,1-7-114,5-8-165</inkml:trace>
  <inkml:trace contextRef="#ctx0" brushRef="#br0" timeOffset="25115.9881">10855 2928 333,'0'0'52,"0"0"-52,0 0-6,0 0 6,0 0 16,0 0-5,-39 41 0,30-23 13,2 1 7,-2 1-18,6-4-12,3-2-2,0-3 2,3-5 8,15-3 35,2-3 12,9 0-10,2 0 1,0-13-38,-1 0-2,-7-1 0,-5-2-3,-9-2 11,-9-2 1,0-4-10,-3-1-6,-14-3-16,-5 3 1,1 1 8,4 5-21,1 2-54,7 7-179</inkml:trace>
  <inkml:trace contextRef="#ctx0" brushRef="#br0" timeOffset="25419.9711">11218 2657 802,'0'0'101,"0"0"-72,0 0-24,0 0-5,0 0-4,0 0 4,105-6 2,-67 6-1,-2 0-1,-5 0 0,-3 0-17,-3 3-110,-8 3-77,-8 2-250</inkml:trace>
  <inkml:trace contextRef="#ctx0" brushRef="#br0" timeOffset="25603.9567">11293 2796 570,'0'0'101,"0"0"-101,0 0-22,0 0 22,0 0 4,0 0 24,83 28 10,-43-28-24,2 0-14,0-9-17,-1-1-77,-8-4-169</inkml:trace>
  <inkml:trace contextRef="#ctx0" brushRef="#br0" timeOffset="25993.554">11666 2383 716,'0'0'38,"0"0"12,0 0-27,14-82 9,1 69 9,1 5-25,5 5-8,3 3-7,3 0-1,-3 19-3,-3 14 3,-7 12 5,-9 5 1,-5 1-3,0-3-2,-10-4 4,-2-3-5,0-5 0,1-3 0,2-3 3,3-6-3,0 0 1,-1-1-1,3-2-9,2-2-31,2-4-117,0-3-219</inkml:trace>
  <inkml:trace contextRef="#ctx0" brushRef="#br0" timeOffset="26177.5398">11741 3023 181,'0'0'814,"0"0"-774,0 0-36,0 0 19,0 0 6,0 0-6,0 1-19,0-1-4,0 0-20,10-4-59,6-10-194</inkml:trace>
  <inkml:trace contextRef="#ctx0" brushRef="#br0" timeOffset="26761.5068">13971 2464 824,'0'0'75,"0"0"-64,0 0-11,0 0-7,-1 97 7,-1-50 15,0-1-2,2-2-4,0-3-6,0-4 2,0 4-3,0-2-1,0 0 1,-5-4-2,-2-5 1,-1-9-1,5-8-11,2-5-55,1-8-161,0-2-195</inkml:trace>
  <inkml:trace contextRef="#ctx0" brushRef="#br0" timeOffset="27049.4855">13935 2492 228,'0'0'752,"0"0"-749,-11-106-3,17 76-6,12 4 6,2 5 0,0 5 5,5 5-2,2 4-3,1 5 1,2 2-1,0 4-4,-2 18 3,-1 6 1,-4 7-3,-8 1 2,-8 2-3,-7-3 1,0-4 3,-9-1-1,-12-3-2,-4-3-14,-2-1-1,2-2-42,2-4-77,6-6-51</inkml:trace>
  <inkml:trace contextRef="#ctx0" brushRef="#br0" timeOffset="27329.4667">14427 2862 106,'0'0'875,"0"0"-875,0 0-24,0 0-6,0 0 29,0 0 0,10 81 1,-10-52 12,0 1-6,0 0 1,0-5-3,0-1-4,0-2-3,0-6-31,1-5-74,15-8-44,6-3-117</inkml:trace>
  <inkml:trace contextRef="#ctx0" brushRef="#br0" timeOffset="27609.4517">15049 2558 945,'0'0'39,"0"0"-34,0 0 0,0 0-4,0 0-1,0 0-1,59-9 1,-23 9 0,-3 0-1,-6 0-5,-9 0-7,-5 1-35,-7 5-43,-6 0-43,0 1-211</inkml:trace>
  <inkml:trace contextRef="#ctx0" brushRef="#br0" timeOffset="27785.4393">15009 2701 70,'0'0'705,"0"0"-705,0 0-11,0 0 11,0 0 45,0 0 9,113 15-39,-71-15-15,-2 0-5,-4 0-73,-10 0-107,-3 0-353</inkml:trace>
  <inkml:trace contextRef="#ctx0" brushRef="#br0" timeOffset="28206.7356">15710 2353 330,'0'0'251,"0"0"-114,0 0-30,0 0-35,0 0-37,0 0-10,28-72-11,-20 72-6,5 0-8,3 9-7,5 17 6,-2 6 1,-5 9 3,-9 6 0,-5-1-2,0 0 0,-3-5 3,-8-2 2,-1-3-5,0-2 0,2-2 14,-2-2 9,1-4-21,5-4-1,1-3 1,0 0-3,5-6-8,0-1-44,0-4-53,5-1-161</inkml:trace>
  <inkml:trace contextRef="#ctx0" brushRef="#br0" timeOffset="28409.343">15853 3018 880,'0'0'0,"0"0"-11,0 0 6,0 0 5,0 0 5,0 0-4,0 2 1,0-2-2,0 0 0,0 0-25,0 0-121,0 0-232</inkml:trace>
  <inkml:trace contextRef="#ctx0" brushRef="#br0" timeOffset="31089.175">3537 4397 312,'0'0'127,"0"0"-52,0 0 34,0 0-3,0 0-16,0 0-54,-39-86 0,18 76-15,-4 1-12,1 3-3,-7 3-4,3 3-2,-4 0-1,1 0-20,3 10-4,3 8 8,6 2 11,7 4 0,5 6-1,7 6 0,0 4-1,15 1-1,11 1-11,12-1 5,11-5 5,3-1 6,2 0 3,-5-4-15,-13 1 5,-11 1 11,-13-2-1,-10 3-3,-2-4-43,-19 0 20,-16-3 14,-8-4 2,-9-5-10,-2-7-4,3-6-6,5-5-36,6 0-31,4-12-118</inkml:trace>
  <inkml:trace contextRef="#ctx0" brushRef="#br0" timeOffset="32233.1014">3852 4681 478,'0'0'51,"0"0"-51,0 0-1,0 0 1,-78 105 47,71-74 22,7-1-35,0-3-13,0-3-12,10-6-3,4-6-5,2-2 1,-1-7 5,4-3-5,-2 0 3,2-5 1,-2-10-1,-1-4-2,-4-4-3,-5-3-7,-4-1 1,-3 1-1,0 1 4,0 4 3,-1 4 2,-5 4 11,0 4 18,3 4-11,0 4 12,3 1-16,0 0-16,0 0-10,0 0-23,3 4 19,10 3 10,2 0-4,6-4 6,4-3 2,1 0 4,1-5-1,-2-11 1,-4-4 0,-3-4 0,-3-4 7,-6-6 4,-3-4-9,-3-2-2,-3-2 0,0 3-2,0 5 5,-5 12-4,-4 7 0,3 8 14,3 7-7,2 0-10,1 18-28,0 19-14,0 14 42,0 8 1,0 1 0,0-2 18,3-8-16,1-6-1,2-8 0,0-4-1,-1-10 0,2-5-2,2-5 1,0-9-5,3-3-4,-3 0-2,5-6-2,-4-10 10,-1-2 3,-2 0 2,1 1 0,-1 0 11,4-1-1,-1 2 2,5-1 1,6 4-11,-2 2 11,2 4-10,1 7-5,-2 0 0,2 0 2,-4 13-2,-1 5 6,-10 2 0,0 1-5,-1 2 1,-4-1-2,1-2 9,0-7-2,-3-4-3,3-6-4,-3-3 2,3 0 5,2-10 13,2-13 0,2-3-19,3 0-1,6 1-10,-3 6 0,4 4 7,0 5-7,-1 9 2,3 1 3,-3 1 1,0 16 0,0 1 4,-3 2 7,1-2-7,1 0 5,3-1-5,7-2-2,3-6-17,3-5-86,-3-4-100,-6 0-366</inkml:trace>
  <inkml:trace contextRef="#ctx0" brushRef="#br0" timeOffset="32873.061">2891 4316 546,'0'0'53,"0"0"22,0 0 18,0 0-29,0 0-22,0 0-13,-12-10-21,12 18-8,0 27-14,0 21 14,9 19 1,0 10 0,2 2-1,-4-6 0,-1-3 1,-2-1-1,-1-6 1,0-8-1,2-10 1,2-13-1,5-8 0,-3-8-12,-3-9-47,3-9-60,-3-6-106,0-8-120</inkml:trace>
  <inkml:trace contextRef="#ctx0" brushRef="#br0" timeOffset="33713.0086">2954 4180 129,'0'0'204,"0"0"-100,0 0-10,103-52-19,-57 40-31,9-2 2,12 1 0,21-4-8,9 2-2,11 1-12,2 4-10,-4 2-4,0 2-6,-8 2-2,-7 3-1,-7-1 2,-11 2 0,-7 0-3,-8 0 0,-9 0-2,-9 0 1,-5 3 1,-7 3 0,-3 1-1,-2 0 2,-1 0-2,-1 2 2,0 0 5,-2 2-5,2 0 1,-3 3 5,0 3-6,-3 2 0,-2 5 3,-2 7 0,-1 5 4,-4 3-7,0 9 1,-3 5-1,2 7 0,1 3 1,1 0 0,-1 1-2,0-1 0,-6 1 2,0 4 12,0 0 0,3-3-4,5-4-4,5-8-2,2-8-4,7-6 1,0-7 0,-3-7 0,-5-6 1,-5-7-1,-6-5-1,-3-4 1,0-2-1,0-1 6,0 0 7,0 0 14,0 0-6,-4 0-17,-11 0-4,-9 0-1,-9 0-3,-13 3-3,-15 7-11,-9 0 6,-14 2-2,-5-5 9,-4-2 5,-1-3 1,0-2-1,-1 0-8,-4 0-7,-4 0-4,2 0 9,10 0 10,16 0 2,14 1-2,15 1 0,20 1-79,13-3-111,10 0-111</inkml:trace>
  <inkml:trace contextRef="#ctx0" brushRef="#br0" timeOffset="35920.8688">10095 4191 636,'0'0'82,"0"0"9,0 0-53,0 0-15,0 0-23,0 0 7,-22 108 29,18-54-17,1 3 0,3 2-13,0-5 1,0-5-3,0 2-4,0 0 0,-2 2 5,-4 1-5,-4-3-2,4-9-16,0-7-37,1-10-121,1-11-136</inkml:trace>
  <inkml:trace contextRef="#ctx0" brushRef="#br0" timeOffset="36254.3232">10000 4205 617,'0'0'1,"0"0"15,14-80 3,6 57-8,7 3 105,6 2-105,4 5-11,2 7 0,-1 6 2,-7 1-2,4 25 20,-6 7-20,-7 5 0,-4 2 0,-10 0 0,-8-3-12,0-2 7,-21-2-10,-9-1 3,-10-3-8,-7 2-52,0-7-16,3-3-202</inkml:trace>
  <inkml:trace contextRef="#ctx0" brushRef="#br0" timeOffset="36654.2985">10390 4758 545,'0'0'125,"0"0"-117,0 0 30,0 0-5,0 0-33,0 0 0,-32 67 48,26-43-10,5-2-20,1-1-12,0-4-6,0-2 1,7-6 1,8-6 2,5-3 4,5 0 8,5-15-5,-2-8-1,-1-4-10,-6-1-2,-11-3-9,-7 1-14,-3 0-6,-1 2-30,-13 1-82,1 1-265</inkml:trace>
  <inkml:trace contextRef="#ctx0" brushRef="#br0" timeOffset="36958.2794">11095 4397 804,'0'0'73,"0"0"-30,0 0-30,0 0-13,0 0-13,0 0-1,61-9 14,-23 9 2,-1 0-1,-6 0-1,-7 4-10,-6 7-95,-12 3-93,-6 0-166</inkml:trace>
  <inkml:trace contextRef="#ctx0" brushRef="#br0" timeOffset="37118.2685">11119 4634 454,'0'0'1,"0"0"22,0 0 35,103 3 3,-64-3-22,-2-8-22,3 0-13,-8 4-4,-10 0-139,-7 0-328</inkml:trace>
  <inkml:trace contextRef="#ctx0" brushRef="#br0" timeOffset="37910.2175">12187 4054 600,'0'0'87,"0"0"-57,0 0-30,0 0-10,0 0 10,0 101 56,0-48-9,0 5-13,3 5-23,9 5-5,3 0-2,-3-2 1,-1-7-5,-1-10 2,0-7-1,1-4-1,2-6 0,1-8-14,2-5-39,5-8-30,-2-8-93,-1-3-291</inkml:trace>
  <inkml:trace contextRef="#ctx0" brushRef="#br0" timeOffset="38278.2013">12724 4361 779,'0'0'32,"0"0"-26,0 0-6,0 0-1,0 0-4,-95 30 4,83 5 1,2 4 4,4-3-1,4-1-2,2-6-1,0-1-2,2-7 2,11-4 0,5-6 0,9-6 6,4-5 2,2 0 12,1-12-13,-2-7 4,-10-6-11,-7-2-9,-9-1-13,-6-4-2,0 0-16,-18 2-14,-6 2-26,0 2-184</inkml:trace>
  <inkml:trace contextRef="#ctx0" brushRef="#br0" timeOffset="38694.1688">12968 4205 433,'0'0'72,"0"0"-68,0 0 12,0 0 45,97 40-18,-66-20 3,3 2-19,5-1-5,0 0-1,-3 0 6,1-3-10,-7 1-15,-3-1 0,-8 0-2,-10 0 0,-5 2 3,-4 1 9,0 1 7,-20 0 31,-6 3-17,-8-2-11,-5-2-6,-3-2-6,-4-1-10,6 0-12,5-5-56,10-3-114,14-3-194</inkml:trace>
  <inkml:trace contextRef="#ctx0" brushRef="#br0" timeOffset="39374.125">14181 4167 518,'0'0'113,"0"0"-94,0 0-14,0 0 2,0 0-5,0 0-2,-50 56 2,16-29-2,-6-1-1,-1 4-2,6-5-11,5-1-7,6-5-7,7-2-31,6-5-48,5 0 20,3-1 42,3-1 2,0 2 8,3 1 35,13 3 0,2 1 13,6 2 6,4 2 40,3-1-26,4 0-10,-1 1 23,0 0-14,-2 0 18,-2-2-28,-1-2-16,0-1-6,-1-4-19,-3-3-151</inkml:trace>
  <inkml:trace contextRef="#ctx0" brushRef="#br0" timeOffset="39814.0982">14755 4216 829,'0'0'31,"0"0"-29,0 0-2,-88-21-29,55 35 5,0 14 18,6 6 6,8 3 0,4 1-1,9 0-5,6-2 2,0-6-5,5-3 9,14-9 1,8-5 2,7-5 37,2-8-10,4 0 9,-2-8-24,-3-13 5,-8-5-10,-6-6 6,-9-3-2,-3-3-7,-8 2-7,-1 2-15,0 3-49,-13 8-157,-4 6-240</inkml:trace>
  <inkml:trace contextRef="#ctx0" brushRef="#br0" timeOffset="40231.4005">15223 3958 651,'0'0'163,"0"0"-96,0 0-65,0 0-2,0 0-12,-16 84 4,13-31 8,3 5 15,0 1-5,0 4 12,0-1-5,0-2-3,0 1-9,0-9 0,0-5-3,0-7 1,0-6 0,0-8-3,0-3-6,-2-8-20,2-4-31,0-10-141,0-1-219</inkml:trace>
  <inkml:trace contextRef="#ctx0" brushRef="#br0" timeOffset="40789.4373">16417 4191 577,'0'0'104,"0"0"-96,0 0-7,0 0 4,0 0-4,86-6-1,-59 6 3,3 0-1,-2 0-1,-5 0-1,-2 0 0,-8 0-23,-4 5-107,-8 0-222</inkml:trace>
  <inkml:trace contextRef="#ctx0" brushRef="#br0" timeOffset="40989.4292">16429 4373 702,'0'0'0,"0"0"0,0 0 6,0 0 35,82 19 18,-48-19-10,6 0-29,-1-1-16,0-6-4,-3-1-37,-5 2-95,-7-1-202</inkml:trace>
  <inkml:trace contextRef="#ctx0" brushRef="#br0" timeOffset="43221.282">17746 3876 228,'0'0'154,"0"0"-50,0 0-21,0 0-7,0 0-22,0 0-27,-7 0-17,-5 0-10,-3 0 0,-3 0 0,0 0 0,-1 0-2,1 0 2,-2 0 3,4 0-3,0 0 0,0 0 0,3 0 3,6 2-2,2-2-1,4 0 0,1 0 1,0 0 2,0 0 2,0 0 14,0 0 7,0 0-10,0 0-13,0 0-3,0 3-1,0 3-6,0 6-10,-3 8 17,1 5 0,2 4 0,0 4-1,0 0 1,0 3 0,2 2-1,5 1 1,-2 6 1,-1 0-1,-4 5 1,2 1 8,-2 0 4,1-1-5,2-2-5,0-3 0,3-4-2,-2-1 0,1-2 1,-2 3 2,-1 1-1,-2 1 1,0 1 35,0-3-11,0-3-16,0 1-6,0-2 8,-2 1 4,-2 1-5,0-4-9,1-3 2,0-3-3,3-3-3,-2-4 1,2-1 0,0-1-1,0-5 0,0-3 2,0-2-2,0-2 2,0-3-2,0-1-2,5 1 2,2-2 0,5-1 0,7-1 3,9-1-3,8 0 0,8-1-1,5-12-11,6-2-24,3-5-21,3-3-98,3-9-128</inkml:trace>
  <inkml:trace contextRef="#ctx0" brushRef="#br0" timeOffset="43717.2502">18638 3672 631,'0'0'0,"0"0"0,-1 79 8,1-44 38,0 0-16,0-4-22,3-2-4,7-4-2,-1 3-2,-1-1-2,-2-1-14,-2 1-20,0-5-58,-1-7-167</inkml:trace>
  <inkml:trace contextRef="#ctx0" brushRef="#br0" timeOffset="44441.1749">19865 3711 555,'0'0'94,"0"0"-93,0 0-1,0 0 0,0 0 1,-88 98 14,76-65 14,7-2-15,5-1-4,0-3-6,8-2-3,14-4 1,5-5 4,9-4 31,1-4 15,3-6-2,1-2-14,0 0-14,-3-16-4,-4-3-8,-10-1 2,-7-2-3,-10-4-3,-7 0 2,0-1 16,-21 1-24,-10 4-1,-7 2-46,-6 10-43,-3 5-116,0 5-130</inkml:trace>
  <inkml:trace contextRef="#ctx0" brushRef="#br0" timeOffset="45105.1305">18827 4737 718,'0'0'82,"0"0"-73,0 0-9,0 0-17,0 0 12,0 0-1,-57 62 4,51-38 2,3-1 4,3-1 4,0-1 1,0-4 2,6-2 2,5-3-11,5-4 3,6-4 15,5-4 18,9 0 1,-1-7-24,-2-11-9,-7-4-6,-12-2-11,-12-3 0,-2-3 5,-13 2-12,-13 0-35,-2 6-4,-2 5-40,0 7-108,3 7-120</inkml:trace>
  <inkml:trace contextRef="#ctx0" brushRef="#br0" timeOffset="45617.0991">19899 4695 450,'0'0'149,"0"0"-73,0 0-48,0 0-28,0 0-2,0 0 2,-42 80 5,28-48 1,4-3 32,4-1-10,5-6-9,1-5-12,0-5-3,0-4 2,9-4 2,6-4 16,4 0 19,8 0-7,3-6-24,0-8-2,-6-2-9,-6-2 2,-5-2 2,-7-2 2,-6-2-1,0-2-6,-5 3-33,-12 7 5,-5 4-23,0 7-39,1 5-36,3 0-63,5 0-132</inkml:trace>
  <inkml:trace contextRef="#ctx0" brushRef="#br0" timeOffset="46553.4623">20536 3800 865,'0'0'6,"0"0"-6,0 0-11,0 0-2,0 0 5,0 0-6,69-31 2,-30 29 12,-1 0 4,-4 1-4,-4 1 0,-8-2-1,-2 2 3,-6-1-4,1 1 2,-5 0 0,0 0 0,-1 0-2,-3 0 2,1 0 0,-3 6-21,0 5-22,-2 7 32,-1 7 5,-1 8 5,0 6 1,0 8 4,0 7 7,0 8-4,0 2 15,-1 6 2,-1 0-7,-2-1-10,3-1 4,-1-4-8,1-7-3,1-6 6,0-3 19,0-3-11,0-5-6,0-3 13,0 0-2,0 1-7,0 0 9,0-1 0,0-2-10,0-7-6,0-5-3,-8-5 2,0-7 2,-6-2-1,-4-4-1,-11-4-4,-8 0-18,-9-1-38,-9 0-29,-5 0-82,-4-1-202</inkml:trace>
  <inkml:trace contextRef="#ctx0" brushRef="#br0" timeOffset="47787.5369">10379 6336 509,'0'0'125,"0"0"-69,0 0-10,0 0 3,0 0 21,0 0-24,0 0-26,0-20-16,0 20-4,0 12-8,0 12 7,0 10 1,0 6 1,0 1 7,0 2-5,0-4-1,0-1-1,0 0-1,5-3-1,-4-1 0,1-1-10,-2-4-13,0-2-11,0-5-36,1-5-87,-1-8-151</inkml:trace>
  <inkml:trace contextRef="#ctx0" brushRef="#br0" timeOffset="48195.5093">10382 6202 415,'0'0'20,"0"0"15,0 0-3,0 0 63,0 0-72,0 0-22,88-84 0,-63 79-1,-1 3 2,-3 2-2,0 2 5,-2 14 5,-5 9-10,-2 3-1,-5 1-6,-5 1 3,-2-5-13,0 1-6,-12-3 8,-5-2-2,-8-3 10,-2 0-17,-4-3-11,-2-3-56,3-3-83</inkml:trace>
  <inkml:trace contextRef="#ctx0" brushRef="#br0" timeOffset="48585.2328">10806 6714 784,'0'0'47,"0"0"-47,0 0-25,0 0-1,0 0 24,0 0 2,0 66 9,3-36-2,-3 0 0,0 0-4,0-3-3,0-4-4,4-7-80,1-5-132,3-6-112</inkml:trace>
  <inkml:trace contextRef="#ctx0" brushRef="#br0" timeOffset="48929.2109">11420 6443 277,'0'0'386,"0"0"-315,0 0-40,0 0 5,0 0-16,0 0-11,66-18-5,-33 15-2,0-1-1,-3 3-1,-2 1-3,-4 0-79,-12 0-104,-11 8-379</inkml:trace>
  <inkml:trace contextRef="#ctx0" brushRef="#br0" timeOffset="49097.2048">11440 6614 528,'0'0'125,"0"0"-119,0 0-6,0 0 22,0 0 15,118 5-16,-78-16-10,-1 1-7,-5-1-4,0 4-106,-8 0-79</inkml:trace>
  <inkml:trace contextRef="#ctx0" brushRef="#br0" timeOffset="51992.4149">12380 6161 328,'0'0'210,"0"0"-135,0 0-9,0 0 12,0 0-9,0 0-39,3-7-16,-2 16-10,2 15-3,-1 12 12,1 9 9,-3 6-10,0 5-3,0-2-5,0-1-4,0-4 4,0-3 0,0-6-4,3-2 2,1-4-5,-4 2 3,0-1-2,0-1-2,0-3-3,0-4-19,0-3-32,0-6-72,0-7-67,0-6-241</inkml:trace>
  <inkml:trace contextRef="#ctx0" brushRef="#br0" timeOffset="52424.386">12732 6309 673,'0'0'107,"0"0"-107,0 0-18,0 0 18,0 0 6,0 99 2,6-69-5,-3-2-2,1-3-1,1-1-1,-1-3-5,2-3-36,1-4-55,1-5-131</inkml:trace>
  <inkml:trace contextRef="#ctx0" brushRef="#br0" timeOffset="52872.3581">12924 6168 587,'0'0'21,"0"0"26,0 0-43,0 0-4,0 0 0,0 0 7,109 29 19,-70-9-9,3 1 3,-3-1 1,-2-1-16,3-2 0,-3-2-4,2 0 2,-3-2-2,0 0 9,-9-2 6,-8-1-9,-7 0 0,-9 1-2,-3 2 18,0 7 1,-21 4 5,-9 4-12,-8 2 4,-4 2-12,-2-1-5,1 0-4,3-1-9,2-4-53,7-4-125,7-7-153</inkml:trace>
  <inkml:trace contextRef="#ctx0" brushRef="#br0" timeOffset="53592.3135">14404 6182 645,'0'0'138,"0"0"-79,0 0-24,0 0 5,0 0-25,0 0-14,-38 34-1,3-9 5,-4 4-5,-3-2 0,-1-2-1,6-1-5,3-4-16,7-5 2,9-4-9,5-6 0,5-2 18,8-1 10,0 0 1,0-2 1,0 3-1,0 4-1,5 1 0,8 5 1,6 1 13,7-1 10,2 2 0,5 3-19,1 0 6,1 2-8,2-1 1,9-1-2,0-1-1,2-2-35,-8-3-142,-7-3-296</inkml:trace>
  <inkml:trace contextRef="#ctx0" brushRef="#br0" timeOffset="53952.2878">14870 6311 788,'0'0'113,"0"0"-101,0 0-1,0 0-5,0 0-6,0 0-18,0 32 14,0-2 4,0 2 0,0-1 0,0 1 1,0-3 1,0-5-2,0-3-6,0-6-79,6-6-43,7-7-91</inkml:trace>
  <inkml:trace contextRef="#ctx0" brushRef="#br0" timeOffset="54320.266">15285 5995 349,'0'0'183,"0"0"-183,0 0 9,0 84 20,0-29 45,0 6-22,0 3 74,0-2-49,0-2-38,0-3-21,1-4-11,5-5-7,-3-7 4,1-4-3,-1-5-1,-1-3-1,1-4-2,0-5-20,0-5-29,0-7-59,4-3-68,-4-5-275</inkml:trace>
  <inkml:trace contextRef="#ctx0" brushRef="#br0" timeOffset="54976.2272">16605 6376 339,'0'0'94,"0"0"-79,0 0 78,0 0-32,95-5-29,-66-2-4,-1 1-16,3 0-8,-1 4-4,-4 0-1,-4 2-67,-7 0-331</inkml:trace>
  <inkml:trace contextRef="#ctx0" brushRef="#br0" timeOffset="55176.2126">16649 6516 472,'0'0'59,"0"0"-59,0 0 71,0 0 8,0 0 1,108 5-50,-66-14-2,9 0-18,-4 0-10,0 3-17,-8 0-130,-8 1-305</inkml:trace>
  <inkml:trace contextRef="#ctx0" brushRef="#br0" timeOffset="56153.5118">17963 6172 646,'0'0'49,"0"0"-7,0 0-12,0 0-30,0 0-2,-87-12 2,63 13 0,0 6 0,3 2-2,3-2 6,2 0-4,1 2 0,2 0-2,4 2 1,1-2-2,5 0-2,-1 0-1,4-1 3,0-3-3,0 5 6,0 0 0,0 2 9,4 5 5,2 2 8,-1 5-4,1 5-4,-3 5-4,0 4-3,1 6-2,2 3-2,-5 2 1,-1 4 2,0 3 32,0 1-23,2 1-11,1-2 1,0-3-5,2-5 3,-1-1-2,1-2 0,-2 3-1,1 0 21,-3-1-4,2 0-9,-1-2-3,1-2-4,0-2 0,1-4 5,1-2 1,1-4-3,3-5-4,-2-3 2,5-5 2,2-4 4,1-6-2,4-4 4,3-4-1,1 0 7,1 0-6,-1 0-10,0-4 0,2-1-14,11-4-5,9-2-9,11-1 3,7-1 3,4-4-18,1-1-40,-4-3-97,-5-5-281</inkml:trace>
  <inkml:trace contextRef="#ctx0" brushRef="#br0" timeOffset="56737.4755">18794 6350 255,'0'0'97,"0"0"-13,0 0-39,0 0-10,0 0 32,0 0-16,-81 76 18,79-49-30,2-3-24,0 1-4,11-4-1,10-3-4,3-5 5,6-2-1,1-7 14,3-4 15,2 0-10,-5 0-19,-5-12-1,-5-1 7,-7-4-7,-5 0 4,-6-2-4,-3-2-3,0-2 0,0 1-1,-9 1-5,-7-1-12,-1 4-30,-2 6-57,0 3-51,-1 5-140</inkml:trace>
  <inkml:trace contextRef="#ctx0" brushRef="#br0" timeOffset="57377.4318">20216 6408 625,'0'0'109,"0"0"-99,0 0-4,0 0-6,0 0-14,0 0 7,-80-6 2,67 26 2,1 4 3,1 4 1,3 3 23,3-5-1,5 0-23,0-5 0,16-4 0,8-5 10,3-5 22,10-5 14,1-2-9,2 0-21,-4-9-10,-5-11-2,-7-2 4,-8-4-7,-8-1 2,-8 0 0,0-2-2,-6 4-2,-16 1-19,-7 6-40,-4 4-51,-1 7-82,-2 7-152</inkml:trace>
  <inkml:trace contextRef="#ctx0" brushRef="#br0" timeOffset="58083.2143">19156 7037 524,'0'0'151,"0"0"-141,0 0 26,0 0-36,-82-9-10,61 23 8,2 5 2,4 8 12,3 5 17,4 4 2,4 0-17,4-1-13,0-2 0,0-6-1,12-4 3,9-9 0,2-3 24,6-8-1,-2-3-2,1 0-11,-4-16 3,-3-8-10,-6-4-2,-6 0-4,-8-4-7,-1 2 0,-7 3-23,-13 3-48,-2 6 0,-3 4-66,1 5-213</inkml:trace>
  <inkml:trace contextRef="#ctx0" brushRef="#br0" timeOffset="58515.188">20242 7126 623,'0'0'145,"0"0"-83,0 0-27,0 0-12,0 0-23,0 0-4,-7 81 4,-1-39 26,2 1-6,-1-3-11,6 0 0,1-4-7,0-4 0,0-3-2,0-3-17,8-7-24,3-5-80,-1-8-92,2-6-328</inkml:trace>
  <inkml:trace contextRef="#ctx0" brushRef="#br0" timeOffset="59427.1298">20946 6155 611,'0'0'103,"0"0"-69,0 0-25,0 0 3,0 0-6,0 0-1,41 0 20,-11 0 0,5 0-11,3-1-6,4-2 3,0-1-9,-1 3-1,-8 0 2,-9-1-2,-11 2-1,-5 0 1,-4 0 0,-4 0-1,0 0-3,1 0-1,1 0-11,-1 4-1,4 13 12,-4 4 3,2 8 1,-3 9-1,0 5 1,0 8 0,0 3 2,0 5 8,0-2 6,-6-1-2,0 3-7,-2 1 6,2 4-9,-2-2-4,-1-1 3,-1-8-1,2-7-1,4-2-1,1 4 0,1 3 0,1 3 0,-1 3-1,2-3 1,0-2 2,0-4-1,6-3-1,5-4 0,-4-3 0,0-6 0,-2-4 0,-2-7 4,-3-8-3,0-1-2,0-3 2,0 0-1,0 1 1,0 0 2,0-1-1,-6 1 1,-9 1-2,-7-1 1,-4 1 0,-9-4-2,-2 0-3,-7-3 0,-3-2-10,-3-2-10,-5 0-62,-5-2-71,-4-13-308</inkml:trace>
  <inkml:trace contextRef="#ctx0" brushRef="#br0" timeOffset="61003.029">8978 9220 576,'0'0'323,"0"0"-302,0 0-14,0 0-7,0 0 2,0 0-2,0-11-14,0 11-66,0 0-119,0 9-195</inkml:trace>
  <inkml:trace contextRef="#ctx0" brushRef="#br0" timeOffset="61275.0122">8615 9641 741,'0'0'68,"0"0"-63,0 0 0,0 0 19,0 0-15,0 0-9,2 8-4,1-7-32,8-1-86,3 0-34,3 0-79</inkml:trace>
  <inkml:trace contextRef="#ctx0" brushRef="#br0" timeOffset="61491.0002">9448 9542 56,'0'0'821,"0"0"-821,0 0-15,0 0 6,0 0 9,0 0 0,3 6-28,-3-5-56,3 1-128,-3-2-104</inkml:trace>
  <inkml:trace contextRef="#ctx0" brushRef="#br0" timeOffset="62242.9573">10348 9029 643,'0'0'124,"0"0"-55,0 0-69,0 0-2,0 0 2,0 0 5,0 106 12,0-61-3,0 4-10,6-4-1,4-1-2,-4-7-1,-3-1 0,0-4-33,-3 0-37,0-5-1,0-5 25,0-4-15,0-9-293</inkml:trace>
  <inkml:trace contextRef="#ctx0" brushRef="#br0" timeOffset="62610.929">10325 8994 604,'0'0'7,"0"0"25,30-83 6,-9 56-2,0 2 14,0 4-15,0 4-1,-2 5-4,-4 6-18,0 6-9,0 0 0,3 3-3,3 18 0,-2 9 0,2 5 2,-11 0 0,-8 3-2,-2-3-7,-6-3 0,-15-4-1,-4-2-12,-5-3-7,2-2 0,-1-5-10,4-1-29,4-3-3,7-3-101,3-1-146</inkml:trace>
  <inkml:trace contextRef="#ctx0" brushRef="#br0" timeOffset="63087.6779">10807 9504 613,'0'0'42,"0"0"-33,0 0 2,0 0 47,0 0 20,0 0-12,-33-70-32,19 70-26,-3 13-7,1 8 0,1 3-1,7 0-5,4-1 4,4-2-4,0-2 4,12-3 1,6-6-4,4-4 0,3-6 2,2 0 0,0 0 2,-3-15 0,0-3-1,-6-3-1,-5-5 1,-4 0 1,-8-2 0,-1-1-4,-1 3-19,-14 2-30,0 2-68,0 6-89,3 5-174</inkml:trace>
  <inkml:trace contextRef="#ctx0" brushRef="#br0" timeOffset="63439.6566">11247 9174 241,'0'0'405,"0"0"-393,0 0 11,0 0-15,0 0 30,85-22 28,-52 22-23,0 0-11,-3 0-19,0 0-5,-2 0-6,5 0 0,-5 0-2,-1 0-7,-2 0-58,-7 0-22,-3 0-62,-10 0-193</inkml:trace>
  <inkml:trace contextRef="#ctx0" brushRef="#br0" timeOffset="63679.6384">11444 9048 620,'0'0'118,"0"0"-118,0 0 0,-30 77 0,27-44 41,3 3-25,0 3-11,0 0-4,0-3 2,0-1-2,0-5-1,0-5-3,0-6-58,0-6-73,6-8-159</inkml:trace>
  <inkml:trace contextRef="#ctx0" brushRef="#br0" timeOffset="63997.7813">11743 8926 695,'0'0'47,"0"0"-28,0 0-19,0 0-3,0 0 3,25 80 53,-20-41-19,-4 2-15,-1 1-11,0 3 2,0 3 13,0-1-7,0-4-15,0-4-1,0-7 0,-1-3-13,1-8-54,0-8-96,0-7-21</inkml:trace>
  <inkml:trace contextRef="#ctx0" brushRef="#br0" timeOffset="64341.7606">11747 8783 638,'0'0'33,"0"0"-17,0 0-15,0 0-1,0 0 0,97-48 2,-66 48 5,2 0-1,-3 19 13,-6 10-3,-5 6 23,-8 4-21,-7 0 3,-4-1-6,-4-4-7,-14-4-5,-4-4-3,-1-7-6,4-2 1,-4-5-10,1-1-71,2-5-33,1-4-178</inkml:trace>
  <inkml:trace contextRef="#ctx0" brushRef="#br0" timeOffset="64693.7375">12238 9301 764,'0'0'155,"0"0"-155,0 0-9,0 0 9,0 0 2,-1 95 1,-2-65 0,1-1-1,-1-2 2,2 0-4,-4-1-5,2-4-63,-3 0-43,-1-3-8,2-6-81</inkml:trace>
  <inkml:trace contextRef="#ctx0" brushRef="#br0" timeOffset="65317.6965">13199 9025 781,'0'0'73,"0"0"-35,0 0-11,0 0-4,0 0-15,88-8-6,-37 2 4,-1-1-3,0 3-2,-4 1-1,-9 3-14,-10 0-125,-17 0-205</inkml:trace>
  <inkml:trace contextRef="#ctx0" brushRef="#br0" timeOffset="65501.6862">13266 9164 496,'0'0'85,"0"0"-73,0 0 40,0 0 32,98 5-17,-51-7-30,3-6-31,1 2-5,-9 2-1,-5 3-11,-5-1-76,-7 1-130</inkml:trace>
  <inkml:trace contextRef="#ctx0" brushRef="#br0" timeOffset="66498.1101">14789 8563 575,'0'0'120,"0"0"-40,0 0-24,0 0 1,0 0-6,0 0-23,-12-11-28,-9 11 0,-5 0-3,-9 0-10,-2 8-8,-1 2 3,4-2 5,4-1-7,5-3 9,7-2 11,9-1 0,5-1 4,2 0 8,2 0 11,0 0-18,0 0 1,0 2-6,0-1 0,0 3-1,0 7-10,0 9 1,0 8 10,0 10 2,0 2-1,0 7-1,3 4 3,-1 5 5,-2 6-8,0 1 1,-3 3 21,-12-1 2,3-2-17,0 0-3,0-3-3,8-5-1,4-8 0,0-2 0,1-5-1,14 2 1,1 2 2,2 0-1,-3-1 0,-3-5-1,-3-6 0,2-5 0,0-6 1,1-5-1,6-4 0,5-7-2,7-5-16,11 0 7,6-6-12,3-11-44,1-2-37,-2-2-38,0-4-150</inkml:trace>
  <inkml:trace contextRef="#ctx0" brushRef="#br0" timeOffset="66946.0824">15456 8550 575,'0'0'100,"0"0"-100,0 0-1,0 0 1,0 83 7,0-47 20,0-3-11,0-2-8,0-2-6,0-2 4,0 0-6,0-1-78,5-1-117,1-7 73</inkml:trace>
  <inkml:trace contextRef="#ctx0" brushRef="#br0" timeOffset="67570.0404">16574 8539 697,'0'0'72,"0"0"-54,0 0-16,0 0 3,0 0-5,0 0-8,-27 46-9,15-14 17,-1 6 17,2 0 7,5-3-12,4-5 9,2-6-11,0-6-9,11-3 1,5-6 5,4-3 1,4-6 4,5 0 12,4-7-4,2-13-10,-2-4-9,-7-5-1,-5-1-3,-9-2 3,-12-1 0,0 0 3,-9 2-3,-16 0-41,-5 4-44,-4 5-97,-4 5-204</inkml:trace>
  <inkml:trace contextRef="#ctx0" brushRef="#br0" timeOffset="68321.9975">15571 9500 528,'0'0'79,"0"0"-71,0 0-6,0 0-1,-64 78 11,56-53 13,8 1 8,0 0 2,0-4-18,4-1-4,9-4 3,2-6-7,1-3 13,6-3-2,-1-5 11,6 0-1,2-3-5,-3-14-6,0-2-12,-7-7 1,-2-1 5,-7-2-7,-5 1 2,-5 2-7,0 4-2,-8 5-17,-13 6-87,-3 4-73,-1 5-119</inkml:trace>
  <inkml:trace contextRef="#ctx0" brushRef="#br0" timeOffset="68729.9671">16705 9424 875,'0'0'95,"0"0"-68,0 0-26,0 0-1,0 0-2,0 0-8,4 34 7,-1-8 3,0 5 0,0 0 0,0 0 4,0 0 0,0-2-4,3-4-4,0-4-10,5-7-51,1-6-64,5-8-90,6 0-279</inkml:trace>
  <inkml:trace contextRef="#ctx0" brushRef="#br0" timeOffset="69404.6681">17209 8420 486,'0'0'23,"0"0"9,0 0 22,0 0-6,0 0 1,85-43-3,-65 37 10,3 1-36,4-1-9,5 0-5,0 2-2,1 1-4,-1 1 1,-3 2-1,-6 0 0,-8 0-1,-6 0-3,-4 0 0,-3 3-20,-2 9-15,0 5 38,0 8-1,0 9 2,0 9 2,0 9 11,0 5 0,-7 3 6,-1 3-13,-1 3 4,2 3-6,0 2 52,4 1-4,1-2-36,2 1-1,0 1-9,0-3 0,0-1-4,0-8 0,2-8-2,1-5 3,-3-5-2,0-5 1,0-7 3,-8-8-2,-7-5 6,-4-7-3,-7-6-2,-2-4-4,-3 0-25,-4-4-38,-1-14-80,-3-6-240</inkml:trace>
  <inkml:trace contextRef="#ctx0" brushRef="#br0" timeOffset="69964.6302">18444 8877 514,'0'0'143,"0"0"-85,0 0-25,0 0-12,0 0-15,93-21-1,-56 17 8,2 3-8,-2-1-2,-7 2-3,-9 0 0,-8 0-67,-8 2-104,-5 6-343</inkml:trace>
  <inkml:trace contextRef="#ctx0" brushRef="#br0" timeOffset="70156.6196">18449 9043 31,'0'0'470,"0"0"-464,0 0 50,0 0 38,88-8-35,-48 0-36,5 0-14,-3 3-9,-6 2-1,-5 1-2,-6 0-100,-6 1-213</inkml:trace>
  <inkml:trace contextRef="#ctx0" brushRef="#br0" timeOffset="70577.9706">19128 8553 703,'0'0'38,"0"0"-32,0 0-6,0 0 3,0 0 5,0 0 1,98-21 18,-68 21-9,2 0-13,-4 0-1,-4 0-1,-4 0-3,-6 0-53,-6 0-62,-8 0-100</inkml:trace>
  <inkml:trace contextRef="#ctx0" brushRef="#br0" timeOffset="70835.3234">19220 8622 440,'0'0'68,"0"0"-28,0 0-18,-12 86 14,12-62-22,0 0-14,0 2 14,2 1-6,1 2 9,1-3 8,-4 5 20,0-3-32,0-1-9,0-1-4,-6-2-5,-5-5-37,-2-2-44,0-6-104,-2-7-221</inkml:trace>
  <inkml:trace contextRef="#ctx0" brushRef="#br0" timeOffset="71011.3124">19077 9040 602,'0'0'252,"0"0"-200,0 0-39,0 0-11,0 0-1,0 0-1,100-5 13,-58 5-2,5-2-8,0 1-1,0 1-2,-3-2 0,-7 2-16,-7 0-114,-11 0-184</inkml:trace>
  <inkml:trace contextRef="#ctx0" brushRef="#br0" timeOffset="76044.5444">20018 9022 674,'0'0'73,"0"0"18,0 0-30,0 0 7,0 0-29,0 0-23,0 0-10,0-11-6,0 15-11,0 13-8,-6 7 17,-8 6-25,-6 3-11,-8 6-36,-4-2-112,-5 1-212</inkml:trace>
  <inkml:trace contextRef="#ctx0" brushRef="#br0" timeOffset="76940.4871">8816 11087 897,'0'0'45,"0"0"-39,0 0-6,0 0 0,0 0-2,0 0-4,59 2 6,-21-2 2,11 0-1,4-6 1,0 0-4,0-2 2,-4 4-24,-10 4-122,-9 0-64,-9 0-304</inkml:trace>
  <inkml:trace contextRef="#ctx0" brushRef="#br0" timeOffset="77188.4697">8845 11235 465,'0'0'23,"0"0"-23,0 0-5,0 0 5,0 0 37,0 0 26,24 18 14,0-16-13,6-1-9,6-1-16,3 0-19,1 0-8,6 0-12,3 0-12,-1-3-103,-6-3-90,-4-1-112</inkml:trace>
  <inkml:trace contextRef="#ctx0" brushRef="#br0" timeOffset="77620.4442">9254 10775 796,'0'0'123,"0"0"-123,0 0-36,0 0 21,0 0 15,18 87 9,3-53 0,4 1 11,1-2-2,1-4-18,-2 1 3,-3-5-1,-5 1 0,-4-3-1,-2-3 2,-8-1-2,-3 1-1,-5-1-4,-22 4-6,-7-1 0,-11 2-4,-6 2 10,-1-1-25,1 2-89,2 1-53,6-4-166</inkml:trace>
  <inkml:trace contextRef="#ctx0" brushRef="#br0" timeOffset="78956.3613">11306 10829 551,'0'0'30,"0"0"-7,0 0-6,0 0 28,0 0-21,0 0-8,-75-54-12,51 54-4,-3 10 2,-7 13-2,-4 7 0,-3 9 7,-1 3 10,6 6 19,-1 0-13,7 1-10,8-6-8,7-4 2,12-4-6,3-6-1,15-7 0,13-2 0,6-5 13,8-3 10,4-5-7,1-3-7,0-4-9,-5 0-1,-3 0-21,-6-2-73,-8-1-92,-10 0-381</inkml:trace>
  <inkml:trace contextRef="#ctx0" brushRef="#br0" timeOffset="79593.1444">11574 10857 357,'0'0'344,"0"0"-251,0 0-52,0 0-10,0 0-7,0 0-24,0 33-2,0 8 2,0 8 11,0-3 2,-5-4 3,2-4-9,3-6-4,0-6-1,0-3-1,0-7-1,6-2-1,2-3 1,3-2 1,-1-5-1,2-1 0,6-3 4,3 0 9,4 0 0,5-10-13,1 2-25,1 1-20,-1 1-78,-6 1-47</inkml:trace>
  <inkml:trace contextRef="#ctx0" brushRef="#br0" timeOffset="80073.1148">12204 10848 709,'0'0'56,"0"0"-52,0 0 0,0 0-4,-90 12-6,74 20 4,-1 4 2,5 3 11,6-1 4,5-2 0,1-3-10,0-3-5,7-6 1,7-4-1,10-7 2,1-7 9,9-6 14,2 0 19,2-3-22,-3-13-6,-4-4 4,-8-2-14,-4-2 14,-8-5-12,1-1-7,-9-2 6,-3-1-7,0 0 8,-6 1-8,-11 1-29,-3 7-32,-2 6-86,-3 6-38,1 7-277</inkml:trace>
  <inkml:trace contextRef="#ctx0" brushRef="#br0" timeOffset="80941.969">12869 10829 589,'0'0'71,"0"0"-21,0 0-31,0 0 46,0 0-37,0 0 4,-5-39-4,-6 34 6,-6 4-25,-8 1-9,-5 0-4,-6 0 4,-1 13-1,1 4-7,8-1 4,5 5 3,7 2-1,10 1-6,6 5 0,0 2 2,18-1 5,9 2-2,7-4 1,3 0 2,1-3 3,-4-1-3,-3-1 0,-2 0 0,-9-1-1,-4-2 1,-6-2-1,-10 0 1,0-3 0,-3-2 1,-18 0 3,-4-5-4,-7-3-4,-5-5-19,1 0 12,-4 0 3,3-8-7,2-5-32,6-1-32,5-1 19,9 2-48,9-1-198</inkml:trace>
  <inkml:trace contextRef="#ctx0" brushRef="#br0" timeOffset="81469.9357">13212 10842 398,'0'0'129,"0"0"-54,0 0-50,0 0-25,0 0-6,0 0 6,-12 93 9,12-52 20,0 2-3,2-4-9,8-2-12,1-5-3,3-5 3,3-7 4,1-6 0,1-4 0,-1-5 8,0-3-6,0-2 11,3 0 20,3-6 6,1-12-17,-1-6-7,0-3-9,-2-3 3,-5-2-5,-4-3-12,-2 1 3,-7-1 2,-2 2-2,-2 2-4,0 5-2,-2 6-39,-7 5-29,0 8-88,0 5-102</inkml:trace>
  <inkml:trace contextRef="#ctx0" brushRef="#br0" timeOffset="81829.9095">13742 10808 888,'0'0'60,"0"0"-60,0 0-23,0 0-9,0 0 28,13 77 3,-7-38 1,-3 0 2,-3-1-2,0-1 10,0-2-7,0-4 1,0-4-4,-6-2-2,2-9-13,-2-3-31,3-6-6,1-4 1,2-3-48,0 0-1,0-13-166</inkml:trace>
  <inkml:trace contextRef="#ctx0" brushRef="#br0" timeOffset="82225.0774">13776 10869 456,'0'0'133,"0"0"-26,0-107-48,7 76-9,4 2 13,3 5-14,5 5-10,0 5-24,1 5-7,-1 8-7,3 1-1,-4 4 4,-1 17-7,-5 8 3,-5 5-1,-7 2 1,0 2-1,-6-2-10,-12-1 3,-3-7-2,-1-7-3,1-4 5,2-6 1,1-5 0,4-4 7,4 0 2,7-2 10,0 0 7,3 0-1,0 2-4,0 1-14,0 3-3,3 4-10,13 4 13,5 4 9,3-2-2,3 4-6,0 0 2,1-1-3,-4 1 0,0-2 0,-6-1-10,-3-2-38,-3-2-86,-5-4-123</inkml:trace>
  <inkml:trace contextRef="#ctx0" brushRef="#br0" timeOffset="82573.6572">14166 10796 229,'0'0'233,"0"0"-140,0 0-27,0 0 24,0 0-29,0 0-39,4-30-6,-1 49-14,2 11 24,0 6-3,-3 5-11,-2 2 6,0 0-4,0-4-12,0-6 3,0-6-5,0-4 0,0-8-19,-4-6-9,4-6-18,0-3-39,0 0 18,0-2 18,0-13-126,0-4-81</inkml:trace>
  <inkml:trace contextRef="#ctx0" brushRef="#br0" timeOffset="82789.6437">14197 10853 187,'0'0'80,"12"-87"-2,0 46 23,1 2-8,5 3-31,0 6 11,3 6-43,3 6-8,1 7 6,1 5-17,-3 6-11,1 0 2,-3 0 0,-1 6-2,-1 7 0,-4 4-45,-5 3-26,-5 1-22,-5 0-91,0 0-19</inkml:trace>
  <inkml:trace contextRef="#ctx0" brushRef="#br0" timeOffset="82997.6284">14209 10850 580,'0'0'63,"0"0"-63,0 0 0,0 0 36,0 0 14,0 0-1,103 0 1,-72 0-25,2 0-7,-3 6-12,-5 3-6,-4 3-4,-6 1-65,-11 4-103,-4-2-178</inkml:trace>
  <inkml:trace contextRef="#ctx0" brushRef="#br0" timeOffset="83205.6185">14192 11153 567,'0'0'1,"0"0"18,0 0 33,0 0 42,0 0-5,102 10-19,-66-10-30,0 0-18,-1-3-16,-5-1-5,-4-1-1,-3 2-3,3-2-36,-3 2-91,-1-2-186</inkml:trace>
  <inkml:trace contextRef="#ctx0" brushRef="#br0" timeOffset="85077.4994">15720 11087 345,'0'0'40,"0"0"53,0 0-53,0 0 21,0 0-32,0 0 1,82 69 16,-64-68 28,5-1-11,0 0-20,6 0-24,1-9-5,-1-4-11,0-5 5,-6-2-5,-6-3 3,-7-1-1,-7 0-1,-3-1 0,0-1-4,-14 0 0,-3 4-8,-4 1 3,2 4-2,2 6 6,1 2 0,3 5 0,3 1-4,3 1 0,4 2 0,3 0 4,0 0 1,0 0-3,0 0-1,0 0-2,5 0-6,14 0 12,8-1 0,6-2 0,4-2 8,1 1-7,-3 3-1,-4 1 3,-8 0-6,-4 0 6,-5 2-4,-4 12 1,-4 2-3,-1 6 3,-2 2-6,0 0 4,-2 0-2,2 0 3,3 0 1,1 0 0,5-2-1,5-2 2,1-3-1,1-3 0,2-3 1,0-4 2,6-4 4,1-3 4,3 0 6,2 0-15,-4-14 3,-4-2-2,-4 0 0,-6-5 2,-1-3 1,-3-1-5,-5-3 2,-6 3-3,0 1 1,0 4-1,0 6 0,-7 7 0,-8 3-1,-3 4-5,-5 0 6,0 14-3,1 9 3,5 3-3,6-1-1,4 1 3,7-2-3,0-1 3,3-2 0,12-3 1,8-3 0,9-6 4,2-5 7,2-4-4,0 0-4,-3 0-1,-6-4-2,-5-7 1,-7 1-1,3-7 15,-2-1 3,1-5-11,0-3-2,0-8-3,4-5 1,-2-6-2,1-2 0,-1 1 5,-9 0-6,-2 3 1,-5 1 1,-3 3-2,0 0 1,-12 5 2,-2 7 0,-2 3-3,5 8-3,1 5-2,3 5 5,1 6-12,-3 6-10,-5 23 8,1 13 5,-2 11 8,5 5-2,3 7 3,4 1 0,3-2-1,0-7 2,7-11-1,9-8 0,5-8 4,3-6-4,1-7-4,3-8 0,2-7-49,-4-2-128,-1-2-291</inkml:trace>
  <inkml:trace contextRef="#ctx0" brushRef="#br0" timeOffset="86048.3301">17306 10808 736,'0'0'89,"0"0"-62,0 0-27,0 0-21,0 0 8,-105 4 0,77 23 13,1 5 26,4 3-3,3-1-12,8-2 2,6-3-12,6-7-1,0-5 0,2-6 0,11-4 0,7-7-1,3 0 1,2-5 0,0-11 0,-1-4-9,-5-3-8,-6-2 16,-3 1-2,-3 1 1,-4 7 2,-3 3 0,0 6 16,0 6 24,0 1-22,0 0-18,-5 8-14,1 10 8,3 2 4,1 1-5,0-3 6,7-1 1,6-3 0,3-6-2,4-3-2,4-5 4,1 0 0,3 0 0,-1-13-6,-1-5 5,-1-5-1,-1-6 2,-2-7 5,-3-5-4,-2-4 1,-2-5 3,-1 1-4,-4-1-1,-4 1 7,-4 2-5,-1 6 28,-1 8-2,0 10-13,0 10-7,0 10-1,0 3-7,0 6-8,0 27-30,0 17 29,0 11 9,0 4 5,0-1 8,0-3-5,0-5-6,0-10 2,0-7-3,10-8-1,2-10 2,8-8-2,2-7 12,4-6 18,4 0-18,-1-1-3,1-16-4,-5-4 0,-2-3-4,-7-5 0,-2 0-1,-5 3 1,-5 5 4,-2 9 0,-2 6-4,0 4 28,0 2-20,0 0-9,0 17-21,0 7 18,0 5 3,0-1 1,0 1-1,4-5 2,2-3-2,0-6 0,0-5 0,0-5-18,6-5-39,0 0-39,1-16-165</inkml:trace>
  <inkml:trace contextRef="#ctx0" brushRef="#br0" timeOffset="86256.317">17882 10635 666,'0'0'0,"0"0"-8,0 0-15,0 0 23,0 0 3,0 0-3,-3-5-8,3 5-12,0 0-68,0 0-83,0 0-179</inkml:trace>
  <inkml:trace contextRef="#ctx0" brushRef="#br0" timeOffset="86560.2974">17360 10756 374,'0'0'398,"0"0"-378,0 0-17,88-1 14,-50-5 17,6-2-19,3 2 5,2 1-7,0-2-10,-3 4-3,-3 2-3,-4-1-36,-9 2-117,-8-3-238</inkml:trace>
  <inkml:trace contextRef="#ctx0" brushRef="#br0" timeOffset="87760.223">18206 10746 351,'0'0'217,"0"0"-144,0 0-18,0 0 13,0 0 14,0 0-40,-11-2-32,-3 2-10,-2 10 1,-3 8-1,2 4 7,0 4-6,5 2 2,2-1-1,5-1-1,5-2-1,0-3-3,0-3 3,13-2 1,5-5-1,11-5 5,3-2-5,6-4 4,0 0-3,-2-4 2,-7-8-2,-8-3-2,-5-2 1,-9-2 0,-3-5 3,-4-1-3,0-3-5,-16 0-7,-3 2-2,2 3 2,3 5 6,3 5 6,7 2 0,2 4 3,2 1 4,0 1-7,11 2-2,11 0 0,6 2 1,4 1 1,-1 0-1,2 0 0,1 12 1,-2 4 16,-3 4-2,-5 3 1,-4-2-9,-4-3-3,-5-2 2,-4-2-4,-1-5-2,-5-2 3,1-2 1,-2-2-3,0-2 2,0-1-1,0 0 0,1 0 4,4 0 8,1-9 1,3-10-12,6-5-2,1 0-3,4 2-4,-3 11 6,-3 3 1,-3 6-1,2 2-6,-1 0-1,2 11 1,2 9 6,1 1 1,0 1 1,1 1-1,-2-1 0,4 0 0,-1-3-4,-3-3-34,2-3-72,-3-6-39,0-4-154</inkml:trace>
  <inkml:trace contextRef="#ctx0" brushRef="#br0" timeOffset="88592.1719">19804 10785 651,'0'0'111,"0"0"-79,0 0 17,0 0-8,0 0-31,0 0-6,1 0 3,-1 0 0,2 0 2,1 0 7,4 0 1,2-3-5,1-4-12,0-2 2,0-2-3,-3 2 2,-1-2-2,0 2 1,1 2 0,-2 1 0,-2 3-6,0 2 2,-1 1 0,-1 0-1,1 0-12,-1 8-9,1 12 14,-1 2 8,1 3 4,-1-1 0,1-3 1,3-2 2,0 0-3,4-6-4,3-3 4,6-4 0,4-4 2,2-2 5,5 0-6,-3-13-1,1-5-1,-6-3 1,-3-2 1,-3 2-1,-5-1 0,-2 3 2,1 4 2,-5 3 2,1 4 12,-2 5 11,0 3-5,5 0-24,4 0 0,5 11 0,2 9 5,1 1 5,-7 1 0,0-1-4,-5-3-1,-7 0-2,-1-3 2,0 1-5,-14-5-13,-12-1-32,-5-9-81,-6-1-246</inkml:trace>
  <inkml:trace contextRef="#ctx0" brushRef="#br0" timeOffset="88768.1597">19963 10518 538,'0'0'0,"0"0"-115,0 0-60,0 0-1</inkml:trace>
  <inkml:trace contextRef="#ctx0" brushRef="#br0" timeOffset="91100.2559">21300 10454 574,'0'0'64,"0"0"-2,0 0-13,0 0-25,0 0-20,0 0-4,0 12-2,0 10 2,1 4 16,-1 4-2,2 1 2,-1-2-4,1 0-6,1-3-2,1-2-3,3-3 0,-1-2-1,4-2 6,-1-1-5,0-2-1,3-2 0,-3-1 0,0-6 0,-1 0 0,-2-2-1,0-3 0,-1 0 1,1 0 6,3-12 11,-3-3 23,1-5-31,1-2 11,0-2-16,0 0-1,0-2-3,-1 2 0,3-1 0,2 2-4,-1 3 0,-1 7 0,-5 5-2,-4 4 6,-1 4 0,0-2 0,0 2 0,0 0-1,0 0-3,5 0-6,4 0 0,6 0 9,5 6 1,2 1 0,1-2-3,3-2 6,2-3-3,2 0 0,0 0 3,-1 0-1,1-3-2,-6-2 1,2 0 9,-6-1-7,-3 1 1,-1 1-3,-5-1-1,-1-1 4,-5 2 0,-2-2 1,-3-2 4,0-1 8,0 0-8,0-1-9,-15 2-5,-2 3-5,-5 3-7,-3 2 4,2 0 8,-1 7-2,2 11 6,7 10 1,2 1-8,7 4 6,4 2 2,2-5-3,0-1 3,8-7 0,9-1 0,9-5 1,6-5 1,10-1 11,6-8 4,3-2-11,0 0-1,-5-5-5,-1-13 0,-3-2 4,-2-4-2,-3-3 2,-4-2-4,-8-4 2,-10-2 3,-6 1-2,-7-6 2,-2 3-1,-5 1-1,-11 6-2,-2 6-2,1 9 2,4 6-1,2 5 0,4 4-8,0 0 4,2 0 0,2 5-5,3 4 1,0 2 1,0-1 5,16-1 2,6-3 1,7-1-1,4-4 6,6-1 2,-3 0-8,-2 0 3,-4 5-4,-5 0 1,-5 3 0,-6 7 0,-6 5-4,-3 7 2,-5 5 2,0 2 1,0 3 8,-10-3 3,3-4-8,4-3-1,3-6-1,0-6-2,0-4 0,10-4 0,11-4 2,8-3 17,8 0-2,5-13-10,-3-5-4,-3-1 0,-7-4 0,-3-2 0,-6 0-3,-3-4 3,-4-2 1,-7-2-4,-3-1 1,-3 3 1,0 4 1,0 7 0,0 10-3,0 5 24,0 5-16,0 0-8,0 24-21,0 13 2,0 8 19,0 3 0,0-3 2,0-3 4,0-4 0,5-6-1,5-9-4,-1-3-1,3-6 0,3-6 0,2-5 3,3-3 5,3 0-2,0-7-6,0-8-15,4-3-14,3-6-49,3-5-93</inkml:trace>
  <inkml:trace contextRef="#ctx0" brushRef="#br0" timeOffset="91636.2211">22798 10180 768,'0'0'0,"0"0"-49,0 0-67,0 0 1,0 0-118</inkml:trace>
  <inkml:trace contextRef="#ctx0" brushRef="#br0" timeOffset="92708.1524">23244 10772 730,'0'0'48,"0"0"-48,0 0 0,0 0 27,0 0 18,0 0-41,15-13 19,-5 2-3,1-2-19,-1-2 2,2-1-3,-3-4 0,-1-2 1,-1-5-1,2-4-3,-2 0-8,1-2-25,0 0 8,2 3 6,-6 1 15,-1 1 0,0 1 2,-3 4 1,2 0 2,-1 1 2,-1 1 1,0 1 1,0 0 2,2 5 7,-1 0-3,2 1 10,3 1-15,0-2-2,2 1 2,1-2-2,2-1 13,-3 4 35,-2-1-35,-3 2 1,-3 2-1,0-3 3,0 2 9,0 0-13,-1 2-9,-7 1-4,3 6-4,1 0 3,1 2 0,-3 0-4,-1 20-15,-5 19 9,-3 15 8,1 11 2,3 8 1,2 9 0,1 0 0,0 1 0,1-6 0,3-6 8,4-3-5,0-5-2,0-5 0,0-3 0,0-10 0,0-8-1,0-6 0,0-9 0,0-4 5,0-6-5,0-4-2,0-4 2,0-3 0,0-1-1,0 0 1,0-4-4,-5-14-5,-1-6-12,-1-3 7,-4-3-5,1 1-51,-4 2 1,0 5 43,1 1 21,6 1 5,6 2 0,1 1 2,4 2 6,14 0 20,10 0-8,7 2-9,5-3-5,9 3-4,5 0 0,2 0-1,2 3-1,-2 4-8,-5-2-54,-11 3-151</inkml:trace>
  <inkml:trace contextRef="#ctx0" brushRef="#br0" timeOffset="93140.1261">23728 10469 664,'0'0'46,"0"0"-10,0 0-22,0 0-14,0 0-7,0 0-8,-2 26 11,6-7 2,4 1 2,1-1 0,3 1 4,3 0-2,-3-1-4,2-1 4,-3 2 0,-3-6-2,-1 3 0,-4-3 0,-3 0-2,0-4-20,0-1-12,0-4-5,0-3 28,0-2 2,0 0-32,3 0-30,7-4-96</inkml:trace>
  <inkml:trace contextRef="#ctx0" brushRef="#br0" timeOffset="93388.1095">23808 10252 687,'0'0'14,"0"0"-14,0 0-133,0 0-91,0 0-29</inkml:trace>
  <inkml:trace contextRef="#ctx0" brushRef="#br0" timeOffset="93869.1806">23999 10564 625,'0'0'136,"0"0"-136,0 0-9,0 0 9,0 0 24,0 0 34,49 14-12,-21-12-2,4 0-33,-1-2-7,-1 0 7,-3 0-5,-5 0-4,-1 0-1,-3-3 0,-4-8-1,-4-2-4,-3-2-6,-7-5 1,0 1-3,0 2-7,-14 3 15,-6 6 4,-4 3 6,-4 5-2,-1 0-1,3 12-1,2 10 1,6 6 1,5 2 0,5 0-3,6 0 5,2-3-4,2-1-2,17-5 0,4-3 2,1-5 8,2-2-6,1-5-4,-1-3-11,2-2-40,0-1-71,2 0-36,-1 0-215</inkml:trace>
  <inkml:trace contextRef="#ctx0" brushRef="#br0" timeOffset="94405.1461">24694 10513 216,'0'0'538,"0"0"-483,0 0-10,0 0-3,0 0-20,0 0-22,-40-11-9,23 29 9,-2 3-1,1 2 0,2 2 1,4-2 0,3-2-1,5-3-2,4-5 1,0-2-1,0-3 2,0-2 0,8-3-5,6-3-4,2 0 9,2 0 1,0-5 0,-1-11 1,-1-4 1,-3-6-1,1-6-1,1-6 5,1-4 1,-1-5 0,0 4 13,-3-3 2,-5 4 18,-1 4-25,-3 1 2,-3 5-10,0 3-2,0 8 5,0 6-2,0 7-7,0 5 0,0 3 0,0 0-11,-3 21-16,-4 16 9,1 16 18,-2 10 0,2 4 1,5 0-1,1-7 3,0-9-3,4-7 0,13-8-9,2-7-24,5-10-33,4-6-124,2-13-317</inkml:trace>
  <inkml:trace contextRef="#ctx0" brushRef="#br0" timeOffset="94573.136">25114 10681 1066,'0'0'34,"0"0"-34,0 0-20,0 0 7,0 0-3,0 0-17,4 0 18,-4 0-25,0-6-161</inkml:trace>
  <inkml:trace contextRef="#ctx0" brushRef="#br0" timeOffset="108274.9036">2769 12641 494,'0'0'113,"0"0"-78,0 0-13,0 0-8,0 0 24,0 0-25,0 0 10,0 0 42,9 90-9,-6-49-14,-3 3-17,0 1-11,0 5-11,0-4 1,0-1-4,0 2 1,-2-4-1,-7-1-5,-3-1 5,0-5-33,5-7-48,1-8-53,1-9-155</inkml:trace>
  <inkml:trace contextRef="#ctx0" brushRef="#br0" timeOffset="108586.8822">2784 12528 596,'0'0'66,"0"0"-50,0 0-14,0 0 2,92-37 28,-49 31-6,7 2-6,0 3 5,-2-1-24,-8 2 0,-8 0-1,-9 0-18,-9 14-81,-8 3-67,-6 1-74</inkml:trace>
  <inkml:trace contextRef="#ctx0" brushRef="#br0" timeOffset="108810.8709">2800 12932 247,'0'0'49,"0"0"33,0 0 36,0 0-10,0 0-40,88-8-16,-54-2 0,-1 2-43,-3 5-9,-3 3 0,-9 0-45,-8 11-92,-10 10-241</inkml:trace>
  <inkml:trace contextRef="#ctx0" brushRef="#br0" timeOffset="109018.8535">2867 13300 360,'0'0'136,"0"0"-83,0 0 64,0 0-41,94-13-27,-61 2-30,3 1-10,-3 2-8,-2 2-1,3 0-2,0 0 1,1-2-128,-4-2-232</inkml:trace>
  <inkml:trace contextRef="#ctx0" brushRef="#br0" timeOffset="109594.8196">3349 12984 224,'0'0'408,"0"0"-360,0 0-10,0 0-12,0 0-5,45-81 8,-29 72 1,-1 3-10,1 6-17,1 0-2,2 0 2,-2 10-1,-1 7-1,-2 3 2,-4 1 0,-4 1-3,-6 1-5,0-2 1,0 0-19,0-3-1,0-5 7,0-2 14,-3-4 2,3-5-9,0-2 1,0 0 9,0-4 19,3-16 8,11-10-27,3-8-2,4-3 2,-3 2 0,0 7 2,-6 7-2,-2 12 29,-8 8 26,-2 5 23,0 0-26,0 0-31,0 0-21,0 18-24,0 8 11,0 8 11,0 2 3,0 1-1,0-3 1,3-5-1,4-3 0,4-7-1,2-5 0,5-7-7,9-7-12,6 0-19,3-19-67,-3-8-205</inkml:trace>
  <inkml:trace contextRef="#ctx0" brushRef="#br0" timeOffset="110218.7774">2451 12555 553,'0'0'177,"0"0"-120,0 0-38,0 0 34,0 0 5,0 0-22,-6-2-21,3 24-12,0 15-3,3 18 13,0 9 9,0 10-10,0 6-4,3 0-6,7-4 0,-1-8 0,-1-11-2,1-1 0,1-2 0,-4 0-2,0-1 2,0-8 0,0-4-21,0-10-17,0-8-35,0-12-156,0-11-207</inkml:trace>
  <inkml:trace contextRef="#ctx0" brushRef="#br0" timeOffset="111130.6368">2585 12411 355,'0'0'47,"85"-28"47,-24 14-42,5-4-4,9 0-15,11-5-6,11-1-6,9-3 57,0 1-42,-9 8-26,-9 7-6,-12 9-4,-19 2 0,-14 0-3,-12 8 3,-7 5 0,-7 2 6,-3 0-6,-3 1 4,-2 2 2,1 0 0,-1 2-1,2 3-3,2-1-2,1 1 0,0-1 0,0 2 2,2-1-2,-1-2 0,-1-1 1,1-2-1,-3-2 1,1 2-2,-4 2 1,3 4 0,-2 3 0,-4 5 14,-1 2 6,-4 2-14,1 3 2,-1 2 8,1 1-7,-2 3-6,3 0 0,1 1 2,2-5-4,-1-5 0,1 0-1,1-1 1,2 2-1,0-1 1,0-1-2,1-1 2,1-4-2,-5-2 2,0-6-1,-3-7 2,-3-7 0,0-4-2,0-1 5,0 0 7,0 2 16,-15 1-1,-6 1-18,-6 1-4,-4 2-4,-5 2-1,-6 2 0,-7 1-3,-6 3 3,-6 0 6,-8 0-4,-7 3-1,-8-1 1,-2 2-1,-5 3 4,0-2-5,3 1-10,7-1 5,12-2 5,11-3 0,15-4 0,12-2-16,14-6-11,7-3-4,7-2 17,3-1-5,0 0-64,0 0-28,13-3 14,4-10-52</inkml:trace>
  <inkml:trace contextRef="#ctx0" brushRef="#br0" timeOffset="113295.0765">8093 12390 525,'0'0'93,"0"0"19,0 0-23,0 0-22,0 0-34,0 0-22,0 0-11,0 22-2,0 13 2,0 11 11,3 7-1,-1 3 1,1 0-2,1-1-6,1-2 6,2 0-9,1-4 3,-2-1-2,-2 1-2,-2-3-23,-2-5-7,0-3 15,0-7-9,0-8-78,4-10-52,6-8-155</inkml:trace>
  <inkml:trace contextRef="#ctx0" brushRef="#br0" timeOffset="113671.0502">8314 12759 151,'0'0'417,"0"0"-391,0 0-12,0 0 21,0 0 18,100-20 8,-58 17 4,1 0-19,1 3-31,0-2-2,-2 2-11,-3-1-1,-1-2-1,-5 0-6,-4 0-58,-3-1-50,-4-1-27,-3-1 48,-7-3-181</inkml:trace>
  <inkml:trace contextRef="#ctx0" brushRef="#br0" timeOffset="113911.0342">8642 12588 583,'0'0'167,"0"0"-114,0 0-26,0 0-27,0 0 0,0 0 0,-25 100 9,25-67 5,0 2-11,0-3-3,0 3 3,0-2-3,0-6-31,3-6-58,11-6-47,2-12-101,-1-3 35</inkml:trace>
  <inkml:trace contextRef="#ctx0" brushRef="#br0" timeOffset="114323.2032">8926 12480 620,'0'0'77,"0"0"-41,0 0 31,0 0-13,0 0-54,0 0-14,1 8 0,16 8 13,5 1 1,5-3 4,7-1 6,2-1-1,3-5-2,0 1-3,3-4 1,-5 0-3,1 1 2,-6 0 4,-13 3-8,-7 0-4,-9 3 4,-3 2 1,0 4 15,-18 4 18,-5 2-9,-6 2 2,-2 1-11,4 3-11,-2-1 2,0 5-7,0 0-9,1 2-12,0-1-15,1-2-35,2-6-95,8-8-93</inkml:trace>
  <inkml:trace contextRef="#ctx0" brushRef="#br0" timeOffset="114667.1796">9644 12661 703,'0'0'75,"0"0"-75,0 0-1,0 0 1,80-21 8,-59 19 26,1 2-20,-2 0-8,-5 0 0,-2 0-6,-7 0 0,2 0-21,-7 6-97,-1 0-49,0 2-202</inkml:trace>
  <inkml:trace contextRef="#ctx0" brushRef="#br0" timeOffset="114851.1675">9654 12775 505,'0'0'46,"0"0"-46,0 0 0,0 0 10,0 0 53,0 0 23,45 13-33,-25-13-11,3 0-27,5-4-13,1-3-2,-4-1-103,-3 0-234</inkml:trace>
  <inkml:trace contextRef="#ctx0" brushRef="#br0" timeOffset="115885.3146">11089 12378 545,'0'0'106,"0"0"-65,0 0-36,0 0-5,0 0-4,0 0 4,-3 94 15,6-56-11,5 1 2,0-3-5,0-2 3,0-3-3,-4-1-1,-1-3-5,-3-3-58,0-4-125</inkml:trace>
  <inkml:trace contextRef="#ctx0" brushRef="#br0" timeOffset="116197.2933">10754 12855 562,'0'0'35,"0"0"-18,0 0 66,97 0-12,-45 0-6,10-1-24,12-10-13,3-1-13,8 0-7,-3-1-8,-4 5 0,-8 3 0,-9 4-15,-9 1-26,-11 0 36,-13 0-90,-13 11-79,-15 3-146</inkml:trace>
  <inkml:trace contextRef="#ctx0" brushRef="#br0" timeOffset="116749.2593">10800 13165 611,'0'0'143,"0"0"-122,0 0-13,0 0 3,0 0-11,0 0 0,-5 71 19,5-37 4,-4 2-9,4 2 13,0-2-4,0 2-10,0-1-4,0 1-5,0 0 12,0-2 3,0-6-14,-3-4-1,-2-7-3,-1-4-1,2-7 4,-1-5 4,2-3-1,-5 0 19,-6 0 3,-4-13-27,-7-5 4,2-4-5,-4-2-2,-1-2 1,-3-3-2,-2 0-7,3-2-8,0 1-28,5 5 10,4 4-31,6 2-26,2 6-68,7 1-256</inkml:trace>
  <inkml:trace contextRef="#ctx0" brushRef="#br0" timeOffset="117045.241">10922 13171 487,'0'0'144,"0"0"-141,84-20-3,-41 8 1,2 0 6,-1 0 8,-3 5 30,-4 1-26,-6 4-17,-1 2-2,-1 0 0,-1 0-43,-1 0-121,-4 6-41</inkml:trace>
  <inkml:trace contextRef="#ctx0" brushRef="#br0" timeOffset="117456.9306">11105 13296 755,'0'0'57,"0"0"8,0 0-36,0 0 12,0 0-19,0 0-5,44-74-6,-16 66-7,2 7-3,-2 1 0,-2 6-1,-7 18 1,-4 6-4,-9 8 3,-6 3-10,0 1 6,-8-2 0,-9-3 0,0-8-6,1-4 9,4-7 1,-1-5-5,5-7 5,2-1 1,6-5 3,0 0 23,0 0-14,0 0 0,8-5-4,17-11-8,14-4-2,16-4 0,11-4-1,5-4 2,2-1-37,-1-3-46,-8 0-157</inkml:trace>
  <inkml:trace contextRef="#ctx0" brushRef="#br0" timeOffset="118126.8111">12190 12042 19,'0'0'784,"0"0"-775,0 0 12,-86-16-3,57 16 25,4 0-27,2 0 0,4 0-7,3 4-3,1 2-2,0 2-4,0-1 0,6 2 0,-3-1-3,5-3 3,1 3-1,1-1 0,4 3-3,-5 1-2,6 5 0,0 5 2,0 6 2,15 6 2,1 7 1,5 6-1,0 3 3,-6 6 1,0 5-1,-9 6-3,-5 5 22,-1 1 17,0 3-10,0 4-4,0-3-9,0-2-9,0-5-6,0-10 1,0-5-2,0-5 0,0-10 1,0-10-1,8-7-2,11-10 2,5-9-2,12-3 2,10-9 0,8-15 2,2-5-2,-2 0-25,-9-1-13,-6 2-25,-8-1-59,-4-1-186</inkml:trace>
  <inkml:trace contextRef="#ctx0" brushRef="#br0" timeOffset="118630.7777">12877 12101 763,'0'0'149,"0"0"-107,0 0-30,0 0-7,0 0-5,0 0-7,0 45 4,0-12 3,1 0 3,2 0 0,-1-3 0,1-1-3,1 1 0,-3 0-4,2 2-19,-1-2 8,1-3-79,0-3-133,-2-3-187</inkml:trace>
  <inkml:trace contextRef="#ctx0" brushRef="#br0" timeOffset="119070.4703">12938 12730 696,'0'0'164,"0"0"-164,0 0-9,0 0 9,1 110 2,-1-73 1,0 2-3,0 1 1,0-3 3,-1-2-3,-1-4-1,2-3 0,0-6-6,0-5-45,0-9-51,2-6-105,14-2-94</inkml:trace>
  <inkml:trace contextRef="#ctx0" brushRef="#br0" timeOffset="119710.4346">13536 11959 307,'0'0'208,"0"0"-142,0 0-44,0 0-8,0 0-2,0 0-2,84-31 7,-62 26-7,2 0 3,-5 1 0,2 3 18,-2 1-17,-4 0-6,-1 0-8,-2 7 0,-5 11 3,-1 6-3,0 6-1,-5 6-1,1 5 2,-1 4 0,2 5 1,2 4-1,1 6 0,2 3 0,-1 4 22,0 2 48,1 0-34,-4 0 6,1 1-21,-1-1-11,-4 1 1,0 0-6,0-8-4,-1-4 4,-11-6-5,0-7 3,-3-5 9,0-8-9,-4-5 4,-3-6 8,0-6-5,-3-6-4,1-7-4,-3-2-2,-2-8-21,-4-13-27,-3-4-36,-5-4-101,-3-1-139</inkml:trace>
  <inkml:trace contextRef="#ctx0" brushRef="#br0" timeOffset="122015.0099">17067 12005 559,'0'0'151,"0"0"-43,0 0-44,0 0-22,0 0-17,0 0-23,0 60-1,0-14 32,-3 7-12,-3 0-17,2-2 2,-2-3 2,0-5-7,2-2 3,2-5-3,1-2-1,1-6-9,0-1-21,0-4-23,0-4-50,0-7-100,3-8 38</inkml:trace>
  <inkml:trace contextRef="#ctx0" brushRef="#br0" timeOffset="122278.9934">17378 12254 491,'0'0'110,"0"0"-110,0 0 13,97 0 51,-57 0-25,0 0-4,-1 0-24,-6 0-6,-3 0-5,-6 0-10,-7 0-95,-5 0-240</inkml:trace>
  <inkml:trace contextRef="#ctx0" brushRef="#br0" timeOffset="122766.9652">17922 11998 706,'0'0'150,"0"0"-150,0 0-5,0 0-3,0 0 8,103 28 0,-54-20 3,-2 2-2,-3 0 5,-9 1-4,-8 1-1,-5-1-1,-4 5 1,1-3-4,-2 2 6,1-1-3,-5 0 0,-4 1-1,-6 2 1,-3 6 0,0 0 1,-18 2-1,-10 2 4,-8-1 0,-8-1 0,-2 1 15,1 0-9,1-2-8,5 0-2,8-3-1,4-2-29,8-2-53,10-3-52,7-9-103</inkml:trace>
  <inkml:trace contextRef="#ctx0" brushRef="#br0" timeOffset="123318.9267">18962 12221 749,'0'0'89,"0"0"-89,0 0 0,0 0 4,0 0-2,0 0 1,96 0 9,-58 0-6,-2 0-5,-3 0 1,-6 0-2,-5 0-39,-8 0-195</inkml:trace>
  <inkml:trace contextRef="#ctx0" brushRef="#br0" timeOffset="123510.9146">18962 12361 481,'0'0'241,"0"0"-241,0 0-12,0 0 12,0 0 29,79 9 23,-34-9-27,3-6-19,4-1-6,-2-1-1,-2 0-98,-2 0-167</inkml:trace>
  <inkml:trace contextRef="#ctx0" brushRef="#br0" timeOffset="123878.896">20044 11851 345,'0'0'153,"0"0"-15,0 0-19,0 0-40,0 0-33,0 0-46,10 21-9,-10 21 9,-4 9 18,1 2-9,1 1 5,2-4-6,0-5-2,0-3-1,0-5-4,0-5 3,0-3 5,2-8-8,1-3 0,-3-5-1,1-3-1,-1-1-26,0 0-112,0-5-95,-4-2-120</inkml:trace>
  <inkml:trace contextRef="#ctx0" brushRef="#br0" timeOffset="124180.461">19614 12439 385,'0'0'67,"0"0"-27,0 0 47,0 0 12,0 0 28,85 0-33,-32 0-39,12 0-22,10-3-7,6-3-7,5 0-9,2 0-5,0 0 0,-9 0-5,-12 1 1,-11 2 0,-17 1-1,-9 2-27,-13 0-13,-10 0-29,-7 0-108,0 0-128</inkml:trace>
  <inkml:trace contextRef="#ctx0" brushRef="#br0" timeOffset="124988.4107">19854 12672 620,'0'0'173,"0"0"-162,0 0-11,0 0-28,0 0 28,0 0 4,0 98 24,0-57 6,0 3-7,0 4 6,0-1-14,0-2 3,-7-3 32,-2-6-30,-2-3-13,0-3-9,2-5 2,-2-4-4,-1-3 3,2-7 0,1-4 4,4-4 0,-2-3 21,-2 0 12,-6-10-23,-6-9-12,-1-7-5,-3-4 2,0-6-2,-1-3-16,-4 0-3,-2 3-6,-1 4-5,2 5 5,4 6-20,7 6-20,9 3-115,8-2-176</inkml:trace>
  <inkml:trace contextRef="#ctx0" brushRef="#br0" timeOffset="125332.3933">20015 12695 192,'0'0'257,"0"0"-171,0 0-3,99-26-27,-66 22 2,3-2-5,4 1-19,0 2-16,1 2 4,-2 1-18,-3 0 1,0 0-10,-3 0 4,-2 1-75,-2 7-4,-7 0-70,-11-1-177</inkml:trace>
  <inkml:trace contextRef="#ctx0" brushRef="#br0" timeOffset="125775.0003">20100 12894 540,'0'0'133,"0"0"-23,0 0-24,0 0 2,0 0-18,0 0-36,27-48-24,-3 39-10,6 6 1,2 3 0,-3 0-1,-3 10 0,-6 14 0,-9 3-2,-8 7-8,-3 2 0,-8 0 3,-14 0 4,-3-4 2,4-6 1,1-6-3,8-5 3,6-7-2,2-3-4,4-5 6,0 0 0,0 0 0,9 0 0,18 0 9,13-7-1,15-3-2,6-3-5,4 0-1,-1-2 0,1-1-3,0-3-32,-4-2-47,-8-4-130,-8-4-475</inkml:trace>
  <inkml:trace contextRef="#ctx0" brushRef="#br0" timeOffset="126782.9367">21330 11664 629,'0'0'93,"0"0"-14,0 0-33,0 0 3,0 0-21,0 0-15,24-21 2,-24 21 10,0 0-15,-5 0-10,-10 4 0,-10 7 0,-8-1 4,-4 0-4,-3-3 0,2 1-2,5-2-12,7-3 7,7 0 2,5-3 1,8 0 3,0 0 1,3 0-1,0 1-2,0 1 0,3-1-1,0 4-3,0 2-2,0 7 8,0 6 1,0 6 0,6 11 0,-3 9 0,-2 11 0,-1 8 1,0 4 0,0 5-1,0 1 1,-3 2-1,-11 0 16,1-3 12,0-5-12,6-7-11,4-6 2,1-7-5,2-4-1,0-2-1,0-7 0,0-4 0,2-7 1,8-4 0,3-6-1,1-3 0,7-5 2,6-5 1,5-2 0,9-3 1,6-17 1,4-4-5,8-1-3,2-6-6,3 2-25,0-2-39,-6 1-160,-7 0-267</inkml:trace>
  <inkml:trace contextRef="#ctx0" brushRef="#br0" timeOffset="127238.9057">21840 11690 394,'0'0'381,"0"0"-323,0 0-58,0 0-2,0 0-8,0 0-10,0 49 20,3-14 5,0 0 0,-1 1-5,-1 0 0,-1 1-27,0 1-57,0-2-39,0 0-71</inkml:trace>
  <inkml:trace contextRef="#ctx0" brushRef="#br0" timeOffset="127574.8825">21528 12506 677,'0'0'209,"0"0"-195,0 0-6,0 0-6,0 0 6,0 0 0,75 0 5,-29 0 6,1-3-13,2-2-4,1 0 2,0 3-4,-1 0 0,-6-1-34,-7 0-65,-9-2-103,-6-2-134</inkml:trace>
  <inkml:trace contextRef="#ctx0" brushRef="#br0" timeOffset="127830.8693">22095 12254 856,'0'0'103,"0"0"-88,0 0-15,0 0-11,0 0-6,0 0 16,-4 84 1,4-46 0,0 1 12,-5 3-1,2-1-5,-1 0-3,1-5 0,1-6-3,2-5-3,0-5-4,0-5-7,0-6-29,8-7-107,5-2-64</inkml:trace>
  <inkml:trace contextRef="#ctx0" brushRef="#br0" timeOffset="128563.0214">22501 11582 678,'0'0'111,"0"0"-7,0 0-60,0 0-30,0 0-4,0 0-9,70-52-1,-37 48-1,4 1 1,2 1 0,3 2 1,-3 0-2,-2 0 1,-3 0-1,-4 0 0,-6 0 1,-6 0 2,-6 0-2,-5 3-1,-1 3-3,-3 3-9,-3 5-11,0 7-4,0 8 15,0 8 8,0 7 4,-2 7-3,-5 5 4,0 5 1,-1 5 1,-1 5-2,1 3 26,1-2-11,1-1 3,-1-6-11,-2-5 7,3-4 5,-1-4-14,-1 1 0,-1 0 2,3-4-3,0 0 26,3-4-12,0-6-16,-1 0 5,-3-4-5,-1-4 6,-1-4 2,0-6-6,-3-3-1,0-4 1,-3-2 0,0-1 0,-2-3 2,-2 2-4,-4-3 1,-6-1-3,-5 0-9,-7-3-13,-6-1-12,-8-2-33,-11 0-64,-9 0-215</inkml:trace>
  <inkml:trace contextRef="#ctx0" brushRef="#br0" timeOffset="130466.9016">5575 14723 802,'0'0'89,"0"0"-59,0 0 0,0 0 3,0 0-23,0 0-8,-3 6-2,0-5 0,3 2-14,-6 5-46,-7 1-159,-11 1-137</inkml:trace>
  <inkml:trace contextRef="#ctx0" brushRef="#br0" timeOffset="130719.3893">5191 15160 593,'0'0'110,"0"0"-58,0 0 41,0 0-29,0 0-44,0 0-7,0 0-7,0 0-4,0 0-2,0 0-7,11 0-60,10 0-71,0 0-137</inkml:trace>
  <inkml:trace contextRef="#ctx0" brushRef="#br0" timeOffset="131039.3695">6099 15218 1084,'0'0'1,"0"0"-1,0 0-46,0 0 21,0 0 13,0 0-3,-6-2-10,6 2-5,0 0-27,0 0-66,0-3-101</inkml:trace>
  <inkml:trace contextRef="#ctx0" brushRef="#br0" timeOffset="131687.3273">6830 14687 401,'0'0'91,"0"0"5,0 0-12,0 0 15,0 0-23,0 0-42,-12-7-34,12 33 2,0 9 9,7 10 19,1 5-9,-5 2 2,-3 1-5,0 1-3,0-4-10,0-5-2,-3-3-3,0-1-1,1 1-17,-1 0-6,-1-1 11,4-5 1,0-9-47,0-10-79,0-14-82,10-3-269</inkml:trace>
  <inkml:trace contextRef="#ctx0" brushRef="#br0" timeOffset="132063.304">6798 14772 312,'0'0'83,"0"0"15,27-84-16,-19 60-26,2 5 27,5 1-47,3 1 0,1 3-18,2 7 11,2 4-14,-1 3 5,5 1 1,1 21-8,-1 4-10,0 9-2,-9 4 1,-5 3 1,-10 2-4,-3-3 3,-7-2-2,-13-2 4,-8-2 0,-8-2-3,-2-6 5,3-4-6,4-5-5,10-5-27,3-5-36,12-5-83,3-3-132</inkml:trace>
  <inkml:trace contextRef="#ctx0" brushRef="#br0" timeOffset="132631.2684">7154 15468 563,'0'0'108,"0"0"-108,0 0 2,0 0 58,86 6 9,-50-6-16,5 0 2,1 0-43,0 0-3,-2 0-9,-5 0 0,-6 0 0,-3-2-32,-5 2-70,-2 0-26,-5-1-86</inkml:trace>
  <inkml:trace contextRef="#ctx0" brushRef="#br0" timeOffset="132839.2565">7422 15292 618,'0'0'186,"0"0"-186,0 0-37,0 0 27,-9 113 10,6-70 3,1-1 4,0-4-6,2-4-2,0-3-30,0-6-70,0-5-94</inkml:trace>
  <inkml:trace contextRef="#ctx0" brushRef="#br0" timeOffset="133212.2483">7911 15034 453,'0'0'188,"0"0"-150,0 0-16,0 0-5,0 0-11,0 0-5,44-1 18,-10 1 17,3 0-22,2 0-4,-6 0-10,-8 1-3,-8 7-51,-9 1-59,-6 1-97,-2 3-88</inkml:trace>
  <inkml:trace contextRef="#ctx0" brushRef="#br0" timeOffset="133428.2333">7943 15215 320,'0'0'412,"0"0"-387,0 0-25,0 0 0,0 0 6,0 0 47,86-9-14,-41-2-16,1 1-13,-7 2-9,-3 1-1,-8 4 0,-6 1-63,-6 2-64,-10 0-172</inkml:trace>
  <inkml:trace contextRef="#ctx0" brushRef="#br0" timeOffset="133700.2156">8125 15325 394,'0'0'153,"0"0"-35,0 0 8,0 0-19,0 0-69,0 0-26,7 0-8,9-5-2,4 1-2,-1 1-7,-2 0-54,-1 0-109,-4 0-148</inkml:trace>
  <inkml:trace contextRef="#ctx0" brushRef="#br0" timeOffset="134708.1538">8844 14745 416,'0'0'181,"0"0"-128,0 0-47,0 0-6,0 0 0,0 0 52,24 105 23,-14-56-24,3 0-4,-2 4-25,1-1-17,0-3-2,-2 1 4,-2-1-7,-4 1 1,-4-2 1,0-4-2,0-6-10,0-9-24,0-6-55,0-12-71,0-11-155</inkml:trace>
  <inkml:trace contextRef="#ctx0" brushRef="#br0" timeOffset="135840.1654">9208 15034 513,'0'0'138,"0"0"-124,0 0-14,0 0 0,0 0 7,0 0 46,92 0 33,-51 0-32,0 0-22,0 0-21,-1 0 5,0-3-16,2 0 5,-3 0-4,-3 0-1,-3 3-6,-5-1-29,-4-1-70,-5 2-50,-10-1-119</inkml:trace>
  <inkml:trace contextRef="#ctx0" brushRef="#br0" timeOffset="136192.1415">9448 14924 410,'0'0'225,"0"0"-145,0 0-70,0 0-10,0 0-16,0 0 14,-6 41-1,4-23 3,2 4 8,0 3 1,0-1-5,0 0-2,0-2-2,0-1-12,5-1-40,1-2-58,-3-3-65,3-4-50</inkml:trace>
  <inkml:trace contextRef="#ctx0" brushRef="#br0" timeOffset="136760.1053">9866 14765 223,'0'0'590,"0"0"-590,0 0-19,0 0-19,0 0 28,0 0 0,25 9 10,-4 4 12,4 1 21,2 3-8,4-1-4,2-1-17,5 2 0,2-2-4,3-2 7,-1 1-4,-5-3-3,-4-3 0,-6 2 1,-5-3-1,-7 0 0,-1 3 1,-7-2 2,-5 3 1,-2 1-4,0 1 0,-2 3 2,-14 2 10,-5 1-3,-8 2-5,-5 2 15,-7 1-16,-3 2 4,-3 2-7,0 1-7,3 1-36,5-3-40,4 0-21,6-6-73,8-7-219</inkml:trace>
  <inkml:trace contextRef="#ctx0" brushRef="#br0" timeOffset="137544.0553">11237 14848 476,'0'0'121,"0"0"-118,0 0-2,0 0 15,0 0-4,0 0-2,-54 37-5,18-17 4,-4 1-7,-5 0 1,-1 1 1,0 0-4,4-4-34,11-3-43,5-3-22,9-3-10,3-3 20,8 0 71,1-2 18,4 2 15,1 2 9,0-2 41,1 3 27,15 0-41,4 2 6,10-1-8,3 1-27,6 0-4,0 2-18,-2 3 0,-1 1 0,-4 3 0,0 1 0,-2 0-12,-1-3-44,-2-2-143</inkml:trace>
  <inkml:trace contextRef="#ctx0" brushRef="#br0" timeOffset="137944.0299">11541 14980 813,'0'0'75,"0"0"-75,0 0-20,0 0 8,0 0 1,0 0 11,64 0 9,-31 0-2,3 0 2,1 0 3,-2 0-12,0 0 0,0 0 0,-3 0-29,1 0-74,-3 0-88,-6-6-92</inkml:trace>
  <inkml:trace contextRef="#ctx0" brushRef="#br0" timeOffset="138208.0154">11705 14871 200,'0'0'240,"0"0"-122,0 0-53,0 0-56,0 0-2,0 0 14,-22 80 4,19-48-9,0 3-6,0-4-2,-3-1-8,4-1 2,-1-6-2,3-2-14,0-4-20,0-7-40,0-4-125</inkml:trace>
  <inkml:trace contextRef="#ctx0" brushRef="#br0" timeOffset="138615.99">12226 14700 727,'0'0'190,"0"0"-120,0 0-54,0 0-12,0 0-4,0 0 0,0 14-23,0 14 18,0 7 4,0 2 0,0 9 1,0-1 6,0 3-6,0 0 0,-8-3 1,0-4 1,0-5-2,1-4 0,1-4-1,-6-1-4,7-3-8,-2 0-24,-1-7-67,1-5-152</inkml:trace>
  <inkml:trace contextRef="#ctx0" brushRef="#br0" timeOffset="139884.0369">6973 16360 273,'0'0'446,"0"0"-335,0 0-71,0 0-17,0 0 10,0 0-22,2 9-1,0 14-6,1 13 7,-1 14 22,-1 7-10,-1 5-7,0-1-6,0-2-3,-4-2-6,-2-1 0,-3-3 1,6-5 0,-3-5 1,1-7-3,2-5 0,2-7-9,1-8-23,0-5-28,0-10-82,0-1-162</inkml:trace>
  <inkml:trace contextRef="#ctx0" brushRef="#br0" timeOffset="140284.0137">6946 16293 279,'0'0'98,"0"0"-19,0 0 1,0 0-17,0 0-5,88-76-15,-73 76 2,6 0-19,1 0 11,4 18 11,2 8-30,-3 7-14,-8 2-2,-5 1-2,-11-1 0,-1 2-5,-9-1-4,-18-1-9,-4-2 10,-6-8-6,6-5-8,1-6-70,4-7-88</inkml:trace>
  <inkml:trace contextRef="#ctx0" brushRef="#br0" timeOffset="140817.1035">7425 17152 568,'0'0'98,"0"0"-98,0 0 0,0 0 3,0 0 67,0 0 26,64 8-37,-37-7-27,4 1-15,4-2-11,2 0-3,0 0-3,-1 0-11,-2 0-66,-2 0-79,-4-3-117</inkml:trace>
  <inkml:trace contextRef="#ctx0" brushRef="#br0" timeOffset="141194.3721">8341 16666 369,'0'0'101,"0"0"-83,0 0 41,81-33 8,-54 26-9,-1 3 12,0 1-36,-4 3-18,-2 0-10,-1 0-6,-3 0-9,-5 9-81,-5 3-94</inkml:trace>
  <inkml:trace contextRef="#ctx0" brushRef="#br0" timeOffset="141402.3598">8355 16834 486,'0'0'0,"0"0"1,0 0 68,0 0 53,0 0-66,86-1-23,-50-5-22,-2 0-6,2 3-5,-5-2-6,0 4-74,-5-2-204</inkml:trace>
  <inkml:trace contextRef="#ctx0" brushRef="#br0" timeOffset="142266.3068">9264 16226 104,'0'0'378,"0"0"-267,0 0-79,0 0-23,0 0-8,0 0-2,5 12-1,0 4 2,1 7 2,1 11 42,2 8 4,-3 9 10,0 12-22,0 3-20,-2 4-10,-1 2 0,-3-6-3,0-3 29,0-4-2,-10-8-23,1-4-6,3-8 0,3-8-1,0-5-9,1-9-15,2-8-38,0-8-44,0-1-115,9-16-159</inkml:trace>
  <inkml:trace contextRef="#ctx0" brushRef="#br0" timeOffset="142598.663">9618 16666 308,'0'0'232,"0"0"-230,0 0 25,0 0 28,103 0-15,-70 0-2,0 1-18,-2-1-15,2 2 0,-2 0-5,-3-1 0,-2 1-31,-5-2-71,-3 0-152</inkml:trace>
  <inkml:trace contextRef="#ctx0" brushRef="#br0" timeOffset="143158.6222">10212 16388 285,'0'0'521,"0"0"-462,0 0-44,0 0-9,0 0-6,0 0-5,-18-8-23,39 8 10,0 0 18,10 0 19,2 9 15,-3 2-10,7 0-12,0 3-9,1-2-2,1 0 0,-5 2 0,1-4 0,-10 2-1,-5-1 0,-6-4 0,-2 4 2,-6-1-2,-5 1 0,-1 2 0,0 1 0,0 3 0,0 1 0,-10 3 5,-11 4-3,0 1-1,-5 3 0,-2-3 2,-2 3-3,-1 0-9,-2-3-27,-2-2-43,3-3-12,5-3-58,3-3-134</inkml:trace>
  <inkml:trace contextRef="#ctx0" brushRef="#br0" timeOffset="144014.5701">11604 16383 334,'0'0'201,"0"0"-151,0 0-17,0 0-28,0 0-4,-104 84 0,66-54 3,1-1 10,1-2-2,5-4-9,2-5-3,4-4 0,3-3-8,2-2-5,-1-2-28,5-2-63,3-2 57,3-3 22,4 0 18,-1 0 7,3 2 37,-1-2 54,1 3-72,4 2 14,0 2-15,1 5-16,20 6 17,6 3 18,10 2-13,2-1 9,10 2-2,-1 0-21,3-1-5,-5 1 0,-4-1-5,-7-1 2,-3-3-2,-7-3 0,-5-5-40,-3-4-95,-6-6-114</inkml:trace>
  <inkml:trace contextRef="#ctx0" brushRef="#br0" timeOffset="144462.539">12005 16556 54,'0'0'591,"0"0"-539,0 0-52,0 0 0,0 0 2,0 0 0,81-9 3,-44 2 1,-1 0 3,-2 3-5,-1 1-4,-5 1-10,-5 2-83,-7 0-139,-4 0-147</inkml:trace>
  <inkml:trace contextRef="#ctx0" brushRef="#br0" timeOffset="144830.5164">12511 16261 359,'0'0'156,"0"0"-145,0 0-9,0 0 5,0 0 40,0 90-26,0-56 10,0 0 10,-3 7 7,2 4-17,-2 0-7,1 2 11,2-8-2,0-3-25,0-5-8,0-2 0,-3-2-1,-2 0-6,-2 0-8,0 2-11,-2 0 1,3-4 8,1-2-46,4-7-71,1-6-145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7T09:46:46.6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7455 11900,'0'0,"0"-23,0-1,0 0,0 1,-23-1,-1 24,1 0,23 24,0-1,-24 1,1 47,23-24,-24 0,24 0,-23 23,23 1,0-24,-24 23,24 1,0-24,0 24,0-1,0 1,0-1,-23 1,23-1,-24 1,24-1,0 1,0 0,-23-1,23 1,-24-1,24 1,0-24,0 0,-23 23,23-23,-24 0,24-23,0 47,0-48,0 1,0-1,0 1,0-1,24-23,-1 0,1 0,-1 0,24 0,-23 0,23 0,0 0,-24 0,24 0,0 0,-23 0,23 0,0 0,-23 0,23 0,0 0,0 0,0 0,23 24,-23-24,0 0,0 0,0 0,0 0,0 0,0 0,1 0,22 0,-23 0,24 0,-1 0,-23 0,24 0,-1 0,1 0,-24 0,24 0,-1 23,1-23,-1 0,-23 0,24 0,-1 0,24 0,-47 0,24 0,70 0,-70 0,-1 0,1 24,-1-24,1 0,70 0,-70 23,-1-23,1 0,-1 0,71 0,-47 0,-23 24,23-24,-23 0,23 0,0 0,-24 0,48 0,-24 0,0 0,0 0,24 0,-1 0,-23 0,24 0,-24 0,24 0,-24 0,23 0,1 0,-1 0,-22 0,22 0,1 0,-1 0,1 0,0 0,-1 0,-23 0,47 0,94 0,-93 0,-48 0,23 0,24 0,-23 0,23 0,-23 0,23 0,-24 0,24 0,142 0,-142-24,0 24,0 0,0 0,0 0,0 0,-23 0,0 0,23 0,0 0,-24 0,24 0,1 0,-25 0,24 0,142 0,-142 0,0 0,0 0,141 0,-141 0,24 0,-48 0,48 0,-24 0,0-23,-23 23,23 0,0-24,118 24,-95 0,-46-23,23-1,0 24,-47-23,189-1,-166 24,24-23,-23-1,23 24,-47-23,47-1,94 0,-117 1,-24 23,24-24,-24 24,0-23,0-1,-24 24,24-23,-23 23,23 0,47-24,-94 24,24-23,-24-1,117 1,-117-1,48-23,-1 24,-71-1,1-23,23 47,23-70,-46 46,-1-23,24 0,-47 24,47-25,-23 1,-1 0,1 0,-1 0,1 0,-1 0,1-23,-1 23,1 0,0 0,-24-24,23 24,1-24,-1 24,-23-23,24 23,-1-24,-23 1,0 23,0-24,24-23,-24 23,0-23,-24 47,24-47,-47 47,47 24,-47-24,24 23,-72-23,72 24,-24-1,0 1,0 23,0-24,0 24,0-23,0 23,0-24,0 24,-71-23,47-1,24 24,-23 0,-1 0,-70-24,94 24,-23-23,-1 23,-70 0,70-24,1 24,-1 0,1-23,-24 23,23 0,-23 0,23 0,1 0,-24 0,23 0,-23-24,24 24,-24 0,-1 0,25 0,-48 0,48 0,-24 0,-24 0,48 0,-25 0,-22 0,23 0,23 0,-46 0,23 0,-24 0,24 0,0 24,0-24,-24 0,24 23,-23-23,-1 24,0-1,24-23,-23 24,-1-24,0 24,24-1,-23-23,23 24,-24-24,24 23,0-23,-24 24,24-24,-23 23,-71-23,94 24,-95-24,95 0,0 0,-23 0,46 0,-23 23,0-23,-94 0,94 24,0-24,0 0,-1 0,-93 23,94-23,-70 24,46-24,24 0,0 0,-24 23,24-23,-23 24,23-24,-95 23,72-23,23 0,0 24,-94-24,93 23,-93-23,94 0,0 0,24 0,-48 0,47 0,-23 0,24 0,-24 0,0 24,23-24,-23 0,0 0,23 0,-23 0,24 0,-24 0,23-24,-23 24,24 0,-25-23,25 23,-1-24,1 24,-24 0,0-23,23 23,-94-24,71 24,24-23,-71 23,47-24,-71 1,94 23,-23 0,0-24,24 24,-24-23,23 23,-23 0,23 0,-23 0,24-24,-24 24,-71 0,71 0,24 0,-25 0,25-23,-95-1,1 24,-25 0,25 0,93 0,1 0,-1-23,-93 23,93 0,-23 0,23 0,1 0,-24 0,-24 0,48 0,-1 0,0 0,24 0,-23 0,-1 0,1 23,-1-23,1 0,23 24,-71 23,24-24,0 48,70-24,-93 23,70-23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47:30.2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25518 376,'-24'0,"48"0,-71 0,23 0,-23 0,23 0,1 0,-24 23,23-23,24 24,-23 0,23-1,23 1,-23-1,24 1,-1-1,72 24,-48-23,0-1,0 1,0 23,0-24,23 48,-70-24,24-24,-1 24,-23-23,0-1,0 24,-47 1,0-25,24 1,-24-1,0-23,-24 0,24 24,0-24,0 0,0 0,23 0,-46-24,46 1</inkml:trace>
  <inkml:trace contextRef="#ctx0" brushRef="#br0" timeOffset="362.2285">26035 752,'0'0,"24"0,-24-23,23 23,1 0,-1 0,24-24,0 24,-23 0,-1 0,48 0,-48 0,1 24,-1-24,-23 23</inkml:trace>
  <inkml:trace contextRef="#ctx0" brushRef="#br0" timeOffset="522.2235">26247 893,'-24'0,"48"0,-95 24,71-1,-23-23,-1 0,48 0,-1 0,1-23,-1-1,48 24,-24-23,-24-1,1 24,23 0,-24-23,24-1</inkml:trace>
  <inkml:trace contextRef="#ctx0" brushRef="#br0" timeOffset="1165.2605">27164 423,'0'-24,"0"1,-24-1,24 1,-23-1,-1 1,1 23,-1 0,1-24,-1 24,1 0,-1 0,1 0,-1 24,1-24,23 23,0 1,0-1,0 1,0-1,23 1,1 0,-1-1,-23 1,24-1,-24 1,0-1,0 1,0-1,0 1,-24-24,24 23,0 1,-23-1,-1-23,24 24,-23-24,46 0,1 0,-24 23,23 1,-23-1,0 1,0 23,0 0,-23 0,-1 0,1 0,23 0,-24 0,1 0,23-23,-24 46,24-46,0-1,24 1,-1-1,1 1,23-48,-24 24</inkml:trace>
  <inkml:trace contextRef="#ctx0" brushRef="#br0" timeOffset="1787.8593">27634 470,'-23'0,"23"24,-24-1,24 1,-23 46,23-23,0 0,0-23,0 23,0 0,0 0,0-24,0 24,0-23,0 23,0 0,0-23,0-1,0 1,0-1,23-23</inkml:trace>
  <inkml:trace contextRef="#ctx0" brushRef="#br0" timeOffset="2154.4512">27940 682,'0'-24,"24"1,-1-1,-23 1,0-1,-23 48,-1-1,0 1,1-1,-1 24,1-23,-1 23,1 0,23 0,0-24,0 24,23-23,1-1,-1 1,1-1,-1-23,25 24,-1-24,-24 0,1-24,23 1,-24-1,24 1,-47-1,47-23,-47 24,0-24,0 23,0-23,0 24,-23-1,-1-23,1 24,-1 23,1-24,-1 1,1 23,-1-24,1 24</inkml:trace>
  <inkml:trace contextRef="#ctx0" brushRef="#br0" timeOffset="2618.6319">28387 517,'23'0,"1"24,-1-24,1 23,-1-23,24 24,-47-1,48 1,-25-24,24 23,-47 1,24-24,23 47,-47 0,0-24,0 1,0 46,-24-70,1 47,-1-23,1-24,-1 47,-23 0,23-23,-23 23,47-24,-23-23</inkml:trace>
  <inkml:trace contextRef="#ctx0" brushRef="#br0" timeOffset="2836.2245">28904 1152,'-47'47,"24"-23,-24-24,0 23,23 1,-23-1,0 1,0-24,23 23</inkml:trace>
  <inkml:trace contextRef="#ctx0" brushRef="#br0" timeOffset="3491.2303">29422 494,'0'0,"0"23,0 1,0-1,0 1,-24 23,24 0,0 0,0-24,0 71,24-47,-24-23,0 23,0-24,23 24,-23-23,0 0,0-1,24 1</inkml:trace>
  <inkml:trace contextRef="#ctx0" brushRef="#br0" timeOffset="3859.137">29751 682,'0'-24,"0"48,-24-1,24 1,0-1,0 24,0-23,0 23,0-24,0 1,0 23,0-24,0 1,0-1,0 1,0 0,0-1</inkml:trace>
  <inkml:trace contextRef="#ctx0" brushRef="#br0" timeOffset="4254.2143">29892 635,'0'0,"0"-24,0 1,0-1,24 24,-1 0,1 0,-1 0,1 0,-1 24,1-1,23-23,0 24,-24-24,24 23,0-23,-23 24,23-1,-24-23,24 24,-23-24,-1 23,-23 1,24-1,0-23,-24 24,-24-1,0 1,24-1,-23 1,-1-1,1 1,-24-1,23 1,-23 23,0-23,24-1,-1 1,1-1,-1-23,1 24,-1-24</inkml:trace>
  <inkml:trace contextRef="#ctx0" brushRef="#br0" timeOffset="5006.235">30762 376,'24'0,"-24"-24,0 1,23 23,1-24,-1 24,-23-23,24 23,-1 0,-23 23,0 1,0-1,-23 1,-1-1,24 25,-23-25,-1 24,1-23,23-1,0 1,0 23,0-24,0 1,23-1,1-23,-1 24,1-24,-1 0,1 0,-1 0,-23-24,-23 24,-1 24,24-1,0 1,0-1,0 1,0-1,0 24,0-23,-23 23,23 23,-24-22,24-25,0 24,-23-23,-1 23,1-47,-1 47,1-24,-24 1,23-24,-23 23,24-23,-1 0,-23 0,24 0,-25-23</inkml:trace>
  <inkml:trace contextRef="#ctx0" brushRef="#br0" timeOffset="9687.2054">27281 1952,'0'-24,"-23"24,-1 0,-23 0,24 0,-1 24,1-24,-24 23,23-23,1 24,-1-24,48 23,-24 1,0-1,23 1,-23 23,0 0,0 0,0 0,0 24,24-24,-24 0,0 23,23 1,-23-24,0 0,0 0,24 70,-24-93,0 23,0-24,0 1,23 0,1-1,23-23,-24 0,24-23,-23 23,23-24,0 0,0-23</inkml:trace>
  <inkml:trace contextRef="#ctx0" brushRef="#br0" timeOffset="9998.2364">27940 1881,'0'24,"0"-1,-24 1,24-1,-23 1,23-1,0 1,0 23,0-24,0 1,0 23,23-24</inkml:trace>
  <inkml:trace contextRef="#ctx0" brushRef="#br0" timeOffset="10336.6161">27940 2587,'24'0,"-24"23,0 1,0-1,0 1,0-1,0 1,0-1,0 1,0-1,23 1,-23-1</inkml:trace>
  <inkml:trace contextRef="#ctx0" brushRef="#br0" timeOffset="10867.2176">28340 1928,'0'0,"23"-23,1 23,-1 0,1-24,-1 24,24-23,-23 23,-1-24,1 24,23 0,-23 0,-1 0,-23 24,0-1,0 1,0-1,0 24,0 0,0 0,-23 0,23 0,0 0,0 0,0 24,0-24,0 0,23 24,-23-24,0 0,24 0,-24 0,23 0,1 0,-24 0,0-24,23 24,-23 0,0-23,0 0,0-1,-23 1,23-1,-24 1,-23-24,0 23,0-23,0 0,0 0,0-23,0 23</inkml:trace>
  <inkml:trace contextRef="#ctx0" brushRef="#br0" timeOffset="11205.2322">29281 2493,'0'23,"0"-46,23 46,-23 1,-23-1,23 1,-24-24,1 23,23 1,-48-1,25 1</inkml:trace>
  <inkml:trace contextRef="#ctx0" brushRef="#br0" timeOffset="11856.2174">30057 1858,'0'0,"0"-24,-24 24,1 0,-1 0,1 0,-24 0,23 0,1 24,-1-24,0 0,24 23,0 1,24-1,-24 1,0-1,0 1,0 23,0 0,0 47,0-24,0-23,0 24,0-24,0 24,0-48,0 48,0-48,0 24,0 0,0-23,24 23,-1-24,-23 1,24-1,-1-23,1 24,-1-24,1 0,23-24,-24 24,24-23,0-1</inkml:trace>
  <inkml:trace contextRef="#ctx0" brushRef="#br0" timeOffset="12167.1326">30786 1858,'-24'23,"24"1,-23-24,23 23,0 1,0-1,0 24,0 0,0-23,0-1,0 24,0-23</inkml:trace>
  <inkml:trace contextRef="#ctx0" brushRef="#br0" timeOffset="12443.2493">30386 2634,'23'0,"1"0,-1 0,25 0,-1 0,-24 0,24 0</inkml:trace>
  <inkml:trace contextRef="#ctx0" brushRef="#br0" timeOffset="12651.2398">30927 2469,'23'0,"-23"24,0-1,0 1,0 23,0 0,0-24,0 1,0-1,0 1,-23 23</inkml:trace>
  <inkml:trace contextRef="#ctx0" brushRef="#br0" timeOffset="13223.2187">31327 1881,'0'0,"0"-23,0-1,23 24,1 0,-1-23,1 23,-1 0,1 0,23 0,0-24,-24 24,24 0,0 0,-23 0,-1 0,1 0,0 0,-1 24,1-1,-24 1,0 23,0-24,0 48,-24-48,24 24,0 0,0 0,0 0,0 0,0 0,0 1,0 22,0-23,0 0,24 0,-24 0,0 0,23 47,-23-70,0 46,24-46,-24 46,0-46,0 47,0-48,-24 24,24 0,-47-23,24-1,-25 24,1-23,0-24,0 0,-23 23,23-23</inkml:trace>
  <inkml:trace contextRef="#ctx0" brushRef="#br0" timeOffset="19513.888">26505 2046,'0'-24,"0"48,0-1,0 1,0-1,0 1,0-1,0 1,0 23,0-24,0 1,0-1,0 1,0 0,0-1,0 1,0-1,0 1</inkml:trace>
  <inkml:trace contextRef="#ctx0" brushRef="#br0" timeOffset="19877.2633">25941 2587,'23'0,"1"0,-1 0,1 0,23 0,-23 0,23 0,0 0,0 0,0 0,23 0,-23 0,-23 0,46 0,-46 0,-1 0,24 0</inkml:trace>
  <inkml:trace contextRef="#ctx0" brushRef="#br0" timeOffset="20642.2391">26223 2728,'0'23,"0"1,0-1,0 24,0-23,0 23,0-24,0 1,0 0,0-1,0 1,0-1,0 1,0-1,0 1,0-1,0 1,0-1,-23-23,23-23,-24 23,24-24,-23 1,-1-1,1 1,23-1,-24 1,1-1,23 1,-24-1,0 0,1 24,23-23,-24 23,1-24,23 1</inkml:trace>
  <inkml:trace contextRef="#ctx0" brushRef="#br0" timeOffset="20907.2426">26364 2775,'24'0,"-48"0,48-24,23 24,-24 0,24 0,-23 0,-1 0,1 0</inkml:trace>
  <inkml:trace contextRef="#ctx0" brushRef="#br0" timeOffset="21314.4674">26388 2845,'23'0,"1"0,-1 0,1 0,-24 24,23-1,-23 1,0-1,0 25,0-25,-23 1,-1-1,24 24,0-23,0-1,24-23,-1 0,24-23,0-1,-23 24,-1-23,1-1</inkml:trace>
  <inkml:trace contextRef="#ctx0" brushRef="#br0" timeOffset="21970.2478">29610 2093,'0'-24,"0"48,0-1,0 1,0-1,0 24,23-23,-23-1,0 1,24-1,-24 1,23 0</inkml:trace>
  <inkml:trace contextRef="#ctx0" brushRef="#br0" timeOffset="22208.2018">29516 2422,'23'0,"1"0,23 0,0 0,-24 0,24 0,0 24,-23-24,23 0,0 0,-23 0,23 0</inkml:trace>
  <inkml:trace contextRef="#ctx0" brushRef="#br0" timeOffset="22819.1863">29563 2657,'-24'0,"24"24,-23-24,23 23,0 1,0-1,0 1,0-1,0 1,0-1,0 1,0-1,0 1,0-1,0 1,0 0,0-1,0 1,-24-24,1 0,-1-24,24 1,0-1,-23 0,-1 1,24-1,0-23,-23 24,-1-1,24 1,-23-1,-1 1</inkml:trace>
  <inkml:trace contextRef="#ctx0" brushRef="#br0" timeOffset="23082.217">29633 2634,'24'-24,"-48"48,71-48,0 1,-23 23,-1 0,1 0,-1 0,1 0</inkml:trace>
  <inkml:trace contextRef="#ctx0" brushRef="#br0" timeOffset="23446.2445">29680 2728,'24'0,"-1"0,1 0,-1 0,1 0,-24 23,0 1,0-1,0 1,-24-1,1 1,-1-1,24 24,-23-47,-1 24,24 0,0-1,0 1,24-24,-1 0,1 0,23 0,-24-24,1 24,23-23,-23 23,23-24</inkml:trace>
  <inkml:trace contextRef="#ctx0" brushRef="#br0" timeOffset="24280.2297">28105 3622,'0'23,"-24"1,24-1,-23 1,23-1,0 1,-24-1,24 1,0-1,0 1,0-1,0 1,0-1,0 1,24-24,-1 0,1 0,23 0,-24 0,24 0,71 0,-71 0,23 0,-23 0,24 0,0 0,-1 0,1 0,-24 0,23 0,24 0,-23 0,23 0,-23 0,46 0,-46 0,23 0,0 0,23 0,-46 0,23 0,-23 0,23 0,-47 0,23 0,-46-24,-1 1,1-1,-1 24,1-47,-24 24,0-1,0 1,0-24,0 23,0 1,0-1,0 1,0-1,0 0,0 1,-24-1</inkml:trace>
  <inkml:trace contextRef="#ctx0" brushRef="#br0" timeOffset="24865.2533">28622 4351,'0'0,"-23"0,-25 0,25 23,-1-23,1 24,-1-1,24 1,0-1,-23 1,23 23,0-24,0 24,23-23,-23-1,24 24,-1-23,1-24,47 23,-48-23,24 0,-23 0,-1-23,1 23,-1-24,1 1,-24-1,0 1,0-48,0 48,0-1,0-23,-24 47,1-23,23-1,-24 24,1 0,-1 0</inkml:trace>
  <inkml:trace contextRef="#ctx0" brushRef="#br0" timeOffset="25060.253">28834 4750,'0'0,"23"0,1 0,-1 0,-23-23</inkml:trace>
  <inkml:trace contextRef="#ctx0" brushRef="#br0" timeOffset="25792.25">29304 4445,'0'0,"-23"0,23 23,0 1,0-1,0 24,0-23,0-1,0 24,0-23,0 23,0-24,0 1,23-1,-23 1,24-24,-24 23,0-46,0-1,0 1,0-24,0 23,0-23,0 0,0 0,0 24,0-24,0 23,0 1,0-1,0 1,0 46,23 1,-23-1,0 1,47 23,-47-24,24 24,-1-23,1-1,-1 24,1-23,-1-24,1 23,-24 1,23-24,-23 23,24-23,-24-23,0-1,0 1,0-1,0 1,0-24,0 23,0-23,0 24,0-24,0 23,0 1,23-1,-23 1,0-1</inkml:trace>
  <inkml:trace contextRef="#ctx0" brushRef="#br0" timeOffset="25964.5232">29845 4774,'0'0,"0"-24</inkml:trace>
  <inkml:trace contextRef="#ctx0" brushRef="#br0" timeOffset="26780.9242">30480 4468,'0'24,"0"-1,0 1,0-1,0 1,0 23,0-24,0 1,0-1,0 1,0-1,0 1,24-1,-24 1,0-48,0 1,0-1,0 1,0-1,0-23,0 0,0 0,0 24,23-24,-23 0,24 23,-24 1,0-1,23 1,-23-1,24 24,-1 0,1 24,-1-24,-23 23,24 1,-24-1,0 24,0-23,0-1,-24 24,24-23,-23-1,-1 1,48-24,-1 0,-23-24,24 24,-1 0,1 0,-24 24,23-24,1 23,-1 1,1-1,-24 1,23-24,-23 23,0 1,-23-1,-1 1,1-24,-1 0,1 23,-1-23,-23 0,24 0,-1 0</inkml:trace>
  <inkml:trace contextRef="#ctx0" brushRef="#br0" timeOffset="28240.9518">31350 4633,'0'0,"0"-24,0 1,0-1,-23 24,-1 0,1 0,-1 0,1 0,-1 24,1-1,-1 1,1-1,-1-23,24 24,0 23,0-24,0 1,0-1,0 1,24-24,-1 0,1 0,-1 0,1 0,-1-24,1 24,-1-23,1-1,-1 1,1 23,-1-24,-23 1,24 23,-48 23,24 1,24-1,-1 1,1-1,-1 1,1-24,-1 0,1 0,-24-24,0 1,23-1,1 1,-24-1,23 1,-23-1,0 1,47-48,-47 48,24-1,-1 1,-23 46,-23-23,23 24,0-1,0 1,23-1,-23 1,0-1,24 1,-24-1,0 1,0-1,0 1,0-1,0 1,-24-24,1 23,-1-23,1 0,-1 0,1 0,-1 0,24-23,24 23,-1 0,1 0,-1 0,1 0,-1 0,1 0,0 0,-1 0,1 0,-1 0,24 0,-23-24,23 1,-24-1,1 1,-24-1,23 1,1-1,-24 1,0-1,0 48,0-1,0 1,0-1,0 1,23-1,-23 1,24-1,-1-23,-23 24,24-24,-1 0,1 0,-1-24,1 24,-1-23,1-1,-1 24,1-23,-24-1,23 1,1-1,-24 1,24-1,-24 1,23-1,1 24,-24 24,0-1,0 1,0-1,0 1,0 23,0-24,0 1,0-1,0 1,-24-24,1 0,-1 0</inkml:trace>
  <inkml:trace contextRef="#ctx0" brushRef="#br0" timeOffset="28372.2498">32150 4398,'0'0,"-24"0,24-24</inkml:trace>
  <inkml:trace contextRef="#ctx0" brushRef="#br0" timeOffset="29479.2458">31421 447,'0'-24,"0"48,0-1,0 1,0-1,0 1,23-24,-23 23,24 1,-24-1,23 1,1-24,23 0,0-24,-24 1,24-1,0 1,24-1,-24 1,24-1,-24 1,0-25,23 25,-23-1,0 1,24-1,-48 1,1 23,23 0,-47-24,23 24,1-23</inkml:trace>
  <inkml:trace contextRef="#ctx0" brushRef="#br0" timeOffset="29993.2455">31397 611,'0'24,"0"-1,0 1,24-1,-24 1,23-24,1 23,-1-23,1 0,-1 0,1 0,-1 0,24-23,0 23,0-24,24-23,-24 24,24-1,-24-23,47 24,-24-1,1-23,-1 24,1-25,0 25,-24 23,0-24,-24 1</inkml:trace>
  <inkml:trace contextRef="#ctx0" brushRef="#br0" timeOffset="41407.2691">917 6444,'0'-24,"0"1,0 46,0 1,0 23,0-24,0 1,0 23,0 0,0 0,0 0,0 0,24 0,-24 0,0-23,0 23,0-24,0 1,0-1,0 1,0-1,0 1</inkml:trace>
  <inkml:trace contextRef="#ctx0" brushRef="#br0" timeOffset="41694.2483">776 6561,'0'-47,"0"94,0-141,24 71,-24-24,23 0,-23 23,24 1,-1-24,1 23,23 24,-47 24,23-24,1 0,-24 23,23 1,1 23,-24 0,0 0,0-24,0 24,0-23,0 23,-24-24,1 24,23-23,-24-1,1 1,23-1</inkml:trace>
  <inkml:trace contextRef="#ctx0" brushRef="#br0" timeOffset="42395.2728">1082 7196,'0'0,"0"24,23-24,1-24,-1 24,-23-23,24 23,-1-24,-23 1,-23 23,23 23,0 1,0-1,0 1,0-1,0 1,0-1,23 1,-23-1,24-23,-24 24,23-24</inkml:trace>
  <inkml:trace contextRef="#ctx0" brushRef="#br0" timeOffset="42578.4069">1199 6938,'-23'0,"-1"0,1 0,23-24,0 1</inkml:trace>
  <inkml:trace contextRef="#ctx0" brushRef="#br0" timeOffset="42910.2166">1458 6702,'0'0,"24"0,-1 0,1 0,-1 0,1 0,-1 0,24 0,-23 0</inkml:trace>
  <inkml:trace contextRef="#ctx0" brushRef="#br0" timeOffset="43092.2239">1552 6914,'-23'0,"46"0,-46 24,-1-24,48 0,-1-24,1 24,-1-23,1 23,-1 0,1-24,23 24</inkml:trace>
  <inkml:trace contextRef="#ctx0" brushRef="#br0" timeOffset="43913.515">2446 6279,'0'0,"0"24,0-1,0 24,0 0,0-23,0 23,0 0,23 23,-23-23,0 0,0 0,24 24,-24-24,0 0,0-23,0-1,0 1,0-1,0 1</inkml:trace>
  <inkml:trace contextRef="#ctx0" brushRef="#br0" timeOffset="45221.2655">2822 6749,'0'24,"24"-48,-1 24,1-23,-1-1,1 1,-24-1,0 1,0 46,0 1,0-1,0 1,0 23,0-23,0-1,0 1,23-24,1 0</inkml:trace>
  <inkml:trace contextRef="#ctx0" brushRef="#br0" timeOffset="45405.2642">2940 6373,'-24'0,"48"0,-71 24</inkml:trace>
  <inkml:trace contextRef="#ctx0" brushRef="#br0" timeOffset="45855.8543">3222 6326,'-23'0,"23"24,23-1,24-23,0 24,-23-24,-1 0,1 23,23 1,0-24,-24 0,1 23,-1-23,1 24,-1-1,24 1,-23-1,-1 1,-23-1,0 24,-23-23,-1-1,1 1,-1-1,-70 25,71-1,-24-24,0 1,23-24,1 23,-1 1,1-24,-1 0</inkml:trace>
  <inkml:trace contextRef="#ctx0" brushRef="#br0" timeOffset="46718.8085">4398 6326,'0'24,"0"-1,-24-23,1 24,-1-1,1 24,-1-23,1-1,-24-23,47 24,-24-1,1 1,-24-1,23-23,24 24,0-1,0 1,24-24,-1 23,1-23,-1 24,48-1,-48 1,24-24,0 24,-23-1,23-23,-23 24,-1-1,24-23,-23 24,-24-1</inkml:trace>
  <inkml:trace contextRef="#ctx0" brushRef="#br0" timeOffset="47502.1599">4704 6608,'23'24,"1"-24,-1 0,1-24,-1 1,-23-1,0 1,0-1,0 48,0-1,0 1,0-1,0 1,0-1,0 1,24-24,-24 23,23 1,-23-1,24-23</inkml:trace>
  <inkml:trace contextRef="#ctx0" brushRef="#br0" timeOffset="47683.1472">4821 6350,'0'0,"0"-24,0 1</inkml:trace>
  <inkml:trace contextRef="#ctx0" brushRef="#br0" timeOffset="48063.907">5151 6138,'0'0,"-24"0,24 24,0-1,0 1,0-1,0 24,0-23,24 23,-1 47,-23-24,0-23,0 71,0-71,0 0,0 24,0-48,0 71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55:54.2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6033 1415 168,'0'0'117,"0"0"-44,0 0 4,0 0-21,0 0 15,0 0-24,0-7-18,0 7-4,0 0 0,0 0 4,0 0-6,0 0-8,0 2-13,0 14 4,0 5 32,0 9 5,0 5-28,0 4-6,0 3 5,0 3-5,0 2 0,0-1-6,0 0 1,0-3 13,0-4-9,0-4-7,0-3-1,0-7-1,3-6-13,-3-6-30,3-4-57,3-8-52,-1-1-112,2-2 7</inkml:trace>
  <inkml:trace contextRef="#ctx0" brushRef="#br0" timeOffset="457.6183">5984 1315 526,'0'0'48,"0"0"-35,0 0-4,0 0 15,0 0 11,79-82-1,-64 77-8,6 1-5,4 4-5,5 0-6,3 3-5,-2 15 0,-1 5 6,-8 3-5,-7-1-6,-7 0-1,-7 2 1,-1-4 0,0 0-1,-10-1 1,-11-1-9,-2 1-13,-4-3-25,1-3 1,-1-2-14,3-1-40,7-5-56,3 0-54</inkml:trace>
  <inkml:trace contextRef="#ctx0" brushRef="#br0" timeOffset="985.5842">6406 1906 178,'0'0'378,"0"0"-351,0 0-23,0 0 36,85-2 12,-52 1-9,1-1-11,2-1-15,3-1 4,-1 1-18,-2-2-3,-3 2 0,-5 0-9,-8 2-90,-2-1-50,-9-2-116</inkml:trace>
  <inkml:trace contextRef="#ctx0" brushRef="#br0" timeOffset="1241.5671">6591 1757 570,'0'0'154,"0"0"-154,0 0-2,0 0 2,-18 95 24,17-65 19,-1 3-5,2-3-17,0-1-17,0 1 0,0-3-4,2-3 1,2-5-1,-1-3-65,0-7-74,0-3-116</inkml:trace>
  <inkml:trace contextRef="#ctx0" brushRef="#br0" timeOffset="11000.1654">7743 1473 548,'0'0'66,"0"0"1,0 0 0,0 0-5,0 0-29,0 0-32,0 0-1,24-6 0,-2 6 1,5 0-1,1 0 5,2 0-5,1 0 0,2 0-5,-5 0-62,-6 0-118,-9 0-351</inkml:trace>
  <inkml:trace contextRef="#ctx0" brushRef="#br0" timeOffset="11232.1534">7816 1584 613,'0'0'26,"0"0"-19,0 0 4,0 0 34,0 0 9,0 0 25,78 12-33,-49-12-24,-2 0-18,-3-3 0,-3 1-4,-6-1-57,-6 2-91,-6-2-208</inkml:trace>
  <inkml:trace contextRef="#ctx0" brushRef="#br0" timeOffset="11720.1207">8817 1220 595,'0'0'167,"0"0"-68,0 0-50,0 0-28,0 0-13,0 0-8,-1 22-8,-2 10 8,-2 4 10,2 3 0,3 0-2,0 2-3,0-3-2,0-4 3,0-2-2,0-5-4,6-4 0,-1-2-2,-1-6-33,0-5-51,-4-4-113,0-6-206</inkml:trace>
  <inkml:trace contextRef="#ctx0" brushRef="#br0" timeOffset="11996.2164">8596 1679 722,'0'0'0,"0"0"-11,0 0 11,0 0 33,0 0 59,0 0-27,109 0-26,-69-3-25,2-3-5,4-2-4,-1 4-5,3-1 0,-3 2-1,-1 2-24,-5 1-96,-9 0-69,-5 0-133</inkml:trace>
  <inkml:trace contextRef="#ctx0" brushRef="#br0" timeOffset="12486.7735">8703 1893 983,'0'0'43,"0"0"-34,0 0-7,0 0 16,0 0-4,0 0 0,105-85-10,-66 79-1,-5 6-3,-4 0 0,-6 2-1,-8 16-5,-10 6 4,-6 7-14,-1 7 6,-23 4-1,-6-1-1,2-4-8,1-3 4,10-9 6,3-4 8,3-3-4,8-4 6,3-7 0,0 0-4,0-4 1,11-3-4,15 0 7,15 0 3,11-8 8,6-10-9,9-5-2,-4-1-20,-8 0-60,-3 3-93,-7 2-280</inkml:trace>
  <inkml:trace contextRef="#ctx0" brushRef="#br0" timeOffset="13238.7213">10075 1005 641,'0'0'48,"0"0"-1,0 0-30,0 0-16,-82-26 1,59 24 10,1 1 3,1 1-10,3 0 0,0 0-2,5 0-2,1 0 0,9 0 4,1 0 13,2 0-4,0 0-5,0 0 2,0 0 2,0 0-10,0 0-3,0 13-10,0 10 9,0 12 1,2 11 0,4 11-3,7 13 3,-5 11 0,-7 8 6,-1 6-5,0-2 16,-1-3-6,-2-7-4,3-3-7,0-2-1,0-3 1,4-4 1,1-5-1,-1-10 0,3-8-1,-2-7 2,1-8-2,0-8 1,3-4-1,-2-7 1,8-8-6,6-6-14,9 0 19,7-6-12,11-12-32,1-7-93,5-6-155</inkml:trace>
  <inkml:trace contextRef="#ctx0" brushRef="#br0" timeOffset="13746.8203">11079 1045 621,'0'0'159,"0"0"-135,0 0-24,0 0 0,0 0 1,0 0 30,13 90-13,-7-60-15,3-1 3,-3-2-3,6 3-3,1 2-35,2-5-102,5-3-55</inkml:trace>
  <inkml:trace contextRef="#ctx0" brushRef="#br0" timeOffset="14082.7969">12312 968 731,'0'0'144,"0"0"-144,0 0-10,0 0 8,0 0 2,10 92 26,-6-52-7,2-1-9,3-2-6,-3 1 0,-2-4 3,-2-2-7,-2-4-13,0 0-77,-5-3-90,-15-7-197</inkml:trace>
  <inkml:trace contextRef="#ctx0" brushRef="#br0" timeOffset="14498.7695">11290 1763 892,'0'0'39,"0"0"-29,0 0 0,0 0 7,0 0-5,0 0-12,-7 24 0,4 5 4,0 4 2,0 3-3,-1 0-2,1 2-1,1-4-24,2-3-40,0-9-101,0-9-146</inkml:trace>
  <inkml:trace contextRef="#ctx0" brushRef="#br0" timeOffset="14882.3677">12538 1643 785,'0'0'130,"0"0"-130,0 0-12,0 0 12,0 105 12,0-75 4,0 0-6,0 2-9,0 0 3,0-3-3,0-3-1,0-5-4,0-3-20,0-6-83,3-6-87,3-2-111</inkml:trace>
  <inkml:trace contextRef="#ctx0" brushRef="#br0" timeOffset="15586.3223">13076 727 381,'0'0'41,"0"0"-40,0 0 42,0 0 44,80-6-40,-54 6-19,7 0 1,-1 0-22,0 0-6,0 0 3,-5 0-2,-5 2-2,-7 1 0,-5 0 0,-5-1 0,-4 1 0,-1 0-5,0 4 4,0 5 2,0 6-1,0 10 11,0 12-3,3 5 3,3 9 10,2 5-6,0 4-11,-2 5 37,1 0-29,-3-2-4,2 0-7,-3-1 2,0 3 2,-3-1 32,0-1 8,-3 1-14,-9-7-19,0-4-10,-4-3 7,2-7-6,-1-6-3,3-3 2,-4-10 3,1-6-5,-6-8-5,-4-3-7,-5-6-27,-7-4-80,-8 0-55,-12-3-332</inkml:trace>
  <inkml:trace contextRef="#ctx0" brushRef="#br0" timeOffset="16434.2701">6324 3047 470,'0'0'158,"0"0"-157,0 0 6,0 0-5,-1 77 38,-4-29 11,2 8 18,3 7-34,-3 0-14,-2-1 49,-1-5-36,-2-5-15,2-5-18,0-2 0,-2-3-1,1-5 0,-1-4-2,2-8-32,0-7-18,3-5-86,2-10-73,1-3-143</inkml:trace>
  <inkml:trace contextRef="#ctx0" brushRef="#br0" timeOffset="16808.3328">6242 2992 853,'0'0'0,"0"0"-9,9-90-4,6 67 3,0 3 10,0 5 0,1 3 14,2 1-6,3 5 5,4 6-12,5 0-1,1 12 0,1 15-2,-4 9 2,-3 5 1,-11 4 7,-11 2-8,-3 0 2,-8-2 0,-15-2-4,-4-4-4,-3-5 5,3-6 1,-5-4-5,1-3-6,1-4-41,3-7-83,8-7-158</inkml:trace>
  <inkml:trace contextRef="#ctx0" brushRef="#br0" timeOffset="17288.3016">6657 3772 852,'0'0'0,"0"0"-41,0 0 27,0 0 8,0 0 6,0 0 14,116 13 6,-76-12-19,2 2 0,-2-3-1,2 0-18,0 0-198</inkml:trace>
  <inkml:trace contextRef="#ctx0" brushRef="#br0" timeOffset="17672.2809">7801 3341 264,'0'0'276,"0"0"-274,0 0 1,0 0-2,85 0 16,-58 0 38,0 0-7,1 0-27,-3 0-18,-2 0-3,-7 1-12,-7 3-127,-9-1-341</inkml:trace>
  <inkml:trace contextRef="#ctx0" brushRef="#br0" timeOffset="17856.2669">7778 3500 667,'0'0'4,"0"0"-4,0 0 0,0 0 19,0 0 13,94 18 7,-52-18-28,7-3-5,2-6-6,0 2-96,-6 1-217</inkml:trace>
  <inkml:trace contextRef="#ctx0" brushRef="#br0" timeOffset="18600.9763">8865 3096 381,'0'0'202,"0"0"-150,0 0-24,0 0 8,0 0-34,0 0 5,4 46-6,-1-13 20,-1 6-6,-2 3-3,0-3 6,0 0-15,0-4-1,0-5-1,-3-2-1,-2 2-13,1-5-55,-1 0-1,1-2 49,4-6-204</inkml:trace>
  <inkml:trace contextRef="#ctx0" brushRef="#br0" timeOffset="18936.9558">8472 3789 498,'0'0'8,"0"0"-5,0 0 56,0 0 3,97 15 0,-57-15 9,7 0-1,6 0-20,1-1-33,5-7-16,-1-1-1,0 0 0,-3 1-8,-4 3-84,-8-2-79,-12 3-279</inkml:trace>
  <inkml:trace contextRef="#ctx0" brushRef="#br0" timeOffset="19464.9217">8777 4015 437,'0'0'110,"0"0"-91,0 0-9,95-53 21,-62 41 17,-2 3 22,-1 2 7,-6 3-46,0 4-20,-8 0-11,-1 0 2,-6 13-4,-3 5 2,-6 6-9,0 6-7,-3 3 1,-16 3 13,-2-1 2,-6-2 18,0-3-13,-1-1-5,1-4-1,3-6 1,11-3 0,5-7 1,5-2-2,3-4-3,0-3 1,21 0-2,16-3 5,10-10 5,12-7-5,9-4 0,3 0-8,2 0-41,-3 0-45,-5 3-66</inkml:trace>
  <inkml:trace contextRef="#ctx0" brushRef="#br0" timeOffset="20280.8774">10267 3151 85,'0'0'471,"0"0"-392,0 0 19,0 0-48,0 0-23,0 0-10,-70-30-10,56 30-5,0 0 5,0 0-4,-1 0-1,2 0-2,-2 6 2,3 0-2,1 1-3,4 0 3,3-2 0,-1 3-1,4 1 0,-1 5-2,1 4-1,1 7 4,0 7 1,0 9 0,0 5 2,9 4-2,4 5 5,-4 7-3,-1 9 0,-4 2 59,-4 3-38,0-5-18,0-5 0,0-3-4,0-3-1,0-1 1,0-3-1,-1-4 1,-4-2-1,-1-6 0,0-4 19,-3-6-13,2-5 0,-1 0-2,2-6 0,3-2-3,2-5-2,1 0-2,0-3 2,0 0 0,10-2-1,8-2 1,6-3 11,9-6 4,13 0-4,9-5-2,5-14-9,4-7-20,-1-1-42,-5-4-117,-7-3-369</inkml:trace>
  <inkml:trace contextRef="#ctx0" brushRef="#br0" timeOffset="21072.8218">11277 3106 551,'0'0'38,"0"0"14,0 0 16,0 0 41,0 0-16,0 0-45,0 0-21,0-28-27,0 41-1,0 17-6,0 12 6,-1 6 2,1 2 5,0-2-4,0-5-2,0-2 0,0 0-16,0-7-33,-2-1 27,1-5-66,1-12-98,0-9-221</inkml:trace>
  <inkml:trace contextRef="#ctx0" brushRef="#br0" timeOffset="23033.2812">12392 3215 675,'0'0'144,"0"0"-98,0 0-5,0 0-20,0 0-16,0 0 0,46-4-5,-18 4 1,3 0-1,2 0-5,0 0 4,-3 0-31,0-1-73,-5-4-81,-4-3-235</inkml:trace>
  <inkml:trace contextRef="#ctx0" brushRef="#br0" timeOffset="23289.2652">12793 3055 463,'0'0'75,"0"0"-18,0 0-53,0 0-4,0 0 0,0 0 11,-4 82 52,-2-40-19,1 5-13,2-1-23,-2 2-7,4-5 0,-1-5-2,1-8-1,1-6-44,0-6-84,0-6-187</inkml:trace>
  <inkml:trace contextRef="#ctx0" brushRef="#br0" timeOffset="23905.2274">11210 4096 285,'0'0'330,"0"0"-324,0 0-6,0 0 1,0 0-1,0 0 10,112 0 9,-73 0 18,3-3-26,1 0-9,-3 0-2,-1-3-19,1-1-100,-4-4-78</inkml:trace>
  <inkml:trace contextRef="#ctx0" brushRef="#br0" timeOffset="24113.2134">11729 3930 808,'0'0'70,"0"0"-60,0 0-10,0 0-31,0 0 21,0 0 10,-24 103 1,21-67-1,0 2 0,2-1 0,1 1-3,0-8-115,1-6-141</inkml:trace>
  <inkml:trace contextRef="#ctx0" brushRef="#br0" timeOffset="24561.1904">12850 3919 648,'0'0'100,"0"0"-100,0 0-10,0 0 10,0 103 3,0-74 2,0-1 2,0 0-5,0-1-2,0-2 1,0-1 1,0-6-2,1-3-26,8-4-77,3-9-158</inkml:trace>
  <inkml:trace contextRef="#ctx0" brushRef="#br0" timeOffset="25381.172">13335 2897 812,'0'0'87,"0"0"-83,0 0-1,0 0-3,0 0-3,0 0 0,17 0-15,-2 1 15,11 1 3,3-2 3,4 0-3,0 0 0,0 0 0,-2 0 0,-2 0 0,-3 0 0,-6 0-1,-4 0-2,-5 0-10,-2 0-16,-3 0 13,-5 0-15,2 0 9,-1 4 8,-1 7 11,2 5 3,0 7-3,2 8 3,0 10 1,1 10 9,-1 12 8,0 7-6,-5 5 11,0 3-8,0-4 6,0 4-9,0 2 15,0 0-20,-3-1 46,1-2-37,-1-5-10,3-4 0,0-4-5,-3-7 6,0-8-7,-3-8 1,2-14-1,-2-10 2,0-9-2,-3-8 0,-6 0 0,-7 0 12,-10-8-12,-4-7-6,-4-2-7,-2 2-53,-5-2-136,-4 2-178</inkml:trace>
  <inkml:trace contextRef="#ctx0" brushRef="#br0" timeOffset="26213.1164">7350 5607 871,'0'0'111,"0"0"-100,0 0-9,0 0-2,0 0 0,0 0 0,3-9 0,-3 9-21,0 0-46,0 9-87,-3 5 23,-7-2-261</inkml:trace>
  <inkml:trace contextRef="#ctx0" brushRef="#br0" timeOffset="26485.0997">7024 6009 905,'0'0'0,"0"0"-8,0 0-19,0 0 27,0 0 8,0 0 2,0 2-9,0-1 2,0 2-6,0 0-33,12-1-54,7-2-86,9 0-279</inkml:trace>
  <inkml:trace contextRef="#ctx0" brushRef="#br0" timeOffset="26701.0859">7771 5973 992,'0'0'80,"0"0"-80,0 0-48,0 0 48,0 0 2,0 0-2,-1 0-25,1 1-45,0 1-115,0-2-119</inkml:trace>
  <inkml:trace contextRef="#ctx0" brushRef="#br0" timeOffset="27229.0536">8741 5392 343,'0'0'215,"0"0"-141,0 0-50,0 0-15,0 0 36,-6 93-8,6-48-3,0 5 7,0 1 14,0-4-43,6-1 0,-2 0-6,-2-2-2,-2-4 3,0-4 6,0-4-11,0-5-2,-2-3 0,1-7-32,-2-8-72,3-8-34,0-1-123</inkml:trace>
  <inkml:trace contextRef="#ctx0" brushRef="#br0" timeOffset="27541.0305">8690 5401 754,'0'0'0,"0"0"-18,6-94 8,6 72 10,0 6 8,0 5 44,1 2-21,8 3-14,2 4-16,8 2 9,2 0-8,1 10 6,-1 9-7,-5 8-1,-8 5-3,-9 1-13,-9 3 1,-2-2-9,-16 0-6,-16-2 26,-8-5-12,-3-4 5,7-3-15,5-3-29,7-1-60,6-2-114</inkml:trace>
  <inkml:trace contextRef="#ctx0" brushRef="#br0" timeOffset="28077.0004">9011 5871 195,'0'0'559,"0"0"-485,0 0-42,0 0-32,0 0-1,0 0 1,-75 75 9,71-47 1,4 0-2,0-3-8,6-5-2,12-6 2,4-7 6,-1-6-2,3-1 12,-2 0-4,-2-13 1,-4-5-7,-5-5-2,-8 0 3,-3 1-5,0 0 1,-14-2-3,-7 2-20,-4 3-54,-3 2-123,0 7-184</inkml:trace>
  <inkml:trace contextRef="#ctx0" brushRef="#br0" timeOffset="28524.9699">9509 5657 653,'0'0'47,"0"0"-47,0 0 0,0 0 22,78 10 19,-37-10 38,3 0-50,3-6-22,3-4 1,-1 2-8,-3 1-6,0 1-29,-5 1-21,-7 1-59,-7-4-258</inkml:trace>
  <inkml:trace contextRef="#ctx0" brushRef="#br0" timeOffset="28780.9572">9758 5514 424,'0'0'232,"0"0"-199,0 0-32,0 0 6,-22 77 49,16-40 7,3 1-43,3-1-8,0 0-12,0-3 0,0 1-1,0-5-3,0-6-18,9-3-45,4-4-2,2-5-63,3-6-64,0-6-112</inkml:trace>
  <inkml:trace contextRef="#ctx0" brushRef="#br0" timeOffset="29156.9301">10290 5349 956,'0'0'27,"0"0"-27,0 0-11,0 0 8,0 0-2,0 0-8,7 34 8,2 8 5,-5 8 11,-1 4-4,-1 3 6,-2 0-6,0-4 18,0-8-20,0-7-2,1-8 1,2-7-4,-1-5-5,-1-3-22,-1-6 12,2-5-27,-2-1-15,0-3-80,3 0-27,0-15-158</inkml:trace>
  <inkml:trace contextRef="#ctx0" brushRef="#br0" timeOffset="29516.9075">10282 5335 746,'0'0'0,"0"0"-7,0 0 4,3-84 3,6 70 1,0 0 47,1 4-21,4 2-23,8-1-4,0 5 0,4 3 1,-5 1-1,4 0 0,-1 13-1,1 11 1,-5 9 30,-5 3-6,-9 3-15,-6 0 2,0-1-4,-8-2-4,-13-4 5,-2-2-3,-4-3 1,1-1-6,1-3-1,-2-3-8,6-2-32,5-8-93,4-10-109</inkml:trace>
  <inkml:trace contextRef="#ctx0" brushRef="#br0" timeOffset="29991.3237">10676 5770 432,'0'0'476,"0"0"-471,0 0-5,0 0-8,0 0 8,0 0 2,1 83-1,1-58 4,-2 1-3,0-1 3,0 1 0,-5 0-4,0-2-1,3-5-34,1-2-80,1-7-43,0-5-177</inkml:trace>
  <inkml:trace contextRef="#ctx0" brushRef="#br0" timeOffset="30446.1863">11416 5526 597,'0'0'141,"0"0"-141,0 0 0,0 0 0,0 0 0,0 0 0,98-20 0,-72 19 16,-1 0-6,-4 1-10,-2 0-2,-5 0-71,-5 0-170</inkml:trace>
  <inkml:trace contextRef="#ctx0" brushRef="#br0" timeOffset="30654.1724">11358 5716 545,'0'0'0,"0"0"-4,0 0 4,0 0 42,82 6 34,-41-6-34,1 0 9,0-2-17,-2-2-18,-1 1-13,0-2-3,1 0-38,-6 0-216</inkml:trace>
  <inkml:trace contextRef="#ctx0" brushRef="#br0" timeOffset="31358.1288">12287 5248 580,'0'0'211,"0"0"-150,0 0-48,0 0-6,0 0-5,0 0-1,99-12 1,-60 9 1,1 0 1,-3 1-2,-4 1 0,-5 1-2,-4 0 0,-6 0-18,-2 0-51,-7 0-109,-6-2-195</inkml:trace>
  <inkml:trace contextRef="#ctx0" brushRef="#br0" timeOffset="31646.1124">12505 5210 144,'0'0'194,"0"0"-132,0 0-10,0 0 76,0 0-14,-24 87-30,21-56-52,2 1-11,1 3 3,0-2-7,0 2-8,0 1 1,0 2-3,1-4 31,-1-2-26,0-2-8,0-4-2,0-4 2,-1-2-4,-5-4-26,0-4-77,1-3-116,-2-5-217</inkml:trace>
  <inkml:trace contextRef="#ctx0" brushRef="#br0" timeOffset="31886.0927">12240 5780 957,'0'0'0,"0"0"0,0 0-25,0 0 5,0 0 17,0 0 3,83 3 26,-37-3-5,5 0-6,3 0-8,1-1-6,-4-5-1,-4 0-1,-6 1-37,-7 1-36,-7-1-58,-5 0-136</inkml:trace>
  <inkml:trace contextRef="#ctx0" brushRef="#br0" timeOffset="65900.0506">4862 8729 330,'0'0'128,"0"0"-64,0 0 6,0 0-3,0 0-4,0 0-21,0 0-14,0 0-11,0 0-16,0 3 1,0 23-2,-3 11 7,-9 13-5,-3 10 14,-3 5-10,0-2-1,-1-4-2,2-6-3,1-7 0,4 1-3,-3-2-14,3-3 11,-4-6 1,7-6-57,-3-5-60,-3-9-1,4-7-205</inkml:trace>
  <inkml:trace contextRef="#ctx0" brushRef="#br0" timeOffset="66324.0196">4872 8666 332,'0'0'96,"0"0"-90,0 0-6,0 0 2,0 0 67,0 0-14,45 98 1,-33-52-13,4 3-14,-2-2 4,-2-1-1,1-4-27,-4-4-1,0 1-1,-2 0 5,-2-1-8,-2 1 67,-3-5-53,0 1-13,3-3-1,-3-6 0,0-3-1,0-8-50,0-7-88,0-8-156</inkml:trace>
  <inkml:trace contextRef="#ctx0" brushRef="#br0" timeOffset="66556.0057">4823 9109 582,'0'0'25,"0"0"-24,0 0-2,0 0 3,0 0-4,91-4 1,-70 4-25,0 0-233</inkml:trace>
  <inkml:trace contextRef="#ctx0" brushRef="#br0" timeOffset="67803.9267">5247 9420 672,'0'0'0,"0"0"-51,0 0 45,0 0 6,0 0 44,0 0 23,64-22-18,-42 4-22,2-4 4,-2-4-5,1-2-15,-1-2 5,2-1-14,-2-3 0,-2-1 4,1-1-5,-2-6 2,-2-3-3,-1-5-2,-4-1 1,-3 2-15,-4 0-2,-3 7 11,-2 8 6,0 5 1,-10 8 2,-5 4 4,0 5-4,2 5 17,-2 3-7,4 4-11,-1 0-1,-1 2-3,1 22-7,0 11 6,6 9 2,0 7 2,5 2 0,1-2 1,0-1 2,0-7 1,3-2 2,6-5-1,4-1-1,-1-2 2,1-5-1,1-1 2,2-4-5,-1-7-2,0-1 0,0-4 1,4-7 4,1-2-3,4-2 0,-2 0 4,5-9-5,1-9-1,2-8-7,0-4-14,1-2-18,-5 3-12,-7 1 3,-1 7 33,-9 6 15,-6 6 0,-3 3 10,0 3 78,0 0-36,0 2-29,0-1-17,0 2 10,0 0-7,0 0-9,0 0 0,0 0-10,4 0-8,4 6 16,2 6 2,5 4 7,0-1 3,-3 1-5,0 0-2,-2 1-1,-4-2-2,-1-1 4,-2-3-3,-3 2 6,0 1-5,-3-1 8,-15 0 5,-3-2 2,-4-3-12,1-4-3,4-1 3,1-2-2,5 3-3,1-3-7,4 1-8,3 1 6,3-3-11,3 1-5,0-1-6,0 1-16,0 1 1,15-1 33,4-1 13,4 0 0,4 0-5,6-7-12,0-7-48,-2-2-125,0-4-196</inkml:trace>
  <inkml:trace contextRef="#ctx0" brushRef="#br0" timeOffset="68291.9004">6230 9089 587,'0'0'21,"0"0"-21,0 0 0,0 0 12,0 0 53,-43 81-16,35-60 8,5 2-9,3-4-42,0-2 9,0-2-14,0-3-1,6-6 0,-1-1-5,1-3 4,-2-2 1,1 0 1,2 0-1,-1-5 0,0-15-9,0-2 0,-4-3-53,-2 0-19,0-1 6,0 4 61,-8 0 14,-3 4 47,3 4 54,0 4 4,7 4-36,1 5-14,0-1-35,0 2-20,0-1-17,19-1 5,9-2 12,8-2 3,0-3-1,3 1-2,-8 2-32,-4 2-32,-5 1-73,-8-1-87,-1 1-298</inkml:trace>
  <inkml:trace contextRef="#ctx0" brushRef="#br0" timeOffset="68587.8802">6640 9243 972,'0'0'0,"0"0"-40,0 0 40,0 0 4,0 0 1,0 0 7,-33 96-9,17-72 2,-3 0-5,-1-3-36,-2-5-147,-5-6-392</inkml:trace>
  <inkml:trace contextRef="#ctx0" brushRef="#br0" timeOffset="69347.8309">8565 8554 443,'0'0'133,"0"0"-80,0 0-9,0 0-8,0 0-27,0 0 12,-12 67 38,9-23-9,1 5-4,1 2-21,1 0-2,0-3-13,0 1 4,-4-1-9,1-5 9,-2 0 10,2-7-16,0-5-8,3-2 0,0-5-1,-3-3 0,3-6-19,0-6-22,0-6-30,0-3-94,0-3-27,0-16-42</inkml:trace>
  <inkml:trace contextRef="#ctx0" brushRef="#br0" timeOffset="69715.8099">8541 8394 273,'0'0'64,"0"0"13,0 0-31,0 0-5,82-27 7,-63 27 3,1 4 4,1 12-11,-1 7-14,-1 6-14,-8 4 4,-3 0-7,-7 0-12,-1-3 1,0-2 1,-13-2-3,-8-3 0,-4 0-6,-5-4-22,0-2-45,2-3-65,1-2-173</inkml:trace>
  <inkml:trace contextRef="#ctx0" brushRef="#br0" timeOffset="70469.0468">8808 9254 339,'0'0'89,"0"0"-87,0 0 100,88 0-24,-54 0-39,-1-4-13,-3 0-11,-2 1-12,-2 1-2,-7 0 0,-4 2-1,2 0-2,-6 0-33,-2 0-50,-3-3-124,-4-3-155</inkml:trace>
  <inkml:trace contextRef="#ctx0" brushRef="#br0" timeOffset="70693.0319">9007 9116 129,'0'0'536,"0"0"-506,0 0-30,0 0 0,-3 81 1,3-42 17,0 2 2,0-2-10,0-1-4,0-1-6,0-4-11,0-4-12,0-3-4,0-11-147,0-6-58</inkml:trace>
  <inkml:trace contextRef="#ctx0" brushRef="#br0" timeOffset="73478.3103">10039 8738 483,'0'0'116,"0"0"-69,0 0 18,0 0 16,0 0-45,0 0-28,0 0-6,6 0-2,10 2 0,5-1 1,3 1 0,1-1-1,2 2 0,1-1 0,-1 0-1,-4 3-59,-4 1-91,-13 0-214</inkml:trace>
  <inkml:trace contextRef="#ctx0" brushRef="#br0" timeOffset="73662.2974">10042 8916 467,'0'0'14,"0"0"-12,0 0 33,0 0 33,98 3-31,-62-3-18,3-6-11,-6 1-8,-5 2-1,-8 2-55,-7-1-187</inkml:trace>
  <inkml:trace contextRef="#ctx0" brushRef="#br0" timeOffset="74110.273">10913 8441 26,'0'0'754,"0"0"-724,0 0-30,0 0-18,0 0 9,0 0 9,0 104 23,0-61-8,0-1-11,0 1 2,2 1-2,-2 0-4,0-3 4,0-7-4,0-1 1,0-4-1,1-4-40,-1-4-96,0-6-151</inkml:trace>
  <inkml:trace contextRef="#ctx0" brushRef="#br0" timeOffset="74342.2558">10644 9015 369,'0'0'219,"0"0"-205,0 0-8,0 0 44,0 0 29,94 2 4,-44-2-26,7 0-22,2 0-23,2 0-12,-4-2 0,0 2-44,-11 0-130,-10 0-145</inkml:trace>
  <inkml:trace contextRef="#ctx0" brushRef="#br0" timeOffset="74807.3486">10812 9180 1017,'0'0'45,"0"0"-45,0 0-1,0 0-1,0 0 2,95-47 0,-60 47-4,-4 1 0,-4 18-5,-14 12 4,-13 10-7,0 6 11,-28 8-17,-8-1-8,-4-3 9,4-6 12,3-7-22,12-7-4,5-6 1,4-7-11,6-7 10,6-4 24,0-6 0,0-1 7,19 0 2,12 0 94,13-13-51,11-4-20,6-1-18,3 0 1,-2 0-7,-7 4-1,-10 4-8,-7 2-62,-12 0-103,-10 0-339</inkml:trace>
  <inkml:trace contextRef="#ctx0" brushRef="#br0" timeOffset="76593.0567">11886 8037 632,'0'0'48,"0"0"-48,0 0-5,0 0 4,0 0 1,-94 120 7,67-60 16,6 12-1,6 6-7,8 4-4,7 1-3,0-2 0,6-3-3,12-4-2,7-5 17,8-7 49,8-8-51,9-7-9,2-6-7,5-8-2,-2-8-3,-1-7-87,-2-10-144</inkml:trace>
  <inkml:trace contextRef="#ctx0" brushRef="#br0" timeOffset="77153.0214">12517 8318 536,'0'0'129,"0"0"-122,0 0-7,-9 110 70,6-55-10,3 3-2,0-5-32,0-2-15,0 0-8,2-4-3,-2-2 8,0-3-1,0-6-5,0-4-4,0-5-14,1-9-96,5-9-123</inkml:trace>
  <inkml:trace contextRef="#ctx0" brushRef="#br0" timeOffset="77568.9954">12886 8479 544,'0'0'76,"0"0"-41,0 0-13,0 0-11,0 0 23,-69 96 12,61-54 4,2-2-12,6-1-15,0-5-13,0-2-8,6-3 10,8-7 0,7-4-6,-1-8 3,2-8-4,1-2 5,1-1-4,-2-18 0,-3-4-5,-3-6-1,-9-2-1,-5-4-16,-2-1-4,-5-2 1,-11 2-22,-2 3-22,6 6-52,2 3-107,1 7-193</inkml:trace>
  <inkml:trace contextRef="#ctx0" brushRef="#br0" timeOffset="77968.9704">13224 8441 645,'0'0'158,"0"0"-132,0 0-26,0 0-5,0 0-8,0 0 13,63 34 43,-33-17-22,1 1-3,-1-2 4,5 2-11,-6-2 3,-2-2-13,-5 1 3,-6-1 0,-3-2 0,-6 0-4,-2 1 3,-5 2-2,0 3-1,-19 3 14,-10 2 13,-10 3-20,-3 1 8,2-2-14,4 1 0,5-2-1,4-2-19,5-2-44,8-5-101,7-9-120</inkml:trace>
  <inkml:trace contextRef="#ctx0" brushRef="#br0" timeOffset="78504.9354">14252 8384 704,'0'0'217,"0"0"-203,0 0-10,0 0-2,0 0 0,0 0 1,-100 71-1,58-38 0,-1 2-4,-3-2-1,4-6 1,9-3 2,8-6-1,6-1-2,8-7-1,5-2 4,3 0-5,3-4-4,0 5 0,0 0-1,12 3 10,9 3 7,6 1 22,5 2 1,6 1 4,1-3-15,1-2-5,-1-2-8,-5-1-5,-1-4-1,-3 2-1,-2 0-24,2 2-24,-3-3 17,-8-1-209,-6-7-297</inkml:trace>
  <inkml:trace contextRef="#ctx0" brushRef="#br0" timeOffset="78952.9077">14670 8464 746,'0'0'89,"0"0"-89,0 0-4,-99 54 4,70-20 7,5 2 41,9-2-19,6-1-25,7-2 6,2-6-6,5-4 2,14-4-2,10-4 5,2-7 6,7-6-10,1 0 4,0 0-3,-7-7-1,-7-7-1,-4-1-4,-8-5 7,-1-4-2,-3-4-3,-9-2 2,0-1-8,0 0 2,-10 2-8,-4 4-6,-2 4-31,-2 6-49,-3 6-72,-4 4-154</inkml:trace>
  <inkml:trace contextRef="#ctx0" brushRef="#br0" timeOffset="79600.8693">15216 8235 491,'0'0'53,"0"0"53,0 0-19,0 0 44,0 0-63,0 0-31,-14-10-37,9 41-22,2 16 22,-2 12 6,5 4 7,0-1 10,2-4-11,9 0-8,1-6-3,-3-3 14,0-6-10,-1-5 0,-2-3-2,-3-6-3,0-3-4,-3-5-10,0-6-20,3-7-26,0-5-62,4-3-75,4-8-87</inkml:trace>
  <inkml:trace contextRef="#ctx0" brushRef="#br0" timeOffset="81085.739">15837 8589 420,'0'0'162,"0"0"-114,0 0-40,0 0-7,0 0 3,0 0 11,61 5 44,-20-5 16,7 0-34,7 0-9,-1 0-28,-6-5 1,-2-1-5,-7 1-1,-5 1-42,-7 1-91,-9 0-60</inkml:trace>
  <inkml:trace contextRef="#ctx0" brushRef="#br0" timeOffset="81333.722">16100 8419 512,'0'0'130,"0"0"-129,0 0 1,-25 77 16,19-46 18,3 4-13,3-2-13,-1-4-6,1-2-3,0-3-1,0-5-63,9-4-90,3-6-162</inkml:trace>
  <inkml:trace contextRef="#ctx0" brushRef="#br0" timeOffset="81757.6959">16796 8109 505,'0'0'146,"0"0"-115,0 0-24,-11 90 22,11-40 36,0 4-24,0 2-11,0 1-4,0-1-15,0-1-10,2-1-1,-2-2 7,0-2 11,0-7-14,0-5-3,0-4-2,0-7-7,0-7-53,1-6-76,2-11-69,2-3-140</inkml:trace>
  <inkml:trace contextRef="#ctx0" brushRef="#br0" timeOffset="82189.6692">17282 8383 681,'0'0'42,"0"0"-42,0 0-1,-81 11 0,64 13 1,6 5 10,3 6 5,4 1 14,4-1-10,0-2-3,0-4 20,2-6-26,13-3-5,4-6 4,7-5-7,3-6 7,3-3 13,1 0-14,-2-12 8,-4-6-7,-5-5-3,-10 1 5,-6-6-7,-6 0-4,0-2-12,-9 1-15,-9 0-28,-1 4-50,1 3-49,4 5-132</inkml:trace>
  <inkml:trace contextRef="#ctx0" brushRef="#br0" timeOffset="82605.0421">17524 8303 643,'0'0'67,"0"0"-63,0 0-4,0 0-5,0 0 5,97 11 5,-64 3 53,1 6-12,5-1-20,-4 3-1,1 1-11,-4-4-9,-5 1-1,-5-2-4,-7-2 1,-3-1 0,-5 0-1,-7 1 3,0-2-1,-5 3 12,-18 2 8,-7 4-9,-10 0-4,-3 2-7,-4 2-1,0 2-2,-1-4-6,5 1-21,7-4-74,7-6-85,12-4-142</inkml:trace>
  <inkml:trace contextRef="#ctx0" brushRef="#br0" timeOffset="83229.0064">18856 8247 757,'0'0'64,"0"0"-38,0 0 20,0 0 14,0 0-11,0 0-34,-3-3-15,-19 5-4,-11 13 4,-7 2 0,-2-1 0,0 0-11,8 2-16,0 2 2,4-1 11,2 1 2,4-2 12,9-3 0,4-1-4,4 1 1,2-2-2,4 3 3,1-1-7,0 0 5,6 3 4,13 0 1,9 0 3,11 0 12,9-2 18,7 0-12,-1 0-9,0-1-7,-11 0-4,-8-1-2,-12 0-8,-7-4-19,-5-1-27,-8-3-112,-3-5-177</inkml:trace>
  <inkml:trace contextRef="#ctx0" brushRef="#br0" timeOffset="83860.9687">19156 8225 16,'0'0'598,"0"0"-513,0 0-45,0 0-21,0 0-17,0 0 18,0 75 21,0-39-17,0 0 0,0 2-2,0-4-16,0 3-5,0-3 1,0-2-2,0-2 0,0-8-1,0-5-27,3-5-52,2-9-68,3-3-149</inkml:trace>
  <inkml:trace contextRef="#ctx0" brushRef="#br0" timeOffset="84249.7301">19565 7937 780,'0'0'90,"0"0"-90,0 0-36,0 0 30,-6 112 6,6-53 25,3 5-4,6 3-5,0 0-5,-5 1 37,-1-5-29,2-3-8,-1-7-6,5-8-3,-1-4-1,1-9-1,0-9-15,1-5-33,-1-7-51,2-9-108,0-2-175</inkml:trace>
  <inkml:trace contextRef="#ctx0" brushRef="#br0" timeOffset="84785.6985">20135 8371 587,'0'0'132,"0"0"-132,0 0-2,0 0 2,0 0 16,81 12 26,-40-11 8,4 1-21,4-2-4,-2 0-11,-3 0-14,-7 0-3,-4 0-58,-7 0-76,-6 0-147</inkml:trace>
  <inkml:trace contextRef="#ctx0" brushRef="#br0" timeOffset="85001.6821">20343 8281 723,'0'0'107,"0"0"-107,0 0-8,0 0 8,-11 96 0,11-66 0,0 2 2,0 1-2,1-3 2,5-1-2,3-4-8,3-6-85,3-5-85</inkml:trace>
  <inkml:trace contextRef="#ctx0" brushRef="#br0" timeOffset="85577.6482">21187 7943 541,'0'0'112,"0"0"-15,0 0-80,0 0-16,0 0-1,-36 109 24,30-53 35,2 1-30,4-1 1,0-1-12,0 2-8,4-1-6,2-4-1,-2-1-1,-1-8-2,-1-7 0,-2-4 0,0-8-17,0-6-48,0-6-70,1-8-112</inkml:trace>
  <inkml:trace contextRef="#ctx0" brushRef="#br0" timeOffset="85929.623">21561 8212 682,'0'0'59,"0"0"-59,0 0-7,0 80 7,-4-45 5,2 1 1,1 0-3,1 1 14,0-6-7,0-2 7,0-5-14,0-5-3,0-4-15,7-6-75,4-5-86,3-4-109</inkml:trace>
  <inkml:trace contextRef="#ctx0" brushRef="#br0" timeOffset="86337.5971">21883 8123 366,'0'0'166,"0"0"-149,0 0-8,0 0 21,0 0 4,0 0 33,47 10 0,-18 7-10,7 2-35,3-1-2,6 0-2,0-1-9,-4-2-7,-3 0 4,-9-3-5,-6 0 0,-8 0 0,-5-3 0,-4 4-2,-6 1-10,0 4 6,-22 3 5,-11 0 1,-10 3-1,-7-1-4,0 0-13,3-2-13,4 0 12,11-2 0,6-1-123,10-4-119</inkml:trace>
  <inkml:trace contextRef="#ctx0" brushRef="#br0" timeOffset="87001.5549">23066 8049 531,'0'0'175,"0"0"-52,0 0-47,0 0-28,0 0-40,0 0-7,-37 16-1,1 7 2,-7 5 0,-5 1-4,-1-1-3,4-2-9,4 0 1,3-1-3,7-5 6,7-2 5,11-6 3,8-2-14,5 1-19,0 1 15,20 2 13,7 1 7,7 1 0,7 1 1,1 1 5,2 2-6,-1-1 2,-1 1 5,-5 0-1,0-4-2,-3 0-4,-4-4-1,-3-3-59,-6-1-118,-5-5-128</inkml:trace>
  <inkml:trace contextRef="#ctx0" brushRef="#br0" timeOffset="87443.1418">23609 8172 483,'0'0'104,"0"0"-47,0 0-39,0 0-16,-104 12 8,76 12 25,5 5 25,5 2-24,6 0-20,7-2-6,5-1 1,0-4-7,8-3-4,11-4 9,4-5-2,6-6 22,5-6-3,5 0-11,-2 0-8,-6-16 5,-10 0-10,-6-2 8,-10-3 4,-5-5-4,0-1-7,-14 0-3,-5-2-21,0 4-37,-1 2-44,2 5-101,2 4-296</inkml:trace>
  <inkml:trace contextRef="#ctx0" brushRef="#br0" timeOffset="87963.1103">24017 7898 534,'0'0'111,"0"0"-23,0 0-60,0 0-22,0 0-1,0 84 50,0-29 8,0 3-37,0-1-7,0-2 6,0-2-22,0-3 14,0-2-11,0-4-2,0 0-3,0-3 2,0-5-2,0-3-1,0-8-10,0-5-46,0-6-57,1-10-94,10-4-261</inkml:trace>
  <inkml:trace contextRef="#ctx0" brushRef="#br0" timeOffset="88612.6407">24675 8190 288,'0'0'152,"0"0"-85,0 0 9,0 0 15,0 0-13,0 0-27,27 0-12,-2 0-8,8 0-7,4 0-9,8 0-10,0-3 2,-1-1-5,0 2-2,-2-1-6,-7 1-50,-5 1-71,-6-1-59,-9-2-80</inkml:trace>
  <inkml:trace contextRef="#ctx0" brushRef="#br0" timeOffset="88884.6228">24934 8007 531,'0'0'11,"0"0"-9,0 0 26,-13 90 24,12-58-33,1-2-3,0-2-6,0-1-10,0-2 0,7 0-18,3 0-47,-1-4-93,2-5 4</inkml:trace>
  <inkml:trace contextRef="#ctx0" brushRef="#br0" timeOffset="89532.5819">25713 7832 671,'0'0'83,"0"0"-73,0 0 5,0 0 19,0 0 0,0 0-17,-9-5-17,9 28-20,2 16 20,4 12 28,-3 6-3,0 5 6,-2-3-16,1-6-9,1-3 16,1-6-16,3-2-4,1-1-2,0-2 4,-4-4-3,-1-2 1,0-3-2,-3-4 0,0-5-8,0-8-27,0-4-44,0-6-81,6-3-95,4 0-159</inkml:trace>
  <inkml:trace contextRef="#ctx0" brushRef="#br0" timeOffset="90049.3412">26137 8034 576,'0'0'42,"0"0"-23,0 0-13,0 0 13,0 0-19,0 0 0,6 28 70,-2 4 14,-2 3-21,-2-1-39,0-3-11,0 0-9,0-4 1,0 0-5,0-1 0,0-3 5,0 0-5,0-3-11,0-4-2,0-2-18,0-3-42,0-8-60,6-3-121</inkml:trace>
  <inkml:trace contextRef="#ctx0" brushRef="#br0" timeOffset="90521.3106">26553 8000 502,'0'0'154,"0"0"-154,0 0-11,0 0 10,0 0 1,0 0 21,63 52 35,-44-42-19,2 2 6,-3 1-22,0-3-16,0 2 2,1 0-3,-4 0 0,1-1 13,-2-1-10,-4 1-4,-2-3-1,-4 2 7,-2 1 0,-2 5 4,0-1 1,0 6-3,-9 0 3,-7 4 2,-3 1 2,-1 3-11,-4 0-6,-1 0 2,-3 0-3,-1-2-2,-3-1-28,4-3-2,1-9-111,8-5-120</inkml:trace>
  <inkml:trace contextRef="#ctx0" brushRef="#br0" timeOffset="91217.2681">27731 7985 677,'0'0'77,"0"0"-67,0 0 2,0 0-1,0 0-11,0 0 0,-62 63 18,20-34-4,-4-3-8,-2-3-6,3-4 0,7-4-25,4 0-18,2-1 10,5 0 5,5-5 12,6 1 13,9-3-4,7 3-21,0 0 4,2 2 15,17 1 9,7 1 21,8 4 9,9 3 11,2 5-25,7 2-2,0 3 34,-2 0-8,-1-2-21,-6-1-10,-3-4-4,-4-3-5,-6-4-4,-5-6-72,-6-7-64,-6-4-174</inkml:trace>
  <inkml:trace contextRef="#ctx0" brushRef="#br0" timeOffset="91655.2899">28193 8098 495,'0'0'23,"0"0"34,0 88 11,0-52-7,0 2-17,4-4-11,1-1-17,1-2-13,0-6 3,-2-1-6,2-6 0,1-3-2,0-6-4,3-4-44,6-5-33,2 0-80</inkml:trace>
  <inkml:trace contextRef="#ctx0" brushRef="#br0" timeOffset="92001.981">28621 7915 565,'0'0'0,"0"0"-71,0 0 71,-10 102 80,3-54-12,0 3 4,-2 4-14,-1-1 23,-1 3-35,-2 0 17,1 1-8,0-4-24,5-5-8,2-5-10,0-7-8,1-3-3,-1-4-2,-2-3-6,-2-2-17,-3-4-17,-4-4-28,-2-8-137,-5-9-345</inkml:trace>
  <inkml:trace contextRef="#ctx0" brushRef="#br0" timeOffset="93129.9111">8777 10311 582,'0'0'67,"0"0"-65,0 0 3,0 0-5,0 0 54,3 113-7,3-62 6,-3 3-24,0 2-12,1 0-1,-3-1-8,-1 0 6,0-1 27,0-6-27,-3-6-9,-4-5-5,3-6-5,1-9-37,3-8-101,0-12-109</inkml:trace>
  <inkml:trace contextRef="#ctx0" brushRef="#br0" timeOffset="93481.8874">8783 10326 401,'0'0'9,"0"0"14,6-77 36,4 58 42,2 5-13,3 2-42,-2 2-11,1 4-12,7 4-10,-2 2-5,5 8 0,0 14 39,1 7-17,-4 2-21,-4 4-8,-7-2 0,-9-2-1,-1 3-16,-6-2-14,-22 0-10,-12 2-22,-7-6-20,-3-2 0,6-7-46,3-3-103</inkml:trace>
  <inkml:trace contextRef="#ctx0" brushRef="#br0" timeOffset="93849.8674">9095 10964 460,'0'0'287,"0"0"-287,0 0 6,0 0 63,83 19-30,-44-19 0,7 0-23,0 0-11,-4-3-5,-6-2-19,-8 0-96,-8 1-87</inkml:trace>
  <inkml:trace contextRef="#ctx0" brushRef="#br0" timeOffset="94211.9281">9839 10580 642,'0'0'164,"0"0"-157,0 0 1,82-10 7,-46 7-11,4-2-1,2 4-1,0-1-2,-2 2-31,-12 0-137,-8 3-290</inkml:trace>
  <inkml:trace contextRef="#ctx0" brushRef="#br0" timeOffset="94395.9154">9939 10759 712,'0'0'143,"0"0"-143,0 0-37,0 0 36,0 0 1,0 0 34,112 5-12,-63-21-22,5-2-25,-6 0-85,-4-1-159</inkml:trace>
  <inkml:trace contextRef="#ctx0" brushRef="#br0" timeOffset="94756.2331">10400 10240 607,'0'0'58,"0"0"-53,0 0 7,7-81 15,-1 74 92,-1 0-56,5 6-27,4 1-26,3 0-10,5 12 5,0 13 0,0 7 0,-8 7 2,-7 3-2,-7 4 0,0 0-1,-12 2 5,-7 4-7,-2-1 4,2-5-4,3-8 7,5-6-9,8-7 0,3-5-34,0-6-64,6-4-196</inkml:trace>
  <inkml:trace contextRef="#ctx0" brushRef="#br0" timeOffset="94971.4654">10512 10960 930,'0'0'0,"0"0"-4,0 0-9,0 0 13,0 0 6,0 0-4,0 12-2,0-12 0,0 0-29,0 0-94,9 0-87</inkml:trace>
  <inkml:trace contextRef="#ctx0" brushRef="#br0" timeOffset="104518.3437">7246 12439 415,'0'0'214,"0"0"-177,0 0 30,0 0-33,0 0 26,0 0-7,0 0-21,0-25-7,0 25-17,0 0-3,0 3-5,5 19-9,8 13 9,2 8 12,6 10-9,-1 3 2,-1-2 7,0-3-7,0-4-5,-2-6 3,0-5-2,-3-6-1,-2-4 0,0-7-1,-5-9 0,-2-3 2,-2-7 1,0 0-1,1 0 4,5-25 13,3-7-3,3-12-9,0-6-5,1-1 0,1-8 1,1-1 0,-2 1-2,2 5 0,-6 4-1,0 10-1,-5 8-22,-4 10-34,-1 10-54,-2 9-101,0 3-194</inkml:trace>
  <inkml:trace contextRef="#ctx0" brushRef="#br0" timeOffset="105974.2558">7750 12767 350,'0'0'163,"0"0"-161,0 0 1,0 0-2,0 0 46,0 0 12,45 8-12,-26-8 10,1 0-11,-1 0-23,-1 0-5,-3-5-12,0-2 0,-5 1 1,2-3 17,-3-1 0,0-3-7,-4 1-7,-4-2-2,-1 0-4,0-2-4,0 3 0,-9 4-5,-4 3-3,-2 3-2,-4 3 9,-1 0-8,-1 12 3,2 10 1,4 5 2,5 2-6,4 3 9,4 0 4,2-2 7,0-3-4,0-2-4,12-5-1,0-2-1,3-6 2,3-3-1,2-5 2,3-4 8,4 0-3,3 0-3,0-1-3,-1-11-3,3-6 6,-7-2-6,0-3 1,-4 1-1,-7-3 0,-5-3 0,-2 1 0,-6 2 0,-1 1 2,0 2-2,0 4 1,-5 4-1,-1 3 0,1 5 3,1 2 0,2 2 6,1 0-4,1 2-5,0 0-1,0 0 0,0 0-11,0 0 6,0-1 0,12-2 5,4 1 0,-1 1 2,0 0-2,-6 1 1,0 0-2,1 0 0,1 7 1,-2 7-1,2 4 0,-3 4-2,-2 2 2,0 4 2,-3-3 0,-1 0 0,-1 0 0,3-4 2,2-5 3,0-3-5,2-3-1,2-7 1,1-2 0,4-1 3,4 0 6,5-14 6,-2-2-6,1-2-9,-7 2 4,-2-1 0,-3 2-2,-3 1 0,-1 6-2,-4-2 1,0 6 5,-3 1-2,0 1-3,0 2 2,0 0 0,0 0-3,0 0 0,0 0 0,0 0-2,0 0-2,0 0 4,0 0 0,0 0 6,0 0-5,0 0 2,0 0-2,0 0 5,0 0-6,0 0-6,0 0 6,0 0 6,0 0-3,0 0-2,0 0 7,0 0 4,0 0-4,0 0 8,0-2 2,0-3-18,0 3 0,0-1 0,0 3 0,0-1 0,0 1-1,0 0-3,0 0-1,0 0-12,-4 16-15,2 4 32,1 1 5,1 0-5,0-3-7,0-1 7,3-3-2,3-6 0,4-2 2,1-2 1,2-4-1,5 0-9,3 0 4,-3-9 1,1-2 0,-5-3-1,-3 2-6,-3 0-14,3-3-16,-3 0-121,-2-3-123</inkml:trace>
  <inkml:trace contextRef="#ctx0" brushRef="#br0" timeOffset="107830.1372">8496 12859 413,'0'0'24,"0"0"-11,0 0 49,0 0-21,0 0 1,78 0 16,-57-3-25,-2-7 2,-1-4 17,3-1-31,-2-3-18,1-4 2,-1-1 3,-4-1 6,0 1 4,-6 1-16,-3-2 2,-6 0 5,0-4 2,0 3-10,0-2 1,0-2-2,-5 4 1,-1 2-1,2 3 1,-1 7 4,2 2 5,2 5 10,-2 5-8,3 1 13,-1 0-2,1 0-17,-2 0-6,1 0-5,-1 15-14,1 6 19,-1 7 0,2 6 0,0 5 0,0 4 0,0 7 2,0 1 8,0 5 6,3 2-7,-1 4-3,-1-5-2,-1-2-3,2-3 2,-1-5-2,2-3 0,0-6 0,0-7 2,1-7-3,-1-3-1,-1-6 1,-1-6 1,1-4 2,-2-4-4,1-1 5,1 0-1,-1 0 8,4-15 2,4-9-12,-2-8-1,1 1-2,-2-4-8,-5 4 0,-1-2 7,0-1 3,-7 4-11,-5 2-1,-5 1 1,4 2 9,0 3 2,2 2-2,2 5-2,0 4-20,5 2 23,2 5 1,2 1 3,0 3-3,0-1-3,0 0 2,5-3-9,11-3 8,9 1-3,-1-3 5,0 0-1,-3 1 2,-3 0-1,-5 1 0,-2-1 4,2 0-4,2-5-4,1 0 4,3-1 1,-2 1-1,-3 4 0,-1-1-1,-4 3 2,-3 1 2,0-1 0,-2 1-1,1-2-1,-2-1-1,0 3 1,2 0-1,-2 1 0,-2 4 0,-1 1-1,0 0 1,0 0-1,0 0-3,0 9-15,0 9 10,0 5 9,0 2 2,3 4 7,3-3 1,-2-1 0,4-4-9,1-4 4,1-3-4,2-7-1,-1-5 4,0-2-3,0 0 2,5-5 12,-1-13-6,0-3-5,-3-3-3,-1 3-1,-3 3 0,-3 4 0,-2 8 1,-3 4 0,0 2 0,0 0-1,0 18-17,0 10 11,0 11 6,0 7 9,0 4-1,-6 1 6,-6-1-4,-1-3-8,-4-4 6,2-5-4,-2-5-2,-3-2 2,1-5-3,-2-6 3,3-7-4,3-7 8,6-6-6,3 0 6,6-5-7,0-14 9,3-9-6,27-9-1,7-4-6,12-10 1,7 0-28,2 0-21,-1 1-44,-13 7-159,-11 8-266</inkml:trace>
  <inkml:trace contextRef="#ctx0" brushRef="#br0" timeOffset="108246.1113">8526 12501 778,'0'0'60,"0"0"-54,0 0-5,0 0-1,0 0-15,0 0-105,3-8-206</inkml:trace>
  <inkml:trace contextRef="#ctx0" brushRef="#br0" timeOffset="108886.0682">10048 12341 434,'0'0'149,"0"0"-102,0 0-33,0 0-14,0 0 7,0 0 63,-2 113-19,2-69-1,-1 1 0,-1-3-26,2-2-19,-1-7-1,1-5-4,0-2-3,0-7-11,0-1-48,0-6-24,0-6-52,0-4-132</inkml:trace>
  <inkml:trace contextRef="#ctx0" brushRef="#br0" timeOffset="109382.0361">9981 12287 630,'0'0'4,"0"0"-1,6-84 24,8 59 46,3-1-17,4 4-28,4 4-7,2 7-18,-3 5-1,1 6 5,-2 1-7,-4 25 0,-7 10 10,-6 8-10,-6 5 0,-6 1-2,-18-3-7,-6-8-8,-2-7-5,2-7 17,3-10-1,9-4 6,6-9 0,8 0 0,4-2 9,0 0 33,0 0-15,0 0-25,0 1-2,8 2-8,9 7 8,8 3 2,3 3-1,1 6 9,-1-3 5,-4 4-5,0 0-1,-2-1-5,-5 2 1,-1-2-5,-4-2 0,0-4-1,-3 0-14,-3-6-31,0-1-56,1-4-9,-2-5-79,-2 0-153</inkml:trace>
  <inkml:trace contextRef="#ctx0" brushRef="#br0" timeOffset="109702.0155">10478 12245 704,'0'0'93,"0"0"-10,0 0-52,0 0 6,0 0-24,0 0-13,-11 12-18,17 23 10,5 9 8,0 2 1,-2 1 9,-1-4-10,-1-5 4,-2-3-4,-1-5 0,1-4 0,-2-5-5,-2-5-32,-1-4-69,0-6-48,0-6-71,0 0-105</inkml:trace>
  <inkml:trace contextRef="#ctx0" brushRef="#br0" timeOffset="110082.2981">10533 12480 467,'0'0'93,"0"0"-44,0 0-35,0 0 6,0 0 0,0 0-18,70-57-1,-49 52 0,2 4 1,-1-1-2,-2-1 4,-2 0-4,-6 0 0,-1-3 2,-3-3 0,-3-3 7,1-5 11,-3-4-5,0-3-5,0-1-10,0-1 21,-3 3 33,0 4 8,0 5-8,0 7-13,0 4 14,0 3-25,0 0-21,0 7-9,0 21-30,0 9 30,0 8 1,0-1 0,4-2-1,1-3 1,-2-4-1,1-5-3,2-3-26,-1-3-19,2-4-58,2-7-5,0-7-153</inkml:trace>
  <inkml:trace contextRef="#ctx0" brushRef="#br0" timeOffset="110258.2872">10943 12569 1013,'0'0'6,"0"0"-6,0 0-22,0 0 10,0 0-32,0 0-67,24-5-31,-15-6-152</inkml:trace>
  <inkml:trace contextRef="#ctx0" brushRef="#br0" timeOffset="110778.252">11444 12228 653,'0'0'95,"0"0"-33,0 0-4,0 0 2,0 0-19,-76-84-21,54 79-13,4 3-1,-4 2-5,-1 0-1,2 3-7,3 9-5,6 3 7,8 3-1,4 3-6,0 5 4,3 1 6,13 4-1,4 1 1,3-2 3,0-2-1,4 0 0,0-3 0,-2-1-2,-4-3 2,-6 0 0,-6-1 0,-6-2 0,-3-2 6,0 0-4,-6-2 3,-11-3-2,-8-1 6,1-5-2,-7-2-4,0-3-3,-4 0-7,1 0-13,1-3-2,5-4-49,2-2-77,7-5-211</inkml:trace>
  <inkml:trace contextRef="#ctx0" brushRef="#br0" timeOffset="112747.3371">12624 12375 539,'0'0'71,"0"0"-38,0 0 16,0 0 34,0 0-30,0 0-39,-9 0-10,2 21 4,3 6 12,4 1-1,0 1-7,0-2-10,0-4-2,8-2 0,6-5 2,-2-4 2,4-4-4,1-5-1,2-3 1,2 0 0,-3 0-1,4-12 1,-4-5-1,-3 1 1,-2-4 0,-4 1 1,0-1 0,-4 2 3,-2 4-4,0 2 2,-3 3 4,0 4 5,0 0 0,0 3-8,0 0 0,0 2 5,0 0-8,0 2-17,4 12 5,2 4 12,2 1 1,1-2-1,2 0 0,0-6-1,4 0 1,0-5 0,3-1 0,-2-2 0,-1-3 0,-1 0 0,-4 0-1,3-7-3,-4-7-5,-1-3-22,-1-4-18,-5 0 8,-2-2 22,0 3 18,0 1 1,0 1 12,0 3-4,0 2-8,0 3 0,0 3 1,0 3 2,0 2-2,0 1-1,1 1-3,16 0-2,8 0 0,5 0 3,1 0 1,1 0 1,-7 0 0,-3 1 0,-8 2-2,-7 0-1,0 0 2,-5-2 0,1 1 0,-2 1 1,1 2 0,1 1-2,-3 3 2,5 3 3,-2 1 8,0 4 1,1-2-9,2 0 1,1 0 0,2-5 0,2 1-1,4-4-3,0-3 2,6-4 4,-2 0-3,2 0 0,0-7 2,-1-9 0,0-7 4,1-5-1,0-5-7,-3-7 0,-2-2 2,1-4-3,-4-2 1,-4-4 1,-3 3-2,-3 2 5,-3 5-3,0 4-2,0 10 0,0 8 0,0 9 3,-3 9 26,1 2-8,1 1-21,1 23-15,0 12 11,0 14 4,0 4 0,0 3 2,0 0 6,0-3-7,1-5 4,6-7 1,1-6-4,0-8-2,2-3 0,0-7 0,-2-6 3,0-5-3,-4 0 1,1-6-1,-1-1 0,2 0 1,3 0 6,0-15 14,9-8-14,-2-4-3,2-6-4,1-4 0,-1-7-6,2-3-6,-7 1-6,-1 2 15,-6 3 3,-3 5 2,-3 7 12,0 8 12,0 11-1,0 7-3,0 3 6,0 0-28,0 16-4,0 19-10,3 10 12,-1 8 4,-2 0-2,0-2 3,0-4 1,0-7-1,-2-4 0,-6-9-2,2-4 2,-1-8-3,3-8 3,2-2-2,1-3 1,-1-2 2,1 0 8,-4-5 3,2-10-15,0-5-9,3-1-3,0 0 0,0 2 5,8 2 3,4 5-8,1 5-2,1 4 12,0 3-2,1 0-5,3 7 6,-1 7 3,-1 1-1,1 1-7,-1-2 8,-4-1 0,4-3 0,-4-3 1,0-3-1,-1-4 2,-2 0 3,2 0-5,1-2-11,-3-12-77,-4-3-116,-5-2-289</inkml:trace>
  <inkml:trace contextRef="#ctx0" brushRef="#br0" timeOffset="113032.1669">13391 12157 986,'0'0'0,"0"0"-18,0 0 17,78 0 1,-32 0 3,6-5-1,-1-3-2,-2 1 0,-4 0-2,-2 0-23,-9 0-136,-8-4-324</inkml:trace>
  <inkml:trace contextRef="#ctx0" brushRef="#br0" timeOffset="113240.5321">13261 11986 492,'0'0'413,"0"0"-413,0 0-13,0 0 13,0 0 0,0 0-6,14 5-24,4-4-95,-2 2-255</inkml:trace>
  <inkml:trace contextRef="#ctx0" brushRef="#br0" timeOffset="113752.8324">14968 11952 795,'0'0'116,"0"0"-114,0 0-2,0 0 0,0 0 0,100-16 2,-54 11-1,2-1-1,-2-1 0,-4 4 0,-6 1-1,-11 0-69,-8 1-89,-13-2-276</inkml:trace>
  <inkml:trace contextRef="#ctx0" brushRef="#br0" timeOffset="113968.8182">15161 11956 616,'0'0'20,"0"0"37,-11 96-10,8-57 25,-1 0-33,2 1-1,1-3-24,1 1 7,0-3 3,0-2-15,0-3-2,0-4-7,3-5-31,-3-5-82,0-5-104,0-7-186</inkml:trace>
  <inkml:trace contextRef="#ctx0" brushRef="#br0" timeOffset="114158.5022">14953 12435 947,'0'0'75,"0"0"-75,0 0-30,0 0 28,0 0 2,94 1 15,-43-1-11,4 0 11,5-1-2,0-4-12,-4 1 1,-5-1-2,-6 2-33,-8 0-34,-10-1-159,-9-2-300</inkml:trace>
  <inkml:trace contextRef="#ctx0" brushRef="#br0" timeOffset="115089.4606">15854 12367 920,'0'0'71,"0"0"-71,0 0-82,0 0 17,0 0-33,0 0 2,-6 5-84,-2-5-234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7T09:48:32.9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28904 7643,'0'-23,"24"46,-1-23,1 24,-1-1,1 1,23 46,-47-46,23 46,1-46,-24 46,0-23,0 1,0 22,-24-23,1 0,23 0,-24 0,1-23,-1 23,1-24,-1 24,1-23,-24 23,-47 0,47 0,0-24</inkml:trace>
  <inkml:trace contextRef="#ctx0" brushRef="#br0" timeOffset="41515.0623">12418 9972,'0'0,"0"-24,0 48,0-1,0 1,0-1,0 1,0-1,0 1,0-1,0 24,0-23,0-1,0 24,-24-47,24 24</inkml:trace>
  <inkml:trace contextRef="#ctx0" brushRef="#br0" timeOffset="41761.8366">12230 10465,'0'0,"0"24,23-24,1 0,-1 0,1 0,-1 0,1 0,-1 0,1 0,-1-24</inkml:trace>
  <inkml:trace contextRef="#ctx0" brushRef="#br0" timeOffset="42224.598">12183 10654,'23'-24,"1"24,23 0,-24 0,1 0,-1 0,1 0,-1 24,1-1,-24 1,0 23,-24-24,1 24,-1-23,1-1,23 1,-24-1,24 1,0-1,24-23,-1 0,1 0,23 0,0-23,23 23,24-24,-70 24,23-23,0-1</inkml:trace>
  <inkml:trace contextRef="#ctx0" brushRef="#br0" timeOffset="43082.8558">13288 9642,'0'0,"0"-23,-24 23,1 0,-1 0,1 0,-1 0,1 0,-1 0,24 23,0 1,0-1,0 24,-23 0,23 0,-24 95,24-72,-23 24,-1-23,1 93,23-117,-24 71,24-47,24 23,-24-71,23 48,24-48,0-23,-23 0,23 0,-24-23,1 23,23-24</inkml:trace>
  <inkml:trace contextRef="#ctx0" brushRef="#br0" timeOffset="43616.619">14558 9924,'0'24,"0"0,0-1,0 1,-24-24,24 23,0 1,0-1,-23 1,-1-1,1 1</inkml:trace>
  <inkml:trace contextRef="#ctx0" brushRef="#br0" timeOffset="43809.7472">14699 9972,'0'0,"24"23,-24 1,-24 23,24-24,0 1,0-1,-23 1,-1-1,1 1,23-1</inkml:trace>
  <inkml:trace contextRef="#ctx0" brushRef="#br0" timeOffset="44277.7872">16110 9972,'24'0,"-1"0,1 23,-1-23,1 0,46 24,-46-24,23 0,-24 0,1 0,-1 0,1 0</inkml:trace>
  <inkml:trace contextRef="#ctx0" brushRef="#br0" timeOffset="44800.8441">18415 9877,'0'0,"24"0,-24 24,0-1,-24 1,24 0,0-1,0 1,-24-24,1 47,23-24,0 1</inkml:trace>
  <inkml:trace contextRef="#ctx0" brushRef="#br0" timeOffset="44989.862">18603 9877,'24'0,"-48"0,48 24,-24-1,-24 1,24 0,-23-1,23 1,-24-1,24 1,-23-1,23 1,-24-24,1 23</inkml:trace>
  <inkml:trace contextRef="#ctx0" brushRef="#br0" timeOffset="45489.8244">20273 9948,'23'0,"25"0,-25 0,95 0,-95 0,71-24,-47 24,0 0,-23 0,23 0</inkml:trace>
  <inkml:trace contextRef="#ctx0" brushRef="#br0" timeOffset="45963.4059">22907 9783,'24'0,"-48"0,48 24,-48-24,24 23,-23 1,23-1,-24-23,24 24</inkml:trace>
  <inkml:trace contextRef="#ctx0" brushRef="#br0" timeOffset="46149.3903">23142 9760,'24'23,"-48"-46,48 70,-24-24,-24 1,1-24,23 23,-24 1,24-1,-23-23,-1 24,1-24</inkml:trace>
  <inkml:trace contextRef="#ctx0" brushRef="#br0" timeOffset="46784.9122">24741 9783,'24'0,"23"0,-23 0,23 0,-24 0,24 0,0 0,0 0,-23 0,23 0,0 0,-24 0,1 0,-1 0,1 0,-1 0,1 0</inkml:trace>
  <inkml:trace contextRef="#ctx0" brushRef="#br0" timeOffset="47020.8379">25141 9595,'-23'24,"23"-1,0 1,0-1,0 24,-24-23,24-1,-23 1,23 23,-24-24,24 1,0-1,0 1,0 0,0-1,0 1,24-1</inkml:trace>
  <inkml:trace contextRef="#ctx0" brushRef="#br0" timeOffset="47465.8946">26835 9783,'0'24,"0"-1,-24-23,24 24,-23-24,23 23,-24-23</inkml:trace>
  <inkml:trace contextRef="#ctx0" brushRef="#br0" timeOffset="47654.847">27046 9760,'0'23,"0"-46,0 70,0-24,0 1,0-1,-23 1,-1-1,24 1,-23 0,-1-1</inkml:trace>
  <inkml:trace contextRef="#ctx0" brushRef="#br0" timeOffset="48461.6506">27822 9148,'-23'0,"46"0,-70 0,71 0,-1 0,1 0,-1 0,1 0,-1-23,1 23,23 0,-23 0,23 0,0-24,-24 24,1 0,-1 0,-23 24,0-1,0 1,0-1,-23 24,23 24,0-24,-24 0,24 0,0 24,0-1,0-23,24 0,-24 24,0-24,23 70,-23-69,0 22,24-23,-24 24,0-24,0 0,0 0,0 0,0 0,0 0,0-24,-24 24,1-23,-24 23,23-23,-46-1,-1 1,0-1,-23 1,-23-1,-48 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57:59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12025 1202 414,'0'0'32,"0"0"36,0 0 10,0 0 1,0 0-8,0 0-9,0 0-29,2-6-17,-2 25-15,0 10 15,0 7 19,0 0-21,0 0-9,0-1 0,0-4-4,0 0-1,0-2 1,0 3 1,0 0-2,0-1-1,0-3-22,0-7-113,-4-8-172</inkml:trace>
  <inkml:trace contextRef="#ctx0" brushRef="#br0" timeOffset="471.9672">11738 1211 113,'0'0'502,"0"0"-497,0 0-4,99-77 6,-58 62 18,1 3 7,6 6 14,0 5 2,1 1-15,0 8-2,0 18-9,0 8-1,-1 7-5,-2 3 6,-5 1-10,-10 0-5,-9-1 2,-9 1 6,-13-3-3,0 0 3,-23-1-11,-16-5 10,-11-1-6,-7-8-8,-3-6 0,-1-5-6,-2-5-6,1-8-33,-1-3 12,5 0-18,9-9-30,11-9-62,15-3-153</inkml:trace>
  <inkml:trace contextRef="#ctx0" brushRef="#br0" timeOffset="1365.226">12727 1277 574,'0'0'141,"0"0"-70,0 0-66,0 0-5,0 0-15,0 0 15,-6 83 16,6-49-2,0-2-7,0-2 1,0-1 1,0-5-2,0-3-1,0-3-6,0-1-4,3-6-58,2-1-43,-2-8-54,3-2-115</inkml:trace>
  <inkml:trace contextRef="#ctx0" brushRef="#br0" timeOffset="1613.2105">12756 1218 97,'0'0'520,"0"0"-486,0 0 0,0 0-12,47-86 18,-24 76-30,4 1-9,3 1 5,1 4-5,2 3 1,-5 1-2,-4 0 0,-3 0-9,-6 4-55,-2 8-60,-7 0-115</inkml:trace>
  <inkml:trace contextRef="#ctx0" brushRef="#br0" timeOffset="1829.198">12753 1369 286,'0'0'116,"0"0"-105,0 0-2,0 0 61,0 0 61,0 0-25,94 3-58,-66-3-4,-1 0-30,-2 0-3,-1 0-11,-7 7-1,-7 1-91,-8 1-185</inkml:trace>
  <inkml:trace contextRef="#ctx0" brushRef="#br0" timeOffset="2023.794">12809 1604 856,'0'0'1,"0"0"-1,0 0-7,0 0 7,0 0 15,0 0 59,88-3-42,-46-8-20,4 0-11,-1 1-1,-3-1-22,0 4-65,-3-4-113,-2-1-267</inkml:trace>
  <inkml:trace contextRef="#ctx0" brushRef="#br0" timeOffset="2698.8225">13321 1143 30,'0'0'671,"0"0"-587,0 0-84,0 0-17,0 0 3,-22 93 14,19-49 18,1-1-2,2-2-9,0-5-5,0 0 1,0-2-2,0-6 1,0-4 6,0-9-6,0-4-2,0-7 0,0-4-24,0 0-49,0-8 52,2-15-2,2-9-40,2-4 17,0-3 25,-3 0 21,-1-2 41,-2 5 18,0 1 30,0 0-19,0 4-17,0 4-21,1 6-24,3 7-1,1 8-1,-2 5-2,3 1-4,6 6-10,7 18 6,4 11 4,3 7 10,-3 1-7,1-2 3,3-3-3,-2-4-1,5-7 4,-2-3-6,-3-6 2,-5-5-2,-2-6 2,-5-4-2,-5-3 0,2 0 10,-4-9-3,0-9 7,0-6-12,-4-2 9,-2-5 3,0-1 3,0-3 4,0 0-6,0-2-9,0 1-6,0 3-26,0 6-32,0 8-40,0 8-94,0 5-296</inkml:trace>
  <inkml:trace contextRef="#ctx0" brushRef="#br0" timeOffset="3197.934">14106 1171 708,'0'0'61,"0"0"-49,0 0 0,0 0 51,0 0 2,-19-76-54,2 65-5,-1 4-6,-7 2-2,-2 4-1,-3 1-15,2 0 0,2 10-1,4 9 2,10 4 11,6 7 3,6 3-4,0 5 2,17 0 4,11-2 1,6-1 8,9-6 9,-1-3-3,-1-3-13,-9-5 1,-9-6 1,-7-1 3,-10-4-6,-6 1-2,0-1 2,-5 1 9,-17-1 3,-8-1 1,-4-5-4,0-1-9,-1 0 0,1 0-21,7-4-71,-1-8-106,7-1-260</inkml:trace>
  <inkml:trace contextRef="#ctx0" brushRef="#br0" timeOffset="3618.776">14303 1081 560,'0'0'227,"0"0"-197,0 0-28,0 0 1,82-9-3,-42 6 0,3 0 7,-2 0-7,-7 2 1,-4 1-2,-5 0-1,-4 0-31,-7 0-116,-8 0-176</inkml:trace>
  <inkml:trace contextRef="#ctx0" brushRef="#br0" timeOffset="3842.7616">14519 1055 342,'0'0'243,"0"0"-126,0 0-95,0 0-17,0 0 35,-16 95 27,14-57-25,1 1-9,1-3-7,0-2-22,0 0 5,0-1-6,0-1 0,0-4-3,0-3 0,0-6 0,0-2-27,0-4-93,0-4-86,0-6-178</inkml:trace>
  <inkml:trace contextRef="#ctx0" brushRef="#br0" timeOffset="4018.7509">14416 1501 697,'0'0'250,"0"0"-199,0 0-30,0 0-20,0 0-1,0 0-7,54-12 7,-9 8 0,7-1 2,3-1-2,-1-1-17,-2-1-25,0-1-46,-5-2-93,-4 0-265</inkml:trace>
  <inkml:trace contextRef="#ctx0" brushRef="#br0" timeOffset="4370.7287">14907 1045 875,'0'0'68,"0"0"-65,0 0-1,0 0-3,88 0 2,-49 0 0,4-1 0,-4 1 3,-2-2-4,-2 1 0,-4-3-1,-4 1 0,-7-1-34,-3 1-66,-5-1-71,-11-1-95</inkml:trace>
  <inkml:trace contextRef="#ctx0" brushRef="#br0" timeOffset="4591.641">15169 1000 479,'0'0'181,"0"0"-163,0 0-10,0 0 32,0 0 17,-16 83-2,12-52-10,1 2-17,-3 1-9,0-1-14,3-2-1,0 0 0,1 0-2,-1-1-1,0-1 1,2-4-2,1-4-11,0-4-52,0-4-102,7-5-116</inkml:trace>
  <inkml:trace contextRef="#ctx0" brushRef="#br0" timeOffset="5085.1631">15926 1027 276,'0'0'321,"0"0"-276,0 0-25,0 0 35,0 0 25,-69 112-31,47-75-16,0 2-12,2-4-9,1-5-6,-1-2-3,3-2-3,-9 1-4,-2-1-32,-3-2-10,-1-3 27,7-6-39,7-8-40,6-5-244</inkml:trace>
  <inkml:trace contextRef="#ctx0" brushRef="#br0" timeOffset="5341.1461">15702 973 493,'0'0'75,"0"0"-74,0 0-1,17 89 61,-2-55-13,1 1-18,3-3-2,2-1-17,-1-2-5,-2-4-6,-2-2-1,0-8-88,1-12-275</inkml:trace>
  <inkml:trace contextRef="#ctx0" brushRef="#br0" timeOffset="6141.096">17496 1008 589,'0'0'60,"0"0"41,0 0-22,0 0-30,0 0-22,0 0-27,-87 1-3,54 31 3,-1 8 5,0 4 3,4 1-1,11-3 2,9-4-5,10-5-4,2-3 0,23-3-2,8-3 2,6-6 0,9-4 4,-2-8 2,6-6 5,-1 0 1,-6-17-1,-2-8-5,-12-5 1,-10-5 7,-9-4-6,-11-3 0,-1-2-6,-3-1 2,-13 3-4,-5 3-7,3 5-11,2 11-25,1 7-27,0 9-132,2 7-404</inkml:trace>
  <inkml:trace contextRef="#ctx0" brushRef="#br0" timeOffset="6741.0584">18012 1003 873,'0'0'32,"0"0"-32,0 0-6,0 0-18,0 0 8,-5 77 16,5-34 19,0 1 21,0-2-29,0-3-3,0-1 8,-3-5-8,-2-4 12,2-5-16,1-5-4,2-5 1,0-7-1,0-2-4,0-5-15,0 0-18,0-3 8,2-17 22,2-3-47,0-7 11,-4-3 5,0-2-1,0-6 25,0-3-14,0-1-30,5-2 18,1 2 24,3 2 16,1-3 10,2 6 42,2 0 3,2 9-16,-2 7-19,0 9-9,1 9-3,5 6-5,2 1-3,1 21 2,0 7 7,-2 6-7,-7 3 20,-10-1-20,-4-2 1,-4-4-5,-16-3 4,-7-6-4,-3-4 1,1-6-25,-4-4-69,3-4-67,2-4-145</inkml:trace>
  <inkml:trace contextRef="#ctx0" brushRef="#br0" timeOffset="7154.9983">18438 1039 507,'0'0'82,"0"0"1,0 0-53,0 0-28,0 0-2,0 0 61,-19 111 3,16-70-24,2-2-7,1-3-13,-2-3-13,1-2-5,1-3-2,-4-5 4,4-5-3,-1-3-1,-1-6 0,2-3-15,0-6-61,0 0-87,0 0 29,7-17-108</inkml:trace>
  <inkml:trace contextRef="#ctx0" brushRef="#br0" timeOffset="7378.9828">18506 913 672,'0'0'129,"0"0"-24,0 0-53,0 0-42,0 0-10,77-81-2,-41 74-2,-2 7 3,2 0-1,-2 0-25,-5 8-69,-4 10-22,-8 2-42,-4 1-53,-10-2-10</inkml:trace>
  <inkml:trace contextRef="#ctx0" brushRef="#br0" timeOffset="7603.6289">18450 1137 357,'0'0'0,"0"0"33,0 0 42,0 0 90,0 0-59,88 6-32,-52-6-49,0 0-1,-3 0-13,-5 0-7,-1 0-4,-5 4-17,-6 4-109,-8 2-155</inkml:trace>
  <inkml:trace contextRef="#ctx0" brushRef="#br0" timeOffset="7787.6186">18430 1414 780,'0'0'118,"0"0"-118,0 0-18,0 0 18,0 0 22,85 14 13,-42-14-16,2 0-4,2 0-15,-5-2 0,-5-4-56,-5-3-134,-10-3-328</inkml:trace>
  <inkml:trace contextRef="#ctx0" brushRef="#br0" timeOffset="8299.591">19028 913 622,'0'0'214,"0"0"-150,0 0-64,0 0-9,0 0-16,3 97 25,-2-50 14,2 0 6,-1-4-4,-1-2-2,2-3-13,-1-5-1,-1-3 1,-1-4-3,0-5-7,0-6-19,0-8-113,0-7-120</inkml:trace>
  <inkml:trace contextRef="#ctx0" brushRef="#br0" timeOffset="8723.5574">18998 920 658,'0'0'0,"0"0"-27,46-108 27,-20 80 29,0 10 32,1 8-36,2 6 0,-3 4-5,3 7-14,-5 18 2,-3 9-7,-8 6 6,-13 2-7,0 1-10,-19-2-12,-16-7-28,-6-5-39,0-8-29,8-6-8,8-8 106,13-2 20,7-4 72,4 1 27,1-2-10,0 0-41,3 4-44,15 1 1,6 5 17,7 4 41,4 1-32,1 4 9,2 1-27,-4 0-5,1-2 2,-2 1-10,-2 1 0,3-2 1,-2-1-1,-3-4-106,0-3-98,-9-7-260</inkml:trace>
  <inkml:trace contextRef="#ctx0" brushRef="#br0" timeOffset="9307.5221">19859 886 532,'0'0'112,"0"0"-78,0 0-34,0 0-3,0 0 3,-27 101 62,9-58 25,0-2-54,2-4-20,1 1-5,2-5-5,0-5 0,4-5 2,1-7-4,0-3-1,4-6-2,-2-2-16,4-5-19,2 0-5,0-3 0,0-15-142,5-6-7,10-5 65,2-4 51,4-5 75,-3-1 13,0-1 108,-3-2 24,0 1 17,-1-3-14,0-1-32,3 2-58,2 2-47,-1 6-6,3 13-3,0 9-2,-3 9-4,0 4-3,-2 3 0,0 22 0,-2 14 7,-1 13 0,-8 9 8,-2 1 9,-3-5-2,0-5 8,0-7-1,-2-5-16,-1-5-4,0-3 0,-1-8 0,1-6 1,-3-6-3,3-5-3,0-2-32,0-5-38,-3 0-139,-3 0-62</inkml:trace>
  <inkml:trace contextRef="#ctx0" brushRef="#br0" timeOffset="9475.5116">19890 1091 211,'0'0'87,"0"0"-64,0 0 66,90 0-65,-65-2-11,1-1-13,-3-3-11,-3-1-215</inkml:trace>
  <inkml:trace contextRef="#ctx0" brushRef="#br0" timeOffset="10010.1777">20238 747 614,'0'0'87,"0"0"-11,0 0-55,0 0-21,0 0-4,0 0 2,92-20 2,-53 20 2,3 0 1,-5 0-2,2 0 3,-3 0-3,1 0-1,-6 0-40,-8 0-91,-7 0-149</inkml:trace>
  <inkml:trace contextRef="#ctx0" brushRef="#br0" timeOffset="10250.1629">20481 708 220,'0'0'46,"0"0"18,0 0 86,-12 98-34,3-51-27,2-1-21,1-1-8,0-4-18,1-2-18,1-6-5,1 0-14,0-4 4,0-4-5,1-1-2,2-3-2,0-3-43,0-4-43,12-5-43,6-6-84</inkml:trace>
  <inkml:trace contextRef="#ctx0" brushRef="#br0" timeOffset="10682.1363">20979 755 635,'0'0'126,"0"0"-52,0 0-58,0 0-16,0 0-5,-77 96 4,69-54-1,7 3 2,1-4 1,0-2 2,5-3-2,6-4 1,3-4 2,2-5 3,5-5-2,0-6-1,3-6-2,-1-6 7,3 0 6,-4-12 13,4-10 6,-6-4-6,-1-4-8,-5-3-6,-5-2-2,-1-3-6,-6-1-6,-2-3-5,0 0-9,0 3-18,-13 3-13,-2 9-63,-1 6-134</inkml:trace>
  <inkml:trace contextRef="#ctx0" brushRef="#br0" timeOffset="11298.0962">21492 781 637,'0'0'164,"0"0"-136,0 0-28,0 0-25,0 87 25,0-35 30,-4 1-2,-1-2 10,1-3-11,3-4-12,-2-3-12,1-4-1,-2-4 1,-2-3 3,0-6-6,-2-8-5,5-6-50,2-9-91,1-1-137</inkml:trace>
  <inkml:trace contextRef="#ctx0" brushRef="#br0" timeOffset="11706.0695">21491 766 600,'0'0'2,"0"0"3,66-81 12,-41 66 45,-1 6-21,0 6-22,1 3 7,-1 0 2,-5 17-10,-4 11 1,-6 10 0,-9 5-19,0 5-8,-15-2-15,-16-4 1,-8-7-40,-2-8 8,3-12 8,8-6 5,11-5 41,12-2 22,3-2 22,4 1 23,0-1-19,0 5-34,17 4-14,12 3 0,7 6 2,2 0 11,-1 0-1,-4-1-9,-3 1-1,-3 0-2,-4 3 0,0 0-6,-4 0-58,-1-2 34,-1-3-104,2-7-165</inkml:trace>
  <inkml:trace contextRef="#ctx0" brushRef="#br0" timeOffset="12418.0281">22562 562 558,'0'0'129,"0"0"-93,0 0-36,0 0 0,0 0 26,-63 115 47,40-54-12,3 7-23,4 5-20,3-2 0,3-5-13,6-2 23,4-7-6,0-5-16,9-3-4,9-6 0,0-5 0,1-8-2,2-7-28,0-8-31,6-9-111,3-6-106</inkml:trace>
  <inkml:trace contextRef="#ctx0" brushRef="#br0" timeOffset="12993.9887">22849 900 503,'0'0'18,"0"0"6,0 0 34,0 0 9,0 0-3,0 0-10,22 35 12,-5-34-8,5-1-14,5 0-17,2 0-18,3-5 1,-1-8-5,-3-5-5,-6 0 0,-5-9 0,-9-1-5,-7-4 1,-1-1 0,-1 2-17,-14 2 2,-6 4 8,-3 5 1,0 6 2,0 8 4,-1 6 1,-3 3-5,-5 24 8,-3 11-7,0 12 6,2 6 1,10 4 14,11-3-10,8 2 21,5-4-12,2-4 4,18 0 3,10-7-14,8-6 0,5-7-1,3-8 0,-1-11-5,-2-5-1,-2-7-45,-9 0-114,-8-15-375</inkml:trace>
  <inkml:trace contextRef="#ctx0" brushRef="#br0" timeOffset="13399.3542">23465 585 1006,'0'0'0,"0"0"-96,0 0-3,43 76 91,-21-21 8,2 17 18,-6 6 31,-4-1-18,-10-7 24,-4-8-32,0-6-7,-4-5-7,-16-6-1,-3-7-5,-7-5 6,-5-5-8,-5-2-2,0-5-2,-5-3-49,0-3-66,-4-3-221</inkml:trace>
  <inkml:trace contextRef="#ctx0" brushRef="#br0" timeOffset="15528.5482">11928 2111 128,'0'0'33,"0"0"23,0 0-18,0 0-18,0 0-7,0 0 19,91 0 3,-66 0-8,2 0 31,4 0-5,4 0-20,0 0-18,1 0 3,3 0-8,-2 0 2,2 0 23,6 0-7,0 0-14,5 0-10,4 0-3,4-3 1,5-3 2,4-1-3,3 3 0,3 0-1,5 1 1,1 1-1,1 2 1,-2 0 0,-2-1-1,0-1 0,3-1 0,2-1 1,2-1 5,2-3-5,-1 2 3,-2 1-3,5-2 0,-2 1 1,2 2 62,3-2-55,4 1-8,6 1 10,3-2 11,6 2-9,0-1 13,6 2 0,7-2-23,3 0 2,4-5-1,0 3-3,3-3-1,2 2 2,2 0 0,0-1-1,-4 2-1,1 2-1,-5 0-1,-2 4 2,-6 0 0,-7-1 1,-2 2-1,-2 0 0,-4 0 1,1 0 2,3 0-3,1 0-4,2 0 3,3 0-1,-1 0 2,-3 0 0,-2 0 4,-1-1-4,2-2 0,4 0 0,2-2 0,4 2 2,3-3-2,4 2-4,4-1 2,0-1 2,-1 0 0,0 0-1,2 1 2,-3-1-1,2 4 0,2-3 0,-1 2-1,0 0 0,-2 1 0,-3 1 1,-3-2 1,-4 0-1,4 0 0,3-2 1,4 2-1,0 0 0,-2 0-1,-5 1-1,-2 0 2,-6 2 0,-7-2 1,-3 2-1,-1-1 0,2-1 0,1-1 2,3-1-2,1 1 0,0 0-2,0 1 4,-1 2-2,-7 0 1,-6 0 1,-7 0 1,-8 0-3,-9 0 0,-13 3 1,-7 2-1,-9 0 3,-6 2-3,-8-4-3,-7 0 0,-10 0-40,-9-3-61,-5 0-64,-3 0-146</inkml:trace>
  <inkml:trace contextRef="#ctx0" brushRef="#br0" timeOffset="27089.9518">5310 3408 400,'0'0'147,"0"0"-120,0 0-27,0 0 6,0 0 27,0 0-8,105-4-13,-72 2 9,3 1 3,3-2 0,4 1-16,2-1 1,-1 0-7,-2-1 2,-4-1-2,-2 1-1,-5-1 2,0-1 3,-4 0 1,-6 2-7,-6 0 1,-3 3-2,-6 1 1,-5 0 0,1 0 2,-1 0-2,-1 0-1,0 0-3,2 0-1,-1 0 5,1 14 1,-1 5 5,1 8 7,-2 3 3,0 7-1,0 3 6,0 8-2,0 3 12,0 5 5,0 0 2,1-2-17,2-3-5,1-4-7,1-4-6,1-2 0,0-2-1,-1-4 0,-4-2-1,3-5-1,-4-3 0,0-7 1,0-3-1,0-4 7,0-6-4,0 1 13,-10 1 11,-14-2-2,-13 3-15,-8 0-5,-12-1 0,-7 1-5,-5-4-3,-5 1-3,2-4-19,2-1-19,13 0-35,13 0-77,13 0-123</inkml:trace>
  <inkml:trace contextRef="#ctx0" brushRef="#br0" timeOffset="27481.9287">5512 3834 662,'0'0'20,"0"0"-15,0 0-2,0 0 4,0 0 33,120-18 17,-68 13 2,0 1-46,2-2-6,-1 0 0,-3-1-4,-1-1-3,0 2 0,-12 0-5,-10 5-81,-18-1-192</inkml:trace>
  <inkml:trace contextRef="#ctx0" brushRef="#br0" timeOffset="28465.8648">7076 3800 529,'0'0'156,"0"0"-88,0 0-7,0 0 18,0 0-23,0 0-35,-60-77-8,42 74 5,2 3-7,-5 0-11,-3 5-5,-4 16 2,1 7-8,1 5 2,3 2 6,5-1 1,7-4 1,8-4-3,3-3 2,0-7-3,14-1 1,5-4 0,3-7-2,3-4 3,1 0-9,4-7-8,2-13-26,-6-4-8,0-2 23,-11 4 17,-5 2 14,-7 8 0,-3 5 81,0 4 13,0 3-27,0 0-50,0 4-17,0 16-22,6 5 20,3 4 2,6-2 0,3-1-4,7-3 3,5-5-42,6-7-21,5-6-121,3-5-190</inkml:trace>
  <inkml:trace contextRef="#ctx0" brushRef="#br0" timeOffset="30781.8801">8099 3767 696,'0'0'175,"0"0"-175,0 0-24,0 0 21,0 0 1,0 0 2,8 23 3,2-23 25,7 0 12,5 0-10,5-2-12,1-14-11,2-5-6,-4-3-1,-1-3-3,-4-3-10,-6-2 6,-4-2-4,-3 1-8,-8-2 2,0-1 4,0 1 7,0 1 5,0 2 2,-8 3 0,2 8 8,1 8 3,2 7-3,0 6 20,1 0-29,-2 24-8,-1 14 1,-1 10 2,3 8 5,-1 1 2,4 3-2,0 0 2,0-3 4,4-4-3,11-6 9,6-7-12,0-7 0,3-9 0,0-6 0,-2-5 1,-1-9-1,-2-4-3,-1 0-1,-3-7-11,-3-14-10,-2-5 16,-5-4-30,-2-2-18,-3 2-7,0 2 21,0 4 20,0 3 23,-6 4 13,-2 5 7,3 5 1,2 0 38,1 5-19,2 1-40,0 1-6,21 0-16,10 0 14,8 0 8,7 0 0,-2 0 6,-1 0-6,-4 1 1,-2-1 0,-4 2 1,-5-2-2,-3 0 0,-8 0 0,-2 0 5,-6-2 0,-5-3 12,-2-3 70,-2 2-41,0-1-41,0-1 3,-3 5 9,-12 1-6,-6 2-11,-1 0-5,-8 17 4,4 5 0,1 6 0,6 0-6,8-2 4,5-2-2,6-3 3,0-1-2,12-5 4,3-5-2,6-4-1,1-6 2,2 0-6,2 0-11,-4-10-7,-3-5-7,-4-4 0,-3 0 8,-6-1 14,-3 4 10,0 3 0,-3 3 34,0 6 35,0 2-23,0 2 0,0 0-46,0 5-13,0 10-5,0 3 17,0 0 1,0-1-1,0-2 1,6-5-1,6-1 1,-3-4-2,5-3 2,2-2 5,-1 0-5,3-8 0,-3-9-5,-2-2-6,2-3 6,-5 0-5,-1 2 9,-4 1 1,-1 4 7,-2 3 19,1 2 6,-3 6-22,0 3-10,0 1 2,0 0-2,4 0-9,1 7-13,1 8 22,1 5 5,2-2-4,1 0 1,3-1 1,-4-2 5,1-4-6,-3 0-2,-4-2 2,0-2-2,-3-5 5,0 1-3,0-3-1,0 0 0,0 0-2,0 2 0,0-2 1,0 3 0,0 0 0,0 1 0,0 1 5,-3-2 0,2 0-5,-2 0 0,1 0 8,-2 2-5,-1 0 1,-2 0-3,3-1 1,-1 0-1,2-1 1,3-2-2,-3 2-1,3-2 0,-3 2 1,0-1-2,-2 1 2,-2-1 2,0 1-2,-2-2 2,-3 1 0,3-2 1,1 0 0,2 0 0,2 0-1,1 0-2,2 0-3,-1 0 0,1 0-1,1 0-4,0 0 0,0 0 5,0 0-5,0 0-8,0 0 6,0 0 4,7 0 6,3 0 0,2 0 1,3 0-1,2 0 0,2 0 0,3 0 2,-2-8-2,5-3 0,-3-2 0,2-1 0,-1 0 0,2-3 2,-4 0-2,-3 0 0,-5-2 4,-2-1 2,-5-1-6,3 3 0,-6 3 7,-3 6-5,0 5 24,0 4-2,0 0-2,0 0-22,0 0-2,0 9-13,0 9 12,-3 4 3,1 1 0,-2-2 0,4-1 0,0-4 0,0-2 0,6-2-1,3-5-1,0-1-5,5-1 3,2-3 4,3-2 1,-4 0-1,6-4-11,-4-10 2,2-5 2,0-3 4,-4-3-6,1 1 3,-2 3-7,-3 3 13,-3 8 0,-5 5 0,-3 5 0,3 0-3,0 0 0,2 12 3,2 5 2,-3 1 2,1 2 5,-4-2-3,1 0 1,-1-2-5,-1-2 3,0-2-1,0-5-3,-4 1-1,-12-5-19,-3-3-96,-3 0-260</inkml:trace>
  <inkml:trace contextRef="#ctx0" brushRef="#br0" timeOffset="30981.8673">9460 3504 651,'0'0'0,"0"0"-219,0 0 75,0 0 144,0 0-7,0 0 7,2 2-142</inkml:trace>
  <inkml:trace contextRef="#ctx0" brushRef="#br0" timeOffset="32982.1012">11744 3140 487,'0'0'60,"0"0"-27,0 0 17,0 0 24,0 0-15,0 0-54,-43-54-2,22 51-3,-3 3-8,-1 0 7,-2 0-12,0 2 3,0 7 2,5 0 8,5 3-4,4 0 3,6 3-4,-1 3 0,6 0 3,2 3-2,0 0 2,0 2 2,10-2 0,7 0 1,3-2 2,5-2 1,-1-2 2,4 0-2,-2-3-1,-7 2-1,-4-4-1,-9 2-1,-6 0 0,0 0 0,0-1 0,-12-2 2,-4-2 2,4-2-4,0-3 2,6-2-1,3 0 0,3 0 11,0 0 5,0 0-4,0 0-9,0 0-4,1 4-11,8 11 7,3 10-2,-4 10 1,-5 9-2,-3 9 5,0 2-1,-2 0 3,-5-6 47,1-9-32,3-3-6,3-7 4,0-6-8,0-6-4,0-7 1,10-7-4,7-4-12,10 0-23,14-19-27,10-9-57,3 1-279</inkml:trace>
  <inkml:trace contextRef="#ctx0" brushRef="#br0" timeOffset="34729.3947">12072 3125 653,'0'0'120,"0"0"-91,0 0-25,0 0-4,0 0-1,0 0 1,0 121 23,0-60 2,0 4-4,0-3-2,0-5-6,0-5-13,0 1 0,2-3-1,4-2 1,-3-6 0,6-4 0,-2-8-2,-1-7-27,3-8-70,1-11-137</inkml:trace>
  <inkml:trace contextRef="#ctx0" brushRef="#br0" timeOffset="35390.3273">12530 3205 667,'0'0'40,"0"0"-40,0 0-12,0 0 12,-14 118 9,14-76 13,0-1-15,7-3 0,6-2-1,7-1 1,-2-2 0,-2-1 0,4-7 19,-3-5-13,3-10-9,1-7 5,3-3 12,1-3 2,0-18-9,-1-6-5,-4-3-6,-4 0 4,-7 0-3,-3-2 6,-3-2-4,-2-4 25,1 4-28,1 3-3,0 7 2,-3 9-2,0 8 0,0 6 7,0 1-3,0 13-4,0 17-28,0 11 28,0 4 1,0 0 4,3-4-5,0-5 2,4-2 0,2-5 3,3-5-5,0-5 0,3-5-5,1-10-56,2-4-119,0 0-281</inkml:trace>
  <inkml:trace contextRef="#ctx0" brushRef="#br0" timeOffset="35885.6008">13182 3677 967,'0'0'42,"0"0"-42,0 0-6,0 0 6,0 0-8,0 0-3,0 10 4,8-10 7,5 0 8,4 0-4,2-11-4,6-7-2,-2-3-7,1-2-19,-5 1-14,-4 5-79,-6 5 23,-8 6 81,-1 5 17,0 1 51,-7 1-30,-5 16-21,0 5 5,0 4 39,3-2-26,3 0-8,5-4-9,1-2 1,0-3-2,0-5 0,0 0-13,6-7-64,3-3-95,5 0-321</inkml:trace>
  <inkml:trace contextRef="#ctx0" brushRef="#br0" timeOffset="36093.5911">13355 3362 686,'0'0'266,"0"0"-266,0 0-82,0 0-1,0 0 61,0 0-29,-5 10-104,5-7-134</inkml:trace>
  <inkml:trace contextRef="#ctx0" brushRef="#br0" timeOffset="36789.5436">13576 3092 569,'0'0'61,"0"0"-31,0 0-19,0 0 3,0 0-11,0 0 9,14 36 36,5-15-3,5 3-2,6 0-15,4 2-9,5-2-10,1-1 2,2-2-1,-2-2-8,-2-1 7,-4-2 13,-6-1-19,-7 0-1,-7-2-2,-7 2-1,-7 2-2,0 1 3,-21 0 2,-9 2 3,-7-1 16,-6 1 14,-1-1-18,4 1-15,0-1-1,7 1-1,3 1-12,2-1-48,10-2-100,2-5-100</inkml:trace>
  <inkml:trace contextRef="#ctx0" brushRef="#br0" timeOffset="37772.8743">14079 2948 507,'0'0'99,"0"0"-36,0 0-14,0 0 22,0 0-42,0 0-20,79-67-5,-52 65-2,-5 2-2,-1 0 0,-3 0 0,-4 10-2,-4 9-1,0 7 3,-5 5-4,-5 4 9,0 0-10,-3 1 9,-10-1-4,-3-1 0,2-1-6,0 1 6,-2-3 4,2 1-4,0-2 0,0-2 0,3 0 1,3-6 25,5-2-16,3-5-10,0-3-1,3-1 1,13-7 1,5-3 0,5-1 23,3 0-3,1 0-19,-3 0-2,-8-3-5,-10 2-1,-6 0 5,-3 1 1,0 0 29,0 0 24,-9 0-53,-4 4 3,-4 13-7,4 5 2,0 5 1,3 5 1,4 2 1,2 6 1,3 0 11,1 2 1,0 0-13,0 0 1,7-1 3,-3-3-5,-2-2 2,-2-6 1,0-3-3,-9-4-1,-12-9-13,-7-4-5,-5-6 3,-4-4-24,-3 0-50,1-16-58,3-8-263</inkml:trace>
  <inkml:trace contextRef="#ctx0" brushRef="#br0" timeOffset="38332.8378">14507 3916 189,'0'0'786,"0"0"-786,0 0-6,0 0 6,0 0 0,0 0 0,-6 7 0,15-7 8,7-3-5,4-14-3,1-4-3,0 1-24,-5-1-22,-4 4-25,-6 6 23,-5 7 51,-1 2 13,0 2 75,0 0-88,0 11-31,-7 12 12,-5 3 19,3 3 3,3-1 27,3 0-12,3-3-12,0-1-4,0-4 3,5-4-4,8-4-2,6-7 0,1-5-78,5-1-183</inkml:trace>
  <inkml:trace contextRef="#ctx0" brushRef="#br0" timeOffset="38508.8293">14628 3630 1009,'0'0'0,"0"0"-30,0 0-104,0 0 47,0 0 74,0 0-90,19-18 27,-2 18-114</inkml:trace>
  <inkml:trace contextRef="#ctx0" brushRef="#br0" timeOffset="38756.8115">14995 3715 801,'0'0'179,"0"0"-179,0 0-16,0 0 15,0 0 2,0 0 5,30 5 2,1-5 9,5 0-5,3 0-10,-3 0-2,-4 0-5,-4 0-45,-8 1-77,-9 4-219</inkml:trace>
  <inkml:trace contextRef="#ctx0" brushRef="#br0" timeOffset="38956.9813">15025 3902 163,'0'0'135,"0"0"0,0 0 13,0 0-40,89 3-72,-50-3-27,0 0-7,-3 0-1,-6 0-1,-2-3-40,-4-1-118,-3-4-230</inkml:trace>
  <inkml:trace contextRef="#ctx0" brushRef="#br0" timeOffset="39356.9554">15553 3547 958,'0'0'14,"0"0"-13,0 0-2,0 0-18,0 0 16,0 108 3,0-66 18,0-3-1,0 0 6,0-3-22,0-4 8,0-3-5,0-3-4,0-7 2,3-2-2,5-6-27,6-4-14,6-7-78,4 0-133</inkml:trace>
  <inkml:trace contextRef="#ctx0" brushRef="#br0" timeOffset="39564.9423">15877 3652 682,'0'0'182,"0"0"-175,0 0-7,0 0-6,0 0-7,0 0-13,0-1-51,0 9 10,1 2-99,2-6-191</inkml:trace>
  <inkml:trace contextRef="#ctx0" brushRef="#br0" timeOffset="39788.9301">15919 3869 237,'0'0'171,"0"0"-50,0 0 35,0 0 6,0 0-48,0 0-48,0 1-40,0-1-21,0-3-5,0-6-41,1-1-69,5-2-214</inkml:trace>
  <inkml:trace contextRef="#ctx0" brushRef="#br0" timeOffset="40518.0579">16089 3684 401,'0'0'198,"0"0"-85,0 0 14,0 0-68,0 0-48,0 0-11,31-17 0,-19 17 4,0 9 1,1 8-4,-1 5 15,-3 6 1,0-4-2,-5 1-10,-1-3 0,1-2-4,-3-6-1,2-7 0,-1-2 0,-1-3-4,1-2-3,1 0-8,4 0 13,3-17-5,7-6-15,2-4-6,0-1-21,-2-1 45,-4 6 4,-5 5 5,-2 8 56,-5 4 4,1 6-43,3 0-22,2 3-14,2 16 8,4 7 6,2 2 4,-3 0 4,1-2-6,-1 0 3,-1-3-2,2-5-3,-1-5 2,3-2-2,2-7-38,0-4-90,0 0-341</inkml:trace>
  <inkml:trace contextRef="#ctx0" brushRef="#br0" timeOffset="43415.1222">16935 3554 765,'0'0'107,"0"0"-81,0 0-16,0 0 24,0 0-31,0 0-3,0 0-71,-23 26-152,13-23-210</inkml:trace>
  <inkml:trace contextRef="#ctx0" brushRef="#br0" timeOffset="44168.6726">17752 2985 575,'0'0'111,"0"0"-67,0 0-34,0 0 8,0 0-1,90-24 5,-49 18 1,4 0-14,4 0-8,-1 2 2,-2 1-2,-5 3-1,-10 0-51,-12 0-89,-11 0-146</inkml:trace>
  <inkml:trace contextRef="#ctx0" brushRef="#br0" timeOffset="44440.6552">17964 2961 563,'0'0'66,"0"0"-66,-27 80 15,20-35 51,2 5 19,4 1-55,1-3-9,0-4-11,0-5-5,0-6-1,0 2 0,-3-1-3,0-2 3,-3-4-4,2-2-37,2-8-91,2-9-134</inkml:trace>
  <inkml:trace contextRef="#ctx0" brushRef="#br0" timeOffset="45789.8819">18087 3236 503,'0'0'265,"0"0"-254,0 0-11,0 0-10,0 0 10,0 0 12,32 32 16,-9-30 7,0-2-9,1 0-16,0 0 0,6-6-6,2-12-4,0-6-2,-2-5-11,-5-3-15,-5-1 6,-8 0 12,-8 1-3,-4 3 10,0 1 2,0 4 1,-3 7 0,-3 6 10,2 3 41,2 6-8,1 2-13,-1 0-30,-2 4-3,-3 21-15,-4 15 13,2 10 5,-3 9 2,3 3 7,-1-2 1,2-4 9,-1-8-13,5-9-2,1-3-2,1-5-2,2-6 1,0-5 0,0-7-1,0-5 0,0-7 2,0-1-2,0 0 1,0-4 22,0-14 3,9-6-26,3-2-2,0-1 0,2 3-4,2 1 2,2 4-4,-2 2 3,3 6-1,1 4-4,1 7 7,-2 0-5,1 2 4,-1 14-9,-2 4-16,2 1 16,-1 1 8,-2-1 5,4-3 0,-2-2 0,1-6 0,2-4 0,0-6 0,1 0 0,2 0 7,1-14-7,-5-4-6,-2-3-7,-6 0-10,-5 2 15,-7 2 7,0 6 1,0 3 12,-4 2 10,-2 4-13,-2 2 6,-1 0-15,-1 15-9,2 4-4,2 4 7,5-3 5,1-1-2,0-2 1,0-5 1,1-1 1,10-5 0,5-2 1,2-4-1,7 0-1,2-4-12,3-15-16,-3 1-27,-3 0 21,-6 1 21,-7 7 14,-3 1 9,-3 6 73,-1 2-13,2 1-62,3 0-7,1 0 0,1 13 4,1 4 3,-3 1-2,-5 1 2,-1-1-1,-3-3-1,0-2 0,0-5-1,0-3-3,0-3 4,0-2-3,0 0 4,0 0 2,6-4 8,3-12-16,2-5-10,2 0 3,-3 3 2,3 3 3,0 4 2,-1 5-1,-2 5-1,2 1 2,0 0 0,3 4 2,-2 10 4,2-1 1,-3 2 0,-3-1-6,0-2 3,-3 0-4,-3-3-3,0 0-6,0 0-35,3-6-153,3-3-315</inkml:trace>
  <inkml:trace contextRef="#ctx0" brushRef="#br0" timeOffset="46009.0269">19496 3464 556,'0'0'132,"0"0"-128,0 0-8,0 0 8,0 0 1,0 0 1,-9 83 8,-5-64-6,-5 2-8,-4-1-31,-7 0-109,-6-6-285</inkml:trace>
  <inkml:trace contextRef="#ctx0" brushRef="#br0" timeOffset="47268.8245">8548 5586 164,'0'0'278,"0"0"-192,0 0-31,0 0-27,0 0-4,0 0 1,3 67 39,-1-25 10,-2 5-41,0 6 10,3 3-26,1 9-10,1 7-5,1 5 9,1 1 17,2-3-21,-1-4-2,1-3-4,-4-5-2,-5-6-10,0-7-35,0-5-70,-10-10-102</inkml:trace>
  <inkml:trace contextRef="#ctx0" brushRef="#br0" timeOffset="47887.4099">8917 5577 170,'0'0'434,"0"0"-413,0 0-21,0 0 6,0 0 5,-23 116 42,23-63 10,0-1-12,2-2-25,19-2-11,3-1-9,4-3 10,4-4 19,-1-5-4,6-8-1,2-8-8,1-6-4,2-12-9,3-1-4,-2-7 0,2-16-3,-5-8-1,-4-6-2,-9-2-1,-7-1 1,-6-3 1,-6-3 0,-3-2-10,-5-4-22,0 2-23,0 10-60,-13 7-64,-7 13-204</inkml:trace>
  <inkml:trace contextRef="#ctx0" brushRef="#br0" timeOffset="48275.0876">9175 5822 622,'0'0'58,"0"0"-53,0 0-5,0 0 0,0 0 2,25 77 79,-16-26-20,-3 10 11,-6 0-30,0 0-11,0-6-16,0-5-8,0-5-6,0-4-1,2-7 0,-2-3-6,0-7-28,0-6-14,3-6-67,0-11-78,6-1-245</inkml:trace>
  <inkml:trace contextRef="#ctx0" brushRef="#br0" timeOffset="48763.054">9633 5814 982,'0'0'50,"0"0"-50,0 0-4,0 0 0,0 0-1,0 0-11,33 4 16,-2 11 2,5-1-2,1 2 3,1 2-1,-3-2-2,0 1 3,-6-2-1,-2-1 0,-4 1-2,-2-2 0,-6 3-1,-5-1 0,-4 1-1,-6 2 2,0 2 0,-12 1 7,-15 2 0,-7 1-6,-9-1 5,-2 2-3,-4-2-3,4-1 0,0 0 0,11-1-34,9-1-41,11-3-50,9-5-62,5-6-407</inkml:trace>
  <inkml:trace contextRef="#ctx0" brushRef="#br0" timeOffset="49179.1925">10591 5949 528,'0'0'194,"0"0"-135,0 0-11,0 0-3,0 0-31,0 0 14,106 0-12,-60 0-15,-6 0 2,-4 0-3,-7 0-38,-9 0-191</inkml:trace>
  <inkml:trace contextRef="#ctx0" brushRef="#br0" timeOffset="49363.1812">10664 6143 800,'0'0'116,"0"0"-116,0 0-9,0 0 9,0 0 1,0 0 36,115 14-14,-63-25-21,2-2-2,-2 1-37,-7 1-110,-13 2-237</inkml:trace>
  <inkml:trace contextRef="#ctx0" brushRef="#br0" timeOffset="51601.6308">12356 5722 508,'0'0'130,"0"0"-7,0 0-55,0 0 0,0 0-30,0 0-9,-39-83-23,14 80-4,-4 3-2,-6 0-1,-3 15-4,-2 9 3,-2 6 2,5 7-1,4 6-1,6 2 2,12 0 8,8-1-7,7-5 2,21-5 1,15-2-1,10-2-1,8-2 0,4-7-1,4-8 11,4-8-2,-1-5-10,-3 0-37,-14-13-152,-13-6-410</inkml:trace>
  <inkml:trace contextRef="#ctx0" brushRef="#br0" timeOffset="51825.6162">12605 5940 670,'0'0'209,"0"0"-209,0 0-8,0 0 8,0 0 44,0 0-22,22 75-7,-17-50-13,-1-3 0,4 2 0,-2 0 3,1-1-5,-2-2-16,1-3-72,-3-6-125,1-5-202</inkml:trace>
  <inkml:trace contextRef="#ctx0" brushRef="#br0" timeOffset="52279.8549">13108 5371 590,'0'0'109,"0"0"-109,0 0 0,-21 89 18,15-35 71,4 9-26,2 5-30,0 4-8,0-3-12,0-4 32,0-3-3,0-6-41,3-3 3,2-1-3,1-4-1,-2-6 0,-2-1-38,1-8-32,0-8-101,-2-7-105</inkml:trace>
  <inkml:trace contextRef="#ctx0" brushRef="#br0" timeOffset="52839.8168">13548 5681 768,'0'0'164,"0"0"-164,0 0-2,0 0 2,0 0 5,-15 110 22,15-75-6,3-5-10,12-3-11,4 0 2,-1-5-1,3-2-1,3-5 4,4-8-3,2-7 0,0 0 5,-3-5-6,-5-15-11,-4-1 7,-6-6 4,-3 0 4,-2-5-1,-1 2 1,-3 4-4,0 2 3,-1 6-1,-2 6 21,0 4 3,0 4-11,0 4-1,0 0-14,0 12-17,4 15 0,7 8 17,-1 1 2,2-3-1,3-4 1,0-1-1,1-5-1,-1-3-5,3-6-52,-1-6-66,-1-8-221</inkml:trace>
  <inkml:trace contextRef="#ctx0" brushRef="#br0" timeOffset="53483.7188">14266 5869 608,'0'0'299,"0"0"-239,0 0-55,0 0-5,0 0-15,0 0 15,-5 55 7,4-29-4,-4 3 7,3 0-4,-4-2-6,-1-1 10,0-1-10,2-4-3,2-3-28,3-3-22,0-6-120,0-4-72,3-5-155</inkml:trace>
  <inkml:trace contextRef="#ctx0" brushRef="#br0" timeOffset="53965.5261">14497 5547 247,'0'0'438,"0"0"-438,0 0-88,0 0 71,0 0 17,0 0 51,19 27-3,4-15-6,0 2-5,6-2-6,5 0-16,2 0-8,4-2-4,0 0-1,-4-2 6,-5 2-7,-4-2 5,-1 0-4,-8 0 2,-2-1 1,-5 2-5,-5 1 2,-3 4-1,-3 3 5,0 2 17,-2 4 12,-12-2-15,-3 1 5,-4-2-15,-2-2-3,-3 0-4,-6-1 1,-4 1-4,-4 1-32,-2 1-94,3-2-62,8-6-256</inkml:trace>
  <inkml:trace contextRef="#ctx0" brushRef="#br0" timeOffset="54418.394">15314 5797 148,'0'0'525,"0"0"-502,0 0-5,0 0-1,0 0 0,85-4 55,-43 1 4,4-1-45,2 1-25,0 2-4,-5-1 2,-3 1-4,-5-1-33,-6-1-98,-3 1-47,-10-5-132</inkml:trace>
  <inkml:trace contextRef="#ctx0" brushRef="#br0" timeOffset="54606.9097">15580 5654 755,'0'0'95,"0"0"-90,0 0 6,0 0-8,-48 97 30,42-58-16,3 0-3,3-3-12,0 1 2,0-4-4,0-1-2,11-5-61,10-9-174,2-7-270</inkml:trace>
  <inkml:trace contextRef="#ctx0" brushRef="#br0" timeOffset="55074.5244">16500 5600 708,'0'0'102,"0"0"-5,0 0-62,0 0-3,-82-33-13,56 35-18,-1 24-1,-1 14 0,3 9-7,5 4 4,6-4 3,7-3-1,7-6 1,0-4 0,10-4 0,13-6-3,12-5 1,12-9-3,8-6-20,3-6-99,-3-10-400</inkml:trace>
  <inkml:trace contextRef="#ctx0" brushRef="#br0" timeOffset="55413.3501">16697 5871 674,'0'0'262,"0"0"-253,0 0-7,0 0-2,0 0 19,85-27-5,-61 27-7,-3 0-2,-4 13-5,-7 10-1,-5 3-4,-5 2-3,-8 4-7,-17 1 14,-5-5-5,4-1 0,7-7 4,10-7 2,7-3-3,2-4-2,2-5 0,21-1 0,15 0 4,13-7 1,9-11-49,1-2-87,-4-3-169</inkml:trace>
  <inkml:trace contextRef="#ctx0" brushRef="#br0" timeOffset="55762.7573">17295 5354 906,'0'0'77,"0"0"-45,0 0-32,0 0-1,0 0-19,-23 98 20,18-28 1,4 3 8,1 3 15,0-6-1,0-11-22,0-8-1,4-7 1,4-5 1,-1-4-2,-1-9-12,3-4-36,-1-10-48,-1-11-222</inkml:trace>
  <inkml:trace contextRef="#ctx0" brushRef="#br0" timeOffset="56440.5955">17773 5544 506,'0'0'105,"0"0"-105,0 0-1,0 0 1,-50 116 40,42-73 21,3-2-31,5-3-9,0-6 5,8-4-13,11-5 8,2-8 7,7-6-12,5-8 7,0-1-4,1-6-14,-1-15-5,-3-5-45,-6 0-27,-8-3 24,-6-1 31,-6 2 13,-4 5 4,0 3 45,0 10 43,-3 3-3,0 7-32,2 0-47,1 14-6,-2 13-23,2 8 21,0-1 0,0 1 2,0-2 1,6-6-1,10-4-3,6-7 1,7-7-28,7-6-61,0-3-97</inkml:trace>
  <inkml:trace contextRef="#ctx0" brushRef="#br0" timeOffset="56806.5556">18301 5832 780,'0'0'135,"0"0"-70,0 0-29,0 0-36,0 0 2,0 0-1,72-38-1,-63 47-6,0 10 6,-6 6 2,-3 2-2,0 1 0,-2 1-7,-13-2 3,0-1 2,2-5 1,0-3-2,4-5 0,4-2 2,2-5 1,2-5-1,1-1 0,0 0 0,10 0-3,17 0 4,9-1 2,8-8-2,1-2-23,-1 2-72,-4-4-128,-9-3-355</inkml:trace>
  <inkml:trace contextRef="#ctx0" brushRef="#br0" timeOffset="57345.4128">18788 5484 623,'0'0'152,"0"0"-138,0 0-14,0 0 0,0 0 32,0 0 45,111 36-23,-73-30-26,-2-2-19,-2 1-5,-1 0-2,-2 1-2,-4-1 0,-3 5-2,-5 0 2,-7 4 0,-4 1 0,-7 2-7,-1 5 6,0 3 1,-6 3 2,-12 2-2,-1-5 10,-7 1-6,0-2-4,-1-3 4,-1-2-8,1 1-29,4-3-60,1-4-161,1-3-248</inkml:trace>
  <inkml:trace contextRef="#ctx0" brushRef="#br0" timeOffset="58556.478">19408 5583 664,'0'0'136,"0"0"-92,0 0-22,0 0-6,0 0-12,0 0-2,78-3 10,-30 2 13,5-2-5,-1 0-14,-1-1-6,0 2 0,-4-1-11,-6 1-64,-11-2-141,-14-1-277</inkml:trace>
  <inkml:trace contextRef="#ctx0" brushRef="#br0" timeOffset="58836.4592">19629 5452 224,'0'0'357,"0"0"-339,0 0-9,0 0 39,0 0 5,-40 98-14,38-65-20,2 2-14,0-4 0,0 0-5,3-6-1,3-2-51,-1-2-51,-1-1-83,-4-3 34,0-2-83</inkml:trace>
  <inkml:trace contextRef="#ctx0" brushRef="#br0" timeOffset="59899.8516">20216 5726 358,'0'0'389,"0"0"-273,0 0-30,0 0-23,0 0-35,0 0-28,0 0-1,0-2-37,0-3-45,8-1-190,6-4-248</inkml:trace>
  <inkml:trace contextRef="#ctx0" brushRef="#br0" timeOffset="60083.8412">20652 5682 855,'0'0'92,"0"0"-89,0 0-3,0 0-61,0 0-90,0 0-40,-5 0-178</inkml:trace>
  <inkml:trace contextRef="#ctx0" brushRef="#br0" timeOffset="60267.8274">20943 5732 868,'0'0'139,"0"0"-139,0 0-50,0 0-43,0 0 5,0 0 48,60 0-120,-39 0-218</inkml:trace>
  <inkml:trace contextRef="#ctx0" brushRef="#br0" timeOffset="60715.7992">21472 5475 809,'0'0'89,"0"0"-89,0 0-44,0 0 33,0 0 2,0 0 9,64 15 20,-21-14 17,5 1-13,7-1-14,0-1-4,-1 0-6,0 0 0,-4 0-78,-3 0-43,-7 0-144</inkml:trace>
  <inkml:trace contextRef="#ctx0" brushRef="#br0" timeOffset="60946.6765">21759 5380 396,'0'0'66,"0"0"-63,0 0 84,-20 93 10,14-52-35,1 3-21,-1 1-17,5-2 13,1-4-24,0-5-13,1-6-12,14-3-107,0-12-152</inkml:trace>
  <inkml:trace contextRef="#ctx0" brushRef="#br0" timeOffset="62242.5943">22910 5341 435,'0'0'126,"0"0"-44,0 0 1,0 0-9,0 0-44,0 0-9,-109-32-15,75 46 1,-4 9 17,1 5-6,-2 5-7,4 3-8,6 2-3,11 0 0,7-1 0,7 2-1,4-4 1,2-4-1,23-3-1,14-11 2,10-4 0,12-6 0,7-7-14,-3 0-109,-4-3-198</inkml:trace>
  <inkml:trace contextRef="#ctx0" brushRef="#br0" timeOffset="62802.5591">23186 5604 266,'0'0'669,"0"0"-617,0 0-45,0 0-7,0 0 0,0 0-10,43-15 6,-28 36-2,-1 4 5,-1 0 1,-4-1 0,-5-3 1,-1-4-1,-3-4 1,0-4-1,0-2 0,0-5-2,0-2 2,0 0 0,0 0 5,0-2 6,5-12-11,3-7-7,5-2-1,-1-1 8,2 3 1,-1 4 2,-2 4 8,-3 5 8,-1 4-15,4 4-4,5 0-4,2 15-6,0 9 7,0 5-6,-3-1 4,-2-1-1,-4-3-17,0-3-4,-3-4-43,3-5-82,3-7-44,3-5-200</inkml:trace>
  <inkml:trace contextRef="#ctx0" brushRef="#br0" timeOffset="63138.8538">23851 5139 954,'0'0'42,"0"0"-9,0 0-16,0 0-10,0 0 1,0 0-8,-18 3-6,12 35-9,-4 15 12,3 10 1,0 3 2,3 0 3,1-3-3,3 1 1,0-7-1,0-5-7,12-8-27,3-8-21,-2-10-96,-1-11-165</inkml:trace>
  <inkml:trace contextRef="#ctx0" brushRef="#br0" timeOffset="82218.6287">24145 5287 353,'0'0'189,"0"0"-114,0 0-53,0 0 1,0 0 8,0 0-27,0 0-4,0 18 0,-4 6 10,-2 4 15,-2 4 5,4 0 3,2-1-24,2-2-4,0-1-5,0-4 2,11-4-2,1-4 0,5-3 1,3-6 1,7-5 6,4-2-1,5 0-1,0-12 1,-1-6-5,-3-2-1,-8 1 5,-2-2-3,-4 0 8,-6-1 10,-3-2 3,-2 0-19,-4-3 1,-1 0-5,-1-1 10,-1 0-4,0 4-4,0 5 2,0 6-5,0 6 1,0 4-2,0 3 0,0 0-4,0 0-12,0 0-65,0 9-24,0 7 51,5 2-31,14 2-16,4-2-79</inkml:trace>
  <inkml:trace contextRef="#ctx0" brushRef="#br0" timeOffset="82842.5874">24500 5293 505,'0'0'94,"0"0"-61,0 0-24,0 0 3,0 0-9,0 0 0,-13 37 2,5-11 30,1 1 14,0-1-22,5-3-24,2-2-2,0-2-1,0-6 2,9 0 1,3-6-3,7-1 3,5-5 6,8-1 16,9 0-9,3-1-16,2-9-11,-6 0-106,-7 2-118</inkml:trace>
  <inkml:trace contextRef="#ctx0" brushRef="#br0" timeOffset="83530.5431">24896 5530 423,'0'0'156,"0"0"-96,0 0 13,0 0-24,0 0-13,0 0-16,11-81 14,-5 78-21,-2 3-6,0 0-6,4 0-1,2 16-1,5 7 1,1 6 15,1 3-8,0-2 0,-1-3-6,-5-3 4,-3-8-5,-5-3 0,-3-6-3,0-4-2,0-3-1,0 0 5,0 0 1,0 0 15,0-3 9,0-17-9,0-5-7,0-4-4,9-2-4,4 5-3,-1 8 3,-2 8 0,-4 7-2,-3 3 1,2 0 1,3 3-12,3 15 1,6 4 10,1 2 1,0 0-1,-2-3-5,-1-1-13,1-4-31,-2-2-15,1-6-49,-2-7-183</inkml:trace>
  <inkml:trace contextRef="#ctx0" brushRef="#br0" timeOffset="84010.5157">25491 5231 629,'0'0'201,"0"0"-131,0 0-55,0 0-15,0 0-5,0 0-24,33 20 29,-4-4 8,4 2 2,3 0-2,3-1-2,3-2 1,1-1 0,2-3-4,-5 0 0,-1-2-1,-8-1-1,-6-3-1,-6 0 0,-8-2 0,-6 0-1,-4 2 1,-1 0 0,0 6 0,0 3 5,-13 2 5,-8 4 0,-1 4 0,-7 3-6,0 3-4,-4 5 1,-6-2-1,-2-1-30,-3-6-126,3-6-194</inkml:trace>
  <inkml:trace contextRef="#ctx0" brushRef="#br0" timeOffset="93703.0467">4571 8633 467,'0'0'107,"0"0"-53,0 0-10,0 0-8,0 0-23,0 0-13,0 0-6,18 14-1,-9 9 7,4 9 10,1 2 20,0 4-7,0-2-8,1-3-6,-2-1-4,1-3-1,5 1-4,-1 0 0,0 0 0,0-2 1,-3-3 2,-2-7-3,2-5 0,-2-5-2,-2-5 4,1-3-2,0 0 0,-3-12 3,-3-8 16,0-2-7,1-7 10,1-2 12,-2-4-25,0-1-6,1 2-2,-1 5 3,-3 1-4,0 7 12,-3 6 18,0 6-9,0 3-12,0 6-2,0 0-7,3 0 0,3 9-23,6 15-37,3 11 55,1 5 5,-2 1 0,0 0 1,-3-4 0,-2-7 0,4-4-1,-2-8 4,-2-6-4,-3-6 2,1-6-1,2 0 2,3-6 8,6-21 50,4-9-46,-2-4-12,2-3-2,-6 2 5,-8 2-1,-2 0-4,0 1-1,-3 4 0,0 4-13,-1 3-45,0 7-68,-2 7-174</inkml:trace>
  <inkml:trace contextRef="#ctx0" brushRef="#br0" timeOffset="94356.3654">5492 9109 512,'0'0'27,"0"0"-26,0 0-1,0 0 7,0 0 23,0 0 17,94 18 21,-74-18 3,1-7 6,0-3-42,0-4-21,1-5-5,-5-4-4,2-6-1,-4 0-4,-5-3 0,-5 4-18,-5 0-1,0 5 2,-11 5 14,-6 7 3,-7 4 19,0 7-7,0 0 8,0 18-1,5 11-10,5 6-5,7 4-4,7-5 12,0-2-8,9-5-4,16-6 0,11-4 3,6-6 2,7-9-4,6-2-1,5 0-16,-5-7-143,-4-8-372</inkml:trace>
  <inkml:trace contextRef="#ctx0" brushRef="#br0" timeOffset="95452.2947">7079 8825 492,'0'0'147,"0"0"-147,0 0 0,0 0 17,0 0 26,0 0 14,58 2 5,-31-2-16,1-6-21,6-6-17,-2-2 0,-4-2-6,-1-4-2,-6 1 4,0-6-3,-8-2 0,-1-1 3,-4-5-8,-5-2 3,-3-1 1,0 1 0,0 2 3,-2 5 0,-7 4-1,-1 6 2,4 4 4,1 8 6,2 3 20,2 3-6,-1 0-28,-1 23-1,0 19-13,-1 16 14,3 9 1,1 2 15,0-5-8,0-6-4,0-9 3,0-4-5,0-6-2,0-4 1,0-6 0,0-6 4,0-8-5,0-8 0,0-3 2,0-4-1,0 0 0,1-4 10,-1-16 10,0-8-21,0-8-1,3-3-3,1 1-3,2 4 6,0 3 1,2 7-3,2 3 2,5 4 1,-2 4-1,1 1-1,0 4-1,-3 4 0,-3 4 1,-4 0-19,-2 0-41,-2 4-21,0 8-34,-2 1 44,-8-2 32,2-3 12,1-3 23,6-2 6,-1-1 1,2 1 11,0 4 12,0 0 22,2 2 2,11 2 5,2 1 20,4 0-29,3 0-26,1 0 0,1 0-3,-2 3-6,-4 2-7,0-1-1,-6 4 0,0-4-1,-2 2-5,1-3-20,5-2-50,3-6-24,1-7-87,2 0-328</inkml:trace>
  <inkml:trace contextRef="#ctx0" brushRef="#br0" timeOffset="95924.2637">7864 8749 644,'0'0'101,"0"0"-46,0 0-22,0 0-26,0 0-7,0 0 43,58 25-7,-48-4-25,1 4 1,-7-4-2,-2-2-3,-2-1-4,0-4-2,0-4 4,0-4-3,0-3-2,0-3 4,0 0-1,0 0 11,0-15 12,1-9-26,4-3-12,5 2 2,-1 0 9,8 7-1,0 3-5,1 4 6,3 7-1,0 4-3,0 0-8,0 2 8,0 11 5,1 4-1,-4 1 2,1 0-1,-1 0 0,-4 0 0,-2-3-1,-1 0-9,0-1-27,-2-5-82,0-7-111</inkml:trace>
  <inkml:trace contextRef="#ctx0" brushRef="#br0" timeOffset="96996.1973">8634 8740 432,'0'0'175,"0"0"-76,0 0-20,0 0-35,0 0-7,0 0-4,-50-41-11,34 39-3,-2 2-2,-3 0-13,3 4-4,3 10-1,2 6-5,4 3 6,3 2-1,3-2 2,3-2-2,0-3-2,3-3 2,9-5-5,4 0 5,-1-5 1,3-2 1,-3-3-1,0 0-5,-3 0-14,3-10 11,-3-6 7,-1-3 1,-3-1-4,1 0 4,-1 2 1,-1 3 0,0 3 8,-2 3 23,1 3-18,0 4 4,4 2-18,2 0 0,6 0 0,-1 9 1,0 5 0,-5 3-2,0-1 2,-1 0-1,-4 1 0,-2-2 0,-2-4-1,-2-3 1,1-2 0,2-4-8,-3-2-4,2 0-1,5-8 10,1-8-4,3-4-3,-2 5 6,-2 4-1,-5 4 5,0 6 1,-3 1-1,0 0-2,4 0-18,1 12 2,1 5 18,1-1 3,2 1 2,1 1 5,3-4-8,0 0 8,2-3 8,1-4-11,1-7-4,2 0 0,5-6 1,-3-13-4,-3-6-26,-6 1 9,-8-1 11,-4 2-16,0 2 10,0 5 12,0 4 27,-1 4 62,-4 3-42,4 2-22,1 3-16,0 0-9,0 0-13,7 0-5,14 0 18,10 2 0,4-1-11,4 3-47,-1-3-76,-5 1-151</inkml:trace>
  <inkml:trace contextRef="#ctx0" brushRef="#br0" timeOffset="98151.2398">10325 8888 889,'0'0'35,"0"0"-35,0 0-3,0 0 2,0 0-1,0 0 0,2 17 2,8-17 2,2 0 30,6 0-3,2-7-13,3-8-4,0-4-7,-2-3-2,0-4 1,-1-2 4,-3-6-8,1 0 0,-6-5-2,-4-4-1,-3-1 3,-5-1 0,0 1 0,-2 4 3,-12 8-2,-1 7 0,3 9 15,1 7 3,7 6 13,1 3-25,0 0-7,-3 21-14,0 19 0,0 15 14,0 3 0,6 0 0,0-5 0,8-7 0,9-6 0,3-6-1,8-6-1,2-7 1,1-6 1,4-7 0,-1-8-3,3 0-1,-3-3-1,-2-13-10,-5-7 7,-9-3 1,-4-2 2,-1-5 0,-4-5 3,-1-3-6,-2-4-3,-1-2 8,-1 0 3,-1 1-1,-1 5 1,1 10 3,-3 10 0,0 6 5,0 9 3,0 3-11,0 3 0,0 3 0,0 25-34,0 16 26,0 12 8,0 4 15,0-2-4,0-5 0,-3-6-5,1-8 4,2-9-9,0-9 1,0-4-2,0-10-1,0-4 1,0-3 0,0 0 8,0-4-1,2-20 20,13-7-27,1-1-3,2 0-7,0 8 8,-3 5 2,-3 5 0,6 9 0,1 5-9,4 0 1,3 5 3,3 11 5,-4 4 3,0 1-3,-5-2-1,2 2 1,-3-1 0,-3 0 0,0-2-46,-1-3-23,0-3-122,-5-4-88</inkml:trace>
  <inkml:trace contextRef="#ctx0" brushRef="#br0" timeOffset="99215.168">11649 8675 264,'0'0'243,"0"0"-120,0 0-30,0 0-28,0 0-22,-84-18-11,54 18-11,3 11 2,2 4-19,6 1-3,5 2-1,1 0-1,10 0-1,1-1-2,2-1 4,0-4-6,3-1 4,11-4-2,1 0 1,-1-6-4,2-1 5,-2 0-8,-2 0 7,-1-1 3,-2-9 2,-2 0 5,-4 1-5,0 0 7,-1 1 1,-2 3 3,0 1 0,0 3 1,0-1 5,0 2-17,4 0-2,5 0-14,0 3 10,5 6 4,2-3 0,-1-3 0,3 0 0,2-3 0,3 0 1,1 0-1,3-8 1,-2-8 2,3-2-1,1-3-1,-7-3-1,1-2 0,-6-1 4,-5-3-4,-4-1 10,-5-4-2,-3-4 15,0 0 2,0 0-2,-5 4 1,-2 5 6,-2 10-9,3 7-5,2 8 2,1 5 2,1 0-20,1 3-1,-1 26-19,2 14 10,0 16 9,0 3 1,0-3 3,6-9-2,7-7-1,2-9 0,3-6 2,3-7-3,0-6 1,6-8-14,4-5-23,5-2 1,4-9-57,-7-16-241</inkml:trace>
  <inkml:trace contextRef="#ctx0" brushRef="#br0" timeOffset="99479.1513">11743 8500 458,'0'0'244,"0"0"-230,0 0-7,0 0 28,0 0 29,97 3-13,-53-3-16,4 0-14,1 0-14,-1-3-7,-6 0-20,-11 0-179,-10-1-274</inkml:trace>
  <inkml:trace contextRef="#ctx0" brushRef="#br0" timeOffset="100064.4574">10084 8621 526,'0'0'149,"0"0"-37,0 0-62,0 0-50,0 0 16,102-2 32,-45 0 1,3 1-30,1 1-10,3-1-5,6-1 0,5-2-4,2-1-5,-3 0-56,0 2-107,-10-2-115</inkml:trace>
  <inkml:trace contextRef="#ctx0" brushRef="#br0" timeOffset="101104.3927">9524 10373 662,'0'0'159,"0"0"-144,0 0-15,0 0 0,-28 108 19,23-55 5,4 1 6,1-3-6,0-1-7,0-2-14,0-3 1,0 1 0,6-6-4,1-2-9,1-5-24,-2-2-43,-2-4-70,-1-4-31,0-10 87</inkml:trace>
  <inkml:trace contextRef="#ctx0" brushRef="#br0" timeOffset="101504.3657">9440 10403 521,'0'0'102,"0"0"-39,0 0 4,51-93-32,-31 77 2,-5 6 2,1 5-2,-2 5-13,5 0-21,3 26 0,2 9 5,2 10-2,-7 3-3,-6 2 0,-2-4-2,-7-7 4,-4-4-5,0-6 3,-4-5-3,-22 0-3,-7-3 2,-11-2-6,-1-1-43,-1-4-51,4-4 10,11-3-75,4-6-149</inkml:trace>
  <inkml:trace contextRef="#ctx0" brushRef="#br0" timeOffset="102384.3124">9769 10922 594,'0'0'50,"0"0"-50,0 0 0,0 0 0,0 0 11,0 0 13,64 35 30,-40-35 47,4-2-64,-1-11-24,0-5-1,-6-6-6,1-5 0,-6 0-6,-5-1-7,-8 3 3,-3 1-13,0 4 2,-12 1-6,-6 4 8,0 7 12,5 2 1,2 5 12,4 2 15,3-1-6,4 2-20,0 0-1,0 0-10,0 0-2,7 0 0,8 0 12,7 0 0,3 0 6,4 0-5,-2 2-1,0 1 5,-2 1 0,-4 4-2,-6 2-3,0 4 0,-5 5-2,-2 4 2,-3 3 3,-2 1 1,-1 1 4,-1 0-1,4-3-3,-2-1-4,6-5 0,4-1-1,1-2 1,2-5 2,2-6-2,3-2 0,3-3-6,3 0-30,-2 0-85,2-5-92</inkml:trace>
  <inkml:trace contextRef="#ctx0" brushRef="#br0" timeOffset="103248.2577">10621 10769 604,'0'0'158,"0"0"-137,0 0 73,0 0-50,0 0-41,0 0 1,-71 19-1,57-1 1,5 0-2,3 0 0,4 0-2,2 0-1,0-3 1,0-1 0,8-5 0,2-3 1,3 0 5,-5-4-3,3-2-2,-2 0-1,-2 0-2,-3-6 2,2-11 3,-3-5-1,0-3-2,-3 3-3,0-1 3,0 8 0,0 2 3,-1 3 3,-5 6 7,1 0-1,2 2-8,3 2 2,0 0-6,0 0-6,8 0-11,7 0 5,9 0 12,4 0 0,2 0 1,-2 0-1,-1-11 0,3-8 0,-5-4 1,-2-7-1,-2-3 2,-5-6 0,-4-6 2,-3 0 2,-6-2-2,3 3-3,-6 6 5,0 6 10,0 2 1,-9 9 5,4 5-11,-1 9-2,2 4 3,2 3-3,-1 0-9,-1 15-13,-2 18 2,5 18 10,1 12 1,0 5 0,0 0 3,3-5-2,7-9-1,-1-10 0,0-10 0,6-8-1,-3-9 1,-2-7-1,-1-5 0,-1-5-2,-1 0 1,2 0 0,0-18 2,-3-3 0,0-5-8,-3 0-5,-3 1-18,4 4 7,-4 1 12,0 5 12,0 5 0,0 2 2,0 5 5,0 3 3,3 0-10,12 0-18,9 0 16,9 0-1,3 0 3,-3 0 0,-4 0-1,-6 1-8,-5 6-80,-5-3-90,-10 1-167</inkml:trace>
  <inkml:trace contextRef="#ctx0" brushRef="#br0" timeOffset="104368.1937">11494 10611 141,'0'0'452,"0"0"-442,0 0 9,0 0 9,0 0-15,-102-44 19,75 44 56,0 0-16,4 8-38,0 10 6,2 1-17,2 5-17,8 2-3,4-4-2,5-1-1,2-3-1,0-1-2,0-3 1,12-4 2,5-1 2,1-3-2,4-6-4,0 0 0,-2 0-10,-1-2-3,-4-9 15,-3-1-5,-4-1 7,-4 2 1,-2 1 6,-2 4 33,0 4 0,0 0 1,0 2-33,0 0-8,3 0-9,2 0-7,3 6 2,4 6 14,4 0 0,2-1 0,3-1 0,1-2 0,5-2 0,0-5 1,3-1-1,0 0-4,0-4 2,-3-12 1,-4-5 1,0-5 1,-8-9 1,-4-6 1,-6-7-2,-5-3 4,0-2-5,-2 3 2,-12 5 3,0 6 9,-1 7-4,5 6-2,4 7-6,3 10-1,1 6 3,2 3-4,0 0 0,0 24-19,0 14 8,14 13 11,-2 8 0,6 2 4,-6 0-3,4-7-1,-1-9 0,1-9 0,1-9 3,-1-7-3,-5-6 0,-1-10 0,-4-4-11,5 0-22,-5-15 18,-2-9-24,-4-3-39,0 0 9,-6 1 69,-3 5 0,1 5 101,4 5-28,2 5-45,2 0-10,0 1-14,8-2-4,17-1-8,10 1 7,4 1-2,1 1-39,3 2-38,-6 3-121,-7 0-139</inkml:trace>
  <inkml:trace contextRef="#ctx0" brushRef="#br0" timeOffset="105408.8987">12802 9984 597,'0'0'83,"0"0"-19,0 0-3,0 0-44,0 0-11,0 0-6,-82 58 0,57-9 3,-1 15 8,1 5 11,2 3-13,7 3 0,9 0-2,7-1-3,0 0 0,3-8-3,14-6 32,6-7-10,12-8-7,9-7-13,6-6 2,6-10 3,2-10-8,5-10-18,-2-2-84,-3-10-183</inkml:trace>
  <inkml:trace contextRef="#ctx0" brushRef="#br0" timeOffset="106880.8064">13457 10005 204,'0'0'124,"0"0"-18,0 0 9,0 0-8,0 0-1,0 0-33,1 0-28,-1 0-36,0 17 1,-6 10-10,-1 11 23,0 9-12,2 5 3,5 2-1,0 3-6,0-1 3,0 0-3,0 0-7,8-5 0,-3-5 0,0-7-2,-2-2 2,-3-2-11,0-4-13,0-4-20,0-6 29,0-12-121,0-9-171</inkml:trace>
  <inkml:trace contextRef="#ctx0" brushRef="#br0" timeOffset="107760.7524">13981 10093 548,'0'0'54,"0"0"-47,0 0-2,0 0-5,0 0 13,-60 109 31,51-60-6,3 2-2,3-4 7,3-3-2,0-1-30,0-2-6,15-5 1,0-5-6,3-7 2,1-6-2,5-7 10,4-8 4,5-3-2,3-4-2,-5-17-4,-4-5 0,-4-5-4,-3-6 6,-5 1 0,-1-3-4,-4 0-1,1 1 1,-3 3-2,-3 5 3,-2 6 11,-1 4 12,-2 9 9,0 3-13,0 5 10,0 3-9,0 0-25,0 14-14,0 14-8,0 13 22,0 4 3,0-1-2,0-1-1,3-4 1,7-3-3,5-4 0,6-6-17,4-8-13,5-3-10,0-8-30,-2-4-211,-4-1-215</inkml:trace>
  <inkml:trace contextRef="#ctx0" brushRef="#br0" timeOffset="108354.3414">14685 10624 450,'0'0'68,"0"0"-13,0 0 17,0 0 12,0 0 11,0 0-56,65-31-16,-49 16-8,0-1-4,-4-2-8,-2 2-1,-6-1 1,0 4-1,-4 3 0,0 5 4,0 2 31,0 3 14,0 0-43,-7 6-8,-1 15-8,-1 3 4,3 2 3,3 0 1,1-2-1,2-1-1,0-5 4,0-3-2,0-3 0,3-4-8,9-4-37,4-4-15,4 0-68,1-7-144</inkml:trace>
  <inkml:trace contextRef="#ctx0" brushRef="#br0" timeOffset="108562.3257">14857 10302 809,'0'0'31,"0"0"-26,0 0 0,0 0 17,0 0 4,0 0-26,-5-6-28,5 6-69,0 0-93,0-2-194</inkml:trace>
  <inkml:trace contextRef="#ctx0" brushRef="#br0" timeOffset="109751.0069">15091 10021 447,'0'0'203,"0"0"-153,0 0-8,0 0-30,0 0-12,0 0-16,19 16 12,0-4 4,5 0 41,3 2 9,1-1-20,2 1-19,6-1 1,1 1-7,6-1 2,2 1-7,0 1 1,-2-2 0,-7 1 4,-7 1-5,-12-3 2,-8 0-2,-9 2 0,0 1-8,-11 3 8,-15 3 0,-5 0 5,-6 2-3,2 2-1,1-1-1,0 1 0,-1-2-19,1 0-35,1-1 19,3-4 9,6-2-10,7-6-48,6-4-158</inkml:trace>
  <inkml:trace contextRef="#ctx0" brushRef="#br0" timeOffset="110489.9413">15787 9843 581,'0'0'53,"0"0"-14,0 0 9,0 0 15,0 0-52,0 0 16,69 38 40,-29-6-26,6 9-26,-1 5-1,3 3-4,-5 5-2,-5 3-8,-7 1 4,-9-6-1,-14 1 2,-8-3-3,-3-2-2,-27-4-6,-14-4-12,-11-7-2,-7-7-61,-4-5-153,2-7-179</inkml:trace>
  <inkml:trace contextRef="#ctx0" brushRef="#br0" timeOffset="111080.4834">17006 10073 811,'0'0'16,"0"0"-12,0 0-4,0 0 5,103 0-4,-61 0 4,1-3-3,2 0-1,-8 3-2,-4 0-21,-9 0-118,-12 0-287</inkml:trace>
  <inkml:trace contextRef="#ctx0" brushRef="#br0" timeOffset="111283.0547">17045 10282 231,'0'0'32,"0"0"41,0 0 61,91 8-15,-42-8-58,5 0-42,1-9-10,-6 4-5,-4 4-4,-8 1-71,-7 0-150,-10 0-65</inkml:trace>
  <inkml:trace contextRef="#ctx0" brushRef="#br0" timeOffset="111941.5995">18800 9920 660,'0'0'115,"0"0"-10,0 0-56,0 0-43,0 0-6,0 0-4,-103-73 3,58 82 1,-9 22 0,-1 8 0,4 9 2,8 4 8,9 4 0,10-3-2,9-5 9,12-6 3,3-6-16,22-8 0,27-7-3,17-6 3,7-9-4,3-6-1,-9 0-37,-11-5-89,-19-10-182</inkml:trace>
  <inkml:trace contextRef="#ctx0" brushRef="#br0" timeOffset="113758.1365">19129 10478 353,'0'0'178,"0"0"-161,0 0 43,0 0 10,0 0-31,0 0-10,0 0-6,20 2 22,-10-2 15,3-3-32,1-7-12,-2-2-4,4-1-2,-2-6-7,2-2 17,-1-1-17,-5 1-3,-2 5-5,-7 4-5,-1 6 10,0 3 0,0 3 35,-3 0-35,-7 1-8,-5 16 4,1 5 1,3 5 3,2 2-4,4 2 1,4-3 2,1-3 1,0-4-1,0-6-1,1-3 1,8-4-12,7-7-40,6-1-45,4-6-108</inkml:trace>
  <inkml:trace contextRef="#ctx0" brushRef="#br0" timeOffset="113942.1249">19313 10197 860,'0'0'147,"0"0"-147,0 0-11,0 0-16,0 0-21,0 0-136,4-44-139</inkml:trace>
  <inkml:trace contextRef="#ctx0" brushRef="#br0" timeOffset="114622.0846">18189 9589 423,'0'0'140,"0"0"-19,0 0 12,0 0-33,0 0-31,0 0-28,0-26-20,0 26-8,-4 4-13,-4 28-10,1 18 6,-4 17 4,1 10 1,6 1-1,-1 0 0,1-4 0,2-6-1,0-2 1,1-3-2,-4-4-1,-2-2 0,-2-2-11,0-4-5,5-3-1,-3-7-13,7-10-7,0-10-52,0-10-79,22-11-134</inkml:trace>
  <inkml:trace contextRef="#ctx0" brushRef="#br0" timeOffset="115368.7449">19717 9653 462,'0'0'222,"0"0"-139,0 0-37,0 0 4,0 0-2,0 0-6,8-7-17,-6 7-14,-2 0-6,2 0-5,2 10-8,5 24-6,4 12 14,-2 12 12,-3 4-2,-5 0-1,-3-1 0,0 0-7,0 2 6,-3-3-4,-6-1 15,-3-6-16,4-3-1,1-2-2,-2-3 0,2-6-7,-1-6-12,4-7-23,4-11-31,0-11-110,0-4-156</inkml:trace>
  <inkml:trace contextRef="#ctx0" brushRef="#br0" timeOffset="116008.7047">20097 9587 531,'0'0'91,"0"0"-16,0 0-27,0 0 28,0 0-28,9-89 7,2 77-44,2 2 2,2 2-8,0 2-1,0 5-4,1 1 4,1 0-4,1 15-4,-2 12 3,-1 10-1,-7 7 1,-7 1 0,-1 2-5,-3-5 2,-9-7-11,0-8 9,5-8-3,4-5 9,3-3 0,0-3 0,0-2-4,3-2-3,19-3 7,11-1 6,10 0 8,3 0-4,-1-5-10,-7-1-11,-7 2-63,-12-2-130,-10 1-413</inkml:trace>
  <inkml:trace contextRef="#ctx0" brushRef="#br0" timeOffset="120556.6969">4010 12856 419,'0'0'160,"0"0"-36,0 0-22,0 0-27,0 0-46,0 0-20,0 0-9,0 14 0,10 17 2,4 10 15,-5 7 2,4 2-3,-1-2-4,-1 0 1,-1-2-8,2-3 2,4-2-1,-4-2-3,-1-3-3,4-4 0,-3-1-6,-2-1-23,-1-6 5,-3-3 17,-3-7 0,3-5-30,-2-3-20,1-4-5,-4-2 21,1 0 41,-1 0 41,-1 0 73,0 0-44,2 0-22,1-7-24,3-3-19,3-5-4,9-5 0,4-4 2,2-6 0,0-3 1,1-1-2,-1-3 3,-3 3-4,-5 0 0,-1 5-1,-6 5 0,-3 4 1,-1 6 3,-4 7-4,1 2 4,-2 5-5,0 0 1,0 0-9,7 11-27,-1 16-13,6 9 48,4 7 1,-5 3 2,-2-3-2,1-2 0,1-5 1,-1-4-1,8-6 0,1-7 2,1-5-1,-1-8-1,-2-6 0,2 0 1,2-17 5,0-15 29,1-9-15,-4-3-18,-6-6 5,-3 2 5,-6 1 5,0 2-8,-3 3-2,0 0-7,0-2-2,0-1 1,4 1-20,5 4-27,2 6-33,5 10-125,-4 6-186</inkml:trace>
  <inkml:trace contextRef="#ctx0" brushRef="#br0" timeOffset="122080.8543">5086 13272 366,'0'0'276,"0"0"-276,0 0-22,0 0 20,0 0 2,0 0 11,34 3 34,-16-3 4,0-8 13,0-4-22,1 0-20,-1-5 3,0-1-13,0-4-5,-2-3 0,-1-6-1,0 1 1,-9-3-5,0 0 1,-6 0-1,0 1 0,0 5 3,-3 3-1,-6 7 2,0 7 0,0 4 22,2 4-4,-4 2-21,4 5-1,-2 21-8,0 14 3,1 10 3,1 7 2,6 2 0,1-4 6,0-1 1,0-5-4,0-6-2,0-5-1,5-6 0,0-4 0,-2-2 1,0-7-1,-3-2 1,0-8-1,0-5 3,0-4 1,0 0 2,0 0 6,0-1 3,0-16-9,0-9-6,1-11-4,7-3 2,5-6-13,2 7-20,3 6 20,-3 10 9,1 7 5,-4 8 0,3 4 0,-1 4-5,3 0-7,3 9 5,4 7 5,1 7 2,2 0-2,1 1 3,-2-2 1,2-2 1,-1-2-2,-3-3 1,-5-3-1,2-4 1,0-5-2,0-3 4,-3 0 1,6-6 18,-4-9 1,-3-5-12,-2-2 0,-5-4-4,-5 0 2,-5-1-4,0 1-4,0 4-1,-5 4-2,-4 4-1,-2 7 3,0 7 3,2 0-3,-3 4-12,2 16-11,2 7 15,5 1 5,3 3-2,0-4 4,0-3 0,9-5-3,2-5 4,3-5-2,2-6 0,3-3-1,3 0 2,2-12-1,5-9 0,-1-4 1,-1 2-2,-2 5 2,-6 4 0,-4 7 1,-4 3 3,4 4 2,-3 0-4,2 0-1,0 5-2,1 8 2,-3 0 2,-3-1 2,1 0 3,-5-3-6,-2 0 2,-2-3 2,-1-1-2,2-2-1,-2-2 5,1-1-6,1 0 0,-1 0 8,4-17 9,5-6-18,-1-3-11,5 3 0,-4 5 11,-3 5 4,4-1 31,4 2-16,3 3-19,4 1-3,2 8-2,-2 0 2,-5 0 3,0 8 2,-6 7 0,0 0 0,-4 3-2,-4-2-14,0 1-22,0-3-8,3-5-120,0-6-153</inkml:trace>
  <inkml:trace contextRef="#ctx0" brushRef="#br0" timeOffset="122480.8284">7010 13321 812,'0'0'134,"0"0"-134,0 0-30,0 0 22,0 0 1,3 79-14,-9-60-8,-3 1-20,-3 1-29,-4-3 26,-2-2-115</inkml:trace>
  <inkml:trace contextRef="#ctx0" brushRef="#br0" timeOffset="123728.7461">7107 13025 415,'0'0'189,"0"0"-163,0 0 16,0 0-15,0 0 60,0 0-30,0-33-11,0 31-11,-3 1 1,-4 0-6,-2 1-22,-3 0-8,-4 0-9,-3 2-28,2 9 22,0 1 11,4-2-1,4 4-3,4-2 7,4 3-19,1 2 3,0-1 6,3 4 2,9-1 6,4 1 3,4-4-4,2 2 0,2 2 4,-3 1 1,3 5 0,-5-2-1,-5 1 0,-1 1-1,-6 0 1,-5-1 2,-2-1-2,0-1-2,-15-2-8,-9-3 7,-4-3 2,-1-3 2,1-6-1,4-3 8,3-1 10,0-2-4,-1 0-11,7-4-3,-1-7-45,5-3-90,5-4-101</inkml:trace>
  <inkml:trace contextRef="#ctx0" brushRef="#br0" timeOffset="124824.8973">7434 13106 334,'0'0'113,"0"0"-112,0 0 24,0 0 87,0 0-20,0 80-24,0-61-28,0 0-23,7-4-3,5-4-11,2 2 0,1-6 6,0-1-5,1-6 0,6 0 0,-2 0 4,4-10-6,-4-6-2,-1 0-2,-5-2-2,-5 2 4,-4 0 0,-2 6 4,-3 2 1,0 6 48,0 2 2,0 0-18,3 0-37,1 10-21,4 14-8,-1 10 28,-1 7 1,-4 6 1,-2 3 2,0 3 2,0 0 9,-11-3 6,-5-5-12,2-7-4,1-6-3,-2-10-2,9-9-8,1-6-5,2-7-15,-1 0 15,0-11 11,-1-9-18,4-5 15,1-2 5,0 0 1,0 1 10,4 4 10,6-1 10,4 2-11,8-2-19,7-1-2,5 0-1,6-3 3,5-1 0,1-3 2,0 1-2,-2 3 0,-4 3-2,-7 2 2,-9 1 0,-8 1-5,-7 2 3,-7 3 2,-2 2 4,0 6 4,0 3 9,0 2-5,0 1-8,0 1-4,0 0-1,0 0-8,6 16-24,10 7 30,8 2 1,-3-1 4,1-3-2,-3 2 0,-2-3-1,-2-1 1,-8-1 1,-5-3-1,-2 0 0,0-2-4,-19-3 3,-4-2-4,-4-5-1,0-2-1,2-1 3,3 0 7,5 0-6,4 0-3,7 0-36,6 0-51,0 0-53,9-8-214</inkml:trace>
  <inkml:trace contextRef="#ctx0" brushRef="#br0" timeOffset="126865.7464">8154 13392 254,'0'0'215,"0"0"-153,0 0-8,0 0-30,0 0-5,0 0-5,27 0-3,-7-8 0,4 1-1,-2-4-6,3 1 11,-2-2 14,5-3-17,1-2 0,-1-2-3,-1-2-6,-4-4 6,-1 2 18,-5-3-20,-3-3 8,-1 1-4,-7-1-10,-1-1 4,-5-2 2,0 1-3,0-4 3,0-1 10,-2 2 17,-1 0-14,3 3-20,0 4 7,0 4-1,0 6 4,0 5 11,0 6-5,0 5-4,0 1 4,0 0-8,0 0-8,-3 15-20,-3 17 12,0 13 4,2 11 8,4 4-1,0 3-3,0-3 0,13-7-2,-1-8 0,4-5 2,0-8 3,1-5-3,-3-6-5,4-4 3,-2-8 2,2-3 0,4-6 4,1 0-2,4 0-2,-5-9 3,5-6 0,-5-5-2,1-5-1,2-4 5,-1-3-5,-5 0 0,-8-2-8,-8 7 5,-3 5 2,0 7 0,-14 5-7,-4 6-1,1 4 3,0 0 2,-1 4-9,3 16 12,2 3-1,8 5-7,5-1 4,0-1 2,2-3 3,14-4-3,2-4-2,0-4 4,3-5 1,-3-5 0,6-1 4,1 0 1,5-9-2,0-8 7,-2 1-5,-3-2-2,-4 3-1,0 1-3,-4 5 1,-4 5-1,1 4 1,-3 0-1,0 0-2,-2 4-1,3 10 2,-2 0 2,-2-1 1,-4 0 4,3 1-3,-7-2 0,2 0-2,-2-3 3,0-1 1,0-5 0,0-3-4,0 0-1,0 0 1,0 0 3,1 0 6,-1 0 5,0 1 9,0-1-17,0 2-6,0 1-4,0 2 0,0-1 4,0 0 5,0 1-1,0 1 3,0-2-6,-3 2 1,2-1-2,1-2 0,0-3 0,0 0 1,0 0-1,0 0 3,0 0 6,0 0 4,0-15 25,0-5-36,4-2-2,7-1 0,4 0-7,0 2 4,1 3-5,1 4 6,0 1-2,-1 3 2,0 4-5,-3 1 1,2 3-2,-1 2 5,2 0-1,1 0-5,-3 8 3,0 7-2,-2 1 7,-3 2-8,-3 0 6,-2 0 2,-2 1 1,-2-1-4,0-3 3,0-3 1,0-6 1,0-3-1,0-3 0,0 0 8,0 0 0,1-10 4,4-10-10,3-5-2,3-4-4,3-1-5,2 4 0,-1 5 8,-2 6-1,-4 8 2,-1 5 1,0 2-1,3 0-7,1 12 5,3 5-2,-3 2 4,4-1-1,-2 0 1,2-1 1,2 0 0,-2-4 1,-2-1-2,4-3-22,-3-6-37,1-3-117,2 0-56,-6-9-124</inkml:trace>
  <inkml:trace contextRef="#ctx0" brushRef="#br0" timeOffset="127417.7086">8235 12968 462,'0'0'86,"0"0"-5,127-20-28,-69 11 54,5 0-49,2 0-44,-8 3-11,-3 2-2,-2 1-1,3-1-21,-2 1-63,-1 3-49,-9-1-399</inkml:trace>
  <inkml:trace contextRef="#ctx0" brushRef="#br0" timeOffset="128405.813">10310 13117 542,'0'0'168,"0"0"-168,0 0-1,0 0 0,0 0 1,0 0 3,17 0 32,5-5 8,0-7-18,2-3-15,-1-1-5,2-3 1,-1-2-6,-3 1 4,-6 1-8,-3 6 3,-5 2-11,-4 8 9,-3 3 3,0 0 0,0 0-2,0 11-39,0 10 26,-1 7 15,-2 1 10,-3 1 19,6-3-5,0-3-6,0-4-9,0-4-7,4-2-1,7-5 0,5-3 1,5-4 5,4-2-5,5 0 5,0-8-5,-2-9 1,-1-2 0,-6-3-1,-3 1 9,-3 0-3,-5 3-1,-2 7-1,-5 1 6,-2 7 19,1 3 12,-2 0-32,1 0-11,4 0-10,8 6-15,2 9 25,3 1 0,3 0 4,-6 1-3,-3 1 3,1-2 2,-5-1-2,-5-1-3,-3-2 7,0-2-8,-2 1-12,-14-3-31,-5-6-93,-4-2-176</inkml:trace>
  <inkml:trace contextRef="#ctx0" brushRef="#br0" timeOffset="128621.7974">10603 12774 903,'0'0'0,"0"0"-68,0 0-51,0 0 87,0 0-83,0 0-194</inkml:trace>
  <inkml:trace contextRef="#ctx0" brushRef="#br0" timeOffset="129749.7278">11743 12954 275,'0'0'373,"0"0"-264,0 0-70,0 0-18,0 0-17,0 0 0,-2 0-4,2 0 0,12 0 5,3 0 4,4 0 18,1 0-10,-1-6-10,-1-6-3,-4-2-1,-4-4-2,3-1 0,-4 1-1,-1 1-7,-5 7-3,1 4 10,-4 4 1,0 2 9,0 0 3,0 0-13,-4 11-40,-1 13 24,-1 7 14,5 7 0,1 1 0,0-3 4,0-1-3,7-7 1,5-2-3,-1-5 3,-1-6 0,3-4 0,1-4 0,2-5-7,4-2 7,5 0 2,1-6-2,0-12-6,1-3-14,-3-5 3,-3 0 3,-2 2 14,-5 5 6,2 1 3,-2 1 31,2 5-24,-1 4-16,4 7-4,-5 1 2,2 5 2,-4 14 5,-2 6 9,-7 0 0,-1 2-2,-2-1-4,0-4 2,-3-4-5,-4-6 0,2-4-3,4-5 2,1-3 1,0 0 2,0-5 3,0-17-10,0-10-14,10-6-9,2-4-24,6 5 13,-5 3 20,-2 10 14,2 11 58,-2 3-1,5 7-45,4 3-12,3 0 0,4 3 0,-3 12 1,-3 4 7,-2 4-4,-5-1 2,2 2-3,-7 2 0,-3-2-3,-2-3-12,-1-4-12,-1-6-47,1-7-36,3-4-126</inkml:trace>
  <inkml:trace contextRef="#ctx0" brushRef="#br0" timeOffset="129972.4451">12059 12611 1003,'0'0'0,"0"0"-91,0 0-85,0 0-36,0 0-64</inkml:trace>
  <inkml:trace contextRef="#ctx0" brushRef="#br0" timeOffset="130997.0098">14377 12463 502,'0'0'122,"0"0"7,0 0-62,-104-35-44,77 30-12,-1 0-10,-1 5-1,1 0-1,4 0 1,-1 10 1,1 6-1,3 7-3,3 2-3,6 5 5,6 3 0,6 3-10,0 0 11,15 1-6,9-6 0,10 1 6,8-2 0,10 0 1,5 0 10,4 0 3,-9 3 4,-13-2 17,-14-3-24,-14-2-6,-11-3-2,-5-1 2,-29-1 10,-15-3 0,-8-4-5,-1-6-7,3-5-3,6-3-17,5 0-14,3-16-76,8-1-45,5-2-98</inkml:trace>
  <inkml:trace contextRef="#ctx0" brushRef="#br0" timeOffset="131628.9712">14655 12531 587,'0'0'68,"0"0"-45,0 0-19,0 0 8,-25 109 30,25-61 11,0 0-14,0 0-25,17 0-11,6-1-2,5-4 7,2-5-7,3-6 22,0-11-1,1-6-12,3-8 10,-1-7 0,-2 0-13,-4-12 0,-2-15 1,-2-8 9,-5-10 7,-2-6-10,-5 0 1,-3 1-2,-4 5-1,-6 3-9,-1 2-3,0 4-11,0 2-33,0 9-38,0 7-102,0 4-265</inkml:trace>
  <inkml:trace contextRef="#ctx0" brushRef="#br0" timeOffset="132020.946">15629 12524 825,'0'0'112,"0"0"-79,0 0-16,0 0-12,-100-43-5,72 43-1,-2 20-1,0 10 2,-1 11-3,3 7 2,2 6 0,5-1-1,7 0 2,9-2 2,5-6-1,0-9-1,19-6-3,8-11 3,7-5 0,8-6 7,7-8-2,8 0-4,1-12-1,-4-5-46,-6-2-124,-14-4-224</inkml:trace>
  <inkml:trace contextRef="#ctx0" brushRef="#br0" timeOffset="132356.9246">16045 12428 701,'0'0'76,"0"0"-62,0 0 7,0 103 53,0-56-24,-4 0-18,2-4-15,2-3 7,0-2-13,0-3-11,5 0 1,-1-4 4,-1-2-5,-3-5-4,0-5-5,0-3-31,0-8-13,0-3-78,0-5-36,0 0-91</inkml:trace>
  <inkml:trace contextRef="#ctx0" brushRef="#br0" timeOffset="132756.9013">16023 12641 899,'0'0'106,"0"0"-106,0 0-9,0 0 2,0 0-1,0 0 6,116-22 1,-77 22 1,3 0 0,-3 0 0,-2 0 3,-3 0-1,-1 0-2,-4-7 0,-6-1 1,-2-2 1,-7 0-1,-5-4 5,-2-4 29,-6-3-8,1-3-17,-2 3-7,0 5 0,0 5 5,0 5 14,0 4 10,0 2-1,0 0-31,0 2-8,0 22-15,0 9 21,0 8 2,0 2 0,-2 0 2,-1-3-2,2-2 0,-3-4-2,2-2-17,1-3-20,1-7 4,0-4-26,0-7-41,1-11-191</inkml:trace>
  <inkml:trace contextRef="#ctx0" brushRef="#br0" timeOffset="133500.8529">17491 12459 765,'0'0'79,"0"0"-67,0 0-12,0 0-9,0 0-3,0 0 12,5 83 25,-5-41 3,0 0-4,-3 0-7,-7-4-6,-3-2-9,3-3 1,-1-5-1,-1-2-2,6-9 2,3-7-2,2-5 0,1-5-17,0 0 1,0-15 12,0-12-5,10-10-13,7-5 11,2-6 10,4-3 0,0-2 2,1 0 0,-1 6 19,-2 6 16,-4 9-14,-2 8 15,-1 8-9,-4 7-14,1 7-10,2 2-4,2 3-1,4 23 1,1 10 4,-1 10 14,-3 6-6,-6 0-1,-4-2-4,-2-5-4,2-4-2,0-5 0,0-5-1,-2-5-5,-2-10-26,-2-6-29,0-10-18,0 0-120,-9-12-268</inkml:trace>
  <inkml:trace contextRef="#ctx0" brushRef="#br0" timeOffset="133676.8433">17582 12661 949,'0'0'81,"0"0"-81,0 0-21,0 0 21,79-14 0,-40 10 0,1 1 0,-2-2-1,-2 2-23,-7 0-36,-2 0-120,-5-1-252</inkml:trace>
  <inkml:trace contextRef="#ctx0" brushRef="#br0" timeOffset="134236.8034">19192 12328 787,'0'0'139,"0"0"-138,0 0-1,0 0-6,0 0 6,19 118 6,-14-76 5,-2 0 3,0-5-6,-3 0-5,0-3 1,0-3-3,0 0 0,0-6-1,-3-5-16,0-8-45,0-9-132,1-3-109</inkml:trace>
  <inkml:trace contextRef="#ctx0" brushRef="#br0" timeOffset="134604.7825">19070 12320 469,'0'0'13,"0"0"8,75-79 20,-46 63-4,1 8 4,1 5 7,6 3 3,1 0 0,5 16-2,2 16-13,-3 10 0,-1 6-8,-7 3 2,-4 2-10,-7-5-4,-5-3 0,-11-4-12,-7-6-1,0-4 8,-16-4-8,-16 0 12,-9-3-11,-7-4 6,-7-4-7,-3-5 6,1-5-9,6-5-5,3-1 2,10 0-16,2 0-11,6-6-28,5-4-140,5-2-268</inkml:trace>
  <inkml:trace contextRef="#ctx0" brushRef="#br0" timeOffset="135132.7497">19986 12331 428,'0'0'167,"0"0"-26,0 0-35,0 0-50,0 0-45,0 0-10,9 70 1,-6-24 11,0-1 3,1-2 12,0-2-14,-1-6-12,0-3 0,-1-7 3,-2-3-5,0-4-18,0-5-25,0-6-52,0-5-64,0-2-185</inkml:trace>
  <inkml:trace contextRef="#ctx0" brushRef="#br0" timeOffset="135372.7335">20001 12334 704,'0'0'40,"0"0"-34,0 0 23,102-80-16,-66 69 11,2 6-3,2 3-19,2 2 11,-5 0-8,-3 0-5,-5 0-1,-6 10-1,-6 1-14,-5 3-55,-6-1-39,-6 2-56,0-1-83</inkml:trace>
  <inkml:trace contextRef="#ctx0" brushRef="#br0" timeOffset="135596.7203">20120 12439 288,'0'0'153,"0"0"-99,0 0 26,0 0 24,0 0-16,0 0-13,94 2-24,-63-2-24,5 1-21,-7 4-6,-4 4 0,-4 3-2,-9 3-29,-7 3-110,-5 0-63,-2 0-172</inkml:trace>
  <inkml:trace contextRef="#ctx0" brushRef="#br0" timeOffset="135804.7065">20120 12697 635,'0'0'117,"0"0"-116,0 0-1,0 0 40,0 0 7,0 0 39,76 10-43,-39-10-6,5 0-14,3-4-13,-6 0-8,-2-1-2,-6 1-9,1 2-53,-1-1-88,-1-2 5,0-3-344</inkml:trace>
  <inkml:trace contextRef="#ctx0" brushRef="#br0" timeOffset="136228.6393">20821 12299 465,'0'0'81,"0"0"7,0 0-47,0 0-37,0 0 4,0 0-8,12 55 92,-6-18-18,-3 2-17,0-1-32,-2 0-8,1-4-9,-1 1-2,1-4-5,-2-2-1,0-5-5,0-4-10,0-7-50,0-5-45,0-7-53,0-1-195</inkml:trace>
  <inkml:trace contextRef="#ctx0" brushRef="#br0" timeOffset="136468.6242">20893 12228 801,'0'0'100,"0"0"-37,27-85-43,-2 59-15,6 4-4,7 4-1,3 4-3,0 6 3,-4 7 0,-3 1-4,-4 0-5,-5 12-14,-4 8-20,-4 3-77,-7 3-34,-8 0-78</inkml:trace>
  <inkml:trace contextRef="#ctx0" brushRef="#br0" timeOffset="136708.61">20917 12394 271,'0'0'12,"0"0"61,0 0 26,0 0 12,0 0-4,0 0-25,98 23-2,-59-23-31,1 0-17,-1 0-18,0 0-11,-2 0-3,-6 0-4,-4 0-87,-9 0-166</inkml:trace>
  <inkml:trace contextRef="#ctx0" brushRef="#br0" timeOffset="137180.581">21680 12168 546,'0'0'120,"0"0"-116,0 0-2,0 0 29,90 0 16,-59 2 6,8-1-2,3-1-21,0 2-12,-3 0-17,-7-1-2,-2 1-5,-8-2-93,-8 1-96,-11-1-201</inkml:trace>
  <inkml:trace contextRef="#ctx0" brushRef="#br0" timeOffset="137404.5643">21818 12230 378,'0'0'114,"0"0"5,0 0-18,-5 104-8,5-71-39,0 1-19,0-2-27,0-2-3,0-1-4,0-2-1,3 0 0,-1-3-20,-2 0-67,0-3-48,0-4 85,0-5-27,-6-6-264</inkml:trace>
  <inkml:trace contextRef="#ctx0" brushRef="#br0" timeOffset="137600.7794">21707 12653 188,'0'0'740,"0"0"-686,0 0-54,0 0-2,0 0 0,80-3 2,-25-1 8,7-1-1,1 1 2,-3 0-7,-4 1-1,-4 0-1,-8 1-34,-8-3-102,-13-3-201</inkml:trace>
  <inkml:trace contextRef="#ctx0" brushRef="#br0" timeOffset="138448.7249">22486 12173 577,'0'0'147,"0"0"-49,0 0-89,0 0-9,0 0 0,-3 83 22,-4-38-2,2-2-3,3-2-7,2-3-3,0-7-4,0 0 0,0-6-3,2-2 0,1-4 5,-1-5-5,-1-7-12,-1-2-55,3-5-27,0 0 13,3-15 59,3-11-37,-2-5 4,1-5 43,-2-6 12,0-3 35,1 0 14,-4 2 10,-1 1 57,-1 7-38,-1 5-19,3 7-38,2 10 0,-1 5-2,1 7-2,7 1-17,4 10 0,8 22-6,4 8 6,-1 7 2,-2 0-1,-3-2 5,-2-3-2,1-2 0,0-6-3,3-2 2,0-7-2,-2-7 0,-4-7 0,0-7 0,-6-4 3,0 0 2,0-10 15,0-11 21,1-9-23,-2-4-11,-2-3 4,-4-3 3,-2 0-13,-1-2 4,-2 1-6,0 2 0,0 5-9,0 3-17,0 6-9,0 7-24,0 7-36,0 8-100,0 3-114</inkml:trace>
  <inkml:trace contextRef="#ctx0" brushRef="#br0" timeOffset="138840.701">23219 12162 667,'0'0'207,"0"0"-139,0 0-51,0 0-13,0 0-4,0 0 0,73 0 0,-24-2 1,-1-5 8,1 1-3,-3 2-2,-6 0-2,-4 0-2,-7 1-7,-10 1-38,-7 0-109,-11-3-98,-1 1-209</inkml:trace>
  <inkml:trace contextRef="#ctx0" brushRef="#br0" timeOffset="139353.3154">23443 12203 301,'0'0'116,"0"0"12,0 0-34,0 0-54,0 0-31,0 0 30,17 65 26,-17-25-24,-3 3-14,-10-1-7,-1-2-9,1-1-9,3 1-1,1-6-1,0-4 2,3-5 0,0-6-2,1-7-38,2-3-67,2-7-70,-1-2-164</inkml:trace>
  <inkml:trace contextRef="#ctx0" brushRef="#br0" timeOffset="139569.2987">23255 12575 905,'0'0'1,"0"0"-1,0 0-10,0 0 10,0 0 9,0 0 32,97 19-23,-62-19 3,4 0-9,0 0-6,-2 0-5,-2 0-1,-3 0-9,-2-6-32,-1 1-79,-4-6-126</inkml:trace>
  <inkml:trace contextRef="#ctx0" brushRef="#br0" timeOffset="140168.5143">24090 12137 632,'0'0'52,"0"0"-50,0 0-2,0 0 45,0 0 28,107 25-7,-60-23-25,6-2-16,7 0-3,-2 0-13,-1 0-4,-8 0-5,-11 0-11,-10 0-38,-10 0-80,-14 0-89,-4 0-175</inkml:trace>
  <inkml:trace contextRef="#ctx0" brushRef="#br0" timeOffset="140424.4982">24351 12165 486,'0'0'139,"0"0"-137,0 0 40,0 0 64,-10 89-15,8-57-48,1 1-27,1 0-12,0-2 7,0 0-11,0 1 2,0-4-1,8-1 2,1-3-3,2-4 0,2-2-39,-2-6-90,-1-6-136</inkml:trace>
  <inkml:trace contextRef="#ctx0" brushRef="#br0" timeOffset="140954.0531">25033 12105 792,'0'0'127,"0"0"-105,0 0-22,0 0-12,0 0 12,-9 110 11,9-65 5,0-3-4,0-1-1,0-4-7,0-2-3,0-4 2,0 0 0,0-4-3,-9 0-9,0-3 0,-2-4-22,1-5-27,3-6-106,2-7-90</inkml:trace>
  <inkml:trace contextRef="#ctx0" brushRef="#br0" timeOffset="141226.0417">25091 12130 473,'0'0'491,"0"0"-461,0 0-30,0 0-4,0 0-3,0 0 7,85-73-2,-43 71 1,0 2 1,2 0 3,0 0-3,-5 4-2,-2 3 0,-9 2-35,-4 0-53,-5 2-21,-5-4-34,-5-1-153</inkml:trace>
  <inkml:trace contextRef="#ctx0" brushRef="#br0" timeOffset="141466.024">25196 12275 185,'0'0'56,"0"0"35,0 0 27,0 0 14,0 0-34,0 0 7,98 26 2,-67-26-59,4 0-19,-1 0-25,-3 0-2,-4 0-2,-3 4-1,-5 3-40,-8 1-84,-10 2-118</inkml:trace>
  <inkml:trace contextRef="#ctx0" brushRef="#br0" timeOffset="141698.0079">25163 12549 311,'0'0'28,"0"0"69,0 0 18,0 0-6,0 0-5,0 0 0,89 38-37,-54-38-39,2 0-11,3 0-10,-1 0 3,0-3-3,-2-5-6,-3 2-1,-5 0-14,-4 0-40,-7 0-82,-6-1-104,-5-3-221</inkml:trace>
  <inkml:trace contextRef="#ctx0" brushRef="#br0" timeOffset="142815.9324">27636 11992 381,'0'0'198,"0"0"-83,0 0-1,0 0-22,0 0-26,0 0-27,-19-48-19,14 43-14,-3 1-6,-4 1 0,-6 3-4,-6 0-3,-8 0-4,-5 7 10,-2 10-16,0 1 10,4 3-4,3 2-8,10 1 12,9 3-5,8 0-13,5 2 3,13-2 5,17 0 9,9-2-1,9-1 8,0 1 0,-1-1 1,1 0 0,-3 3 1,-3 0 0,-8 0 8,-9 0-6,-11-1 0,-11-4 1,-3-1-4,-8-4 0,-18-2 2,-12-4 5,-8-2 3,-8-8-2,-2-1-1,-1 0-9,6-3 2,3-11-43,9-2-70,10-4-70,9-2-163</inkml:trace>
  <inkml:trace contextRef="#ctx0" brushRef="#br0" timeOffset="143431.8929">28108 12047 494,'0'0'68,"0"0"-33,0 0-10,100-3 8,-55 0-1,7 3 14,3-2-6,1 2-35,1 0-5,-1 0-10,-3 0-85,-7 0-70,-14-2-188</inkml:trace>
  <inkml:trace contextRef="#ctx0" brushRef="#br0" timeOffset="143687.8755">28358 12044 518,'0'0'206,"0"0"-206,0 0-2,0 0 2,-16 76 35,12-41 2,1 2-5,0 3-5,1-3-10,2 1-8,-2-1-8,2-1 7,0 1-8,0-4-4,0-5-1,0-7-96,0-6-54,5-10-93</inkml:trace>
  <inkml:trace contextRef="#ctx0" brushRef="#br0" timeOffset="144023.8547">29006 12091 777,'0'0'35,"0"0"-14,0 0-1,0 0-10,0 0-10,0 0 0,13 70 27,-13-27 7,-15 1-8,-5-2-1,-1-2-14,3-4-3,-2-2-5,2-4-3,2-6-23,2-6 1,4-7 11,6-6-21,2-5-33,2 0-27,0-7 24,2-14-252</inkml:trace>
  <inkml:trace contextRef="#ctx0" brushRef="#br0" timeOffset="144287.8389">29003 12223 333,'0'0'194,"0"0"-50,30-107-54,-18 75-3,4 3-67,1 4 8,0 5-2,-2 7-11,0 7-9,2 6 0,2 0 2,5 7-5,0 21 7,-2 11 5,-4 8-5,-9 9 4,-6 0-6,-3-3-5,0-5 2,-11-6-4,-3-4-1,-1-8 0,-2-5-14,4-4-6,-2-6-13,5-4-17,-1-5-80,2-6-69,2 0-195</inkml:trace>
  <inkml:trace contextRef="#ctx0" brushRef="#br0" timeOffset="144511.8272">29036 12272 219,'0'0'43,"0"0"3,100 0-31,-64 0-15,1 0-10,-2 0-193</inkml:trace>
  <inkml:trace contextRef="#ctx0" brushRef="#br0" timeOffset="144823.8077">29474 12105 856,'0'0'61,"0"0"-48,0 0-6,0 0-3,0 0-3,0 0 2,114 2-3,-72-2-2,-2 1 2,-5 2 0,-6-2-10,-3 1-92,-9-2-91,-5 0-307</inkml:trace>
  <inkml:trace contextRef="#ctx0" brushRef="#br0" timeOffset="145113.971">29685 12114 232,'0'0'119,"0"0"37,0 0-54,-16 109-60,5-73-18,-1-3-3,0-2 9,2 0-12,2-3-2,2-1-12,2-4-4,2-2 0,2-4 0,0-4-23,0-4-52,0-3-50,0-3-72,10-3-80</inkml:trace>
  <inkml:trace contextRef="#ctx0" brushRef="#br0" timeOffset="145433.9499">29980 12120 452,'0'0'20,"0"0"14,0 0 8,0 0-5,0 0-25,0 0-10,27 26 79,-27 10-38,0 6 6,0 0-12,-4 0-11,-5-4-14,-1-1-5,3-6-7,3-4 3,1-5 1,0-7-3,0-2-1,0-6-7,3-2-28,0-5-9,0 0-79,0 0 23,0-7-75</inkml:trace>
  <inkml:trace contextRef="#ctx0" brushRef="#br0" timeOffset="145649.9383">30035 12178 503,'0'0'134,"0"0"-55,59-90-71,-33 65-8,3 4-1,-2 5 0,-4 8 1,0 3 0,-2 5 0,-2 0-3,-1 0-2,0 8-2,-6 1-55,-3 0-31,0 0-39,-3 2 11,-2-2 22</inkml:trace>
  <inkml:trace contextRef="#ctx0" brushRef="#br0" timeOffset="145929.9197">30052 12284 577,'0'0'130,"0"0"-130,0 0 0,0 0 18,0 0 19,0 0 11,36 14 49,-8-11-46,3 0-27,1 0-17,-3 2-5,-3 0-2,-7 3 0,-2 0-24,-10 0-65,-4 2-87,-3-3-130</inkml:trace>
  <inkml:trace contextRef="#ctx0" brushRef="#br0" timeOffset="146145.9044">30026 12539 263,'0'0'125,"0"0"-44,0 0 49,0 0-28,0 0-12,0 0 7,96 22-43,-65-22-27,-1 2-16,0-2-9,-6 0-2,-6 0-4,-2 0-47,-5 0-113,-3 0-224</inkml:trace>
  <inkml:trace contextRef="#ctx0" brushRef="#br0" timeOffset="146665.8738">30922 12540 712,'0'0'66,"0"0"-66,0 0-25,0 0 25,0 0 0,0 0 4,-96 85-1,66-67-3,-4 0-27,-2 3-49,-5 0 36,0-3-50,5-3-142</inkml:trace>
  <inkml:trace contextRef="#ctx0" brushRef="#br0" timeOffset="148314.0999">31578 12415 163,'0'0'361,"0"0"-269,0 0 3,0 0 22,0 0-47,0 0-41,0 0-18,2 0 4,3 0 0,1 0 0,5 0-4,5 0-8,2 0-2,0-6 2,-3-3 2,-2-3-2,-2 0-3,0-2 1,-3 4 5,-2-1-6,-3 7-1,-3 1 1,0 3 0,0 0 0,0 0-8,0 0-24,-1 18-12,-8 6 44,-3 6 0,3-1-1,3-1 1,4 1 0,2-7-2,0-3 1,2-6 0,10-4 2,6-1-1,5-4 3,3-1 4,3-3-6,2 0-1,-3 0 1,0-12-1,-1-3 0,-5-3 3,0-1 15,-3-4-3,-3-3-6,-2-1-9,-5-2 1,-1 1 7,-1-2 6,-3-3-3,-1 1-5,0 2-6,-1 2-3,-2 4 3,0 3 4,0 3 9,0 2-5,0 5-1,0 4 1,0 4-2,0 2-2,0 1-4,-3 0-1,1 3-4,-2 19-18,-3 15 15,-1 7 6,-1 5 2,3-1 0,1-1 1,4-4-1,1-2-1,0-5 1,0-4 0,7-4 0,4-5 0,2-4-3,1-4 2,6-4-12,7-5-22,9-6-28,0 0-169,0-1-453</inkml:trace>
  <inkml:trace contextRef="#ctx0" brushRef="#br0" timeOffset="148597.7355">31848 12396 352,'0'0'82,"0"0"-58,0 0 106,85-5-61,-52 4-26,3-1 25,3 2-7,7-1-33,-4 1-17,-1-2-11,-5 0-4,-5 1-89,-4-3-116</inkml:trace>
  <inkml:trace contextRef="#ctx0" brushRef="#br0" timeOffset="148813.7218">31754 12210 859,'0'0'88,"0"0"-83,0 0-5,0 0 4,0 0-4,0 0-5,3-10-25,3 10-78,3-1-137</inkml:trace>
  <inkml:trace contextRef="#ctx0" brushRef="#br0" timeOffset="150547.3092">2240 15114 573,'0'0'224,"0"0"-224,0 0-14,0 0 10,0 0 4,0 0 0,0 14 7,2-14-5,4 0 3,-3 0 13,3 0 16,7-3-4,-1-9 0,3-5-27,0 0 0,-3 2-3,0 4 0,-6 3-8,0 3 7,-3 4 0,-3 1-1,0 0-3,0 0-12,0 6-75,0 12 68,0 4 19,0 3 5,3 0 5,4 0-5,-1-2 0,3-3 0,-1-2 0,2-3-4,2-4 3,-1-3 1,2-3-2,-1-3 2,6-2 0,0 0 11,3-15 3,1-6-13,-1-2 2,-3-1 0,-5-2-1,-1 5 3,-4 2 2,-4 3 31,-1 4 23,0 5-35,0 3-21,-2 2 2,4 2-7,7 0-4,7 0-2,-2 9 6,2 2 4,-7-1-3,0 1-1,-6 1 3,-3 1-2,-3 4 4,0 1-5,-3 1-6,-16-1-23,-4-2-185,-5-9-381</inkml:trace>
  <inkml:trace contextRef="#ctx0" brushRef="#br0" timeOffset="150755.2974">2411 14810 978,'0'0'0,"0"0"-144,0 0 33,0 0 62,0 0-153,0 0-6</inkml:trace>
  <inkml:trace contextRef="#ctx0" brushRef="#br0" timeOffset="151459.2553">4713 14723 519,'0'0'64,"0"0"-48,0 0 36,0 0 0,-81-41-15,47 38 9,1 3-32,2 0 15,-4 1-6,1 14-22,3 8-1,-1 4-1,4 6 0,7 8-2,3 3 1,8-1 2,10-1 16,0-1 1,10-5 2,14-4-11,5-8-7,9-5 0,4-6 1,7-8 6,4-5-8,-1 0-1,-2-1-65,-6-14-162</inkml:trace>
  <inkml:trace contextRef="#ctx0" brushRef="#br0" timeOffset="152227.2024">5078 14677 665,'0'0'182,"0"0"-110,0 0-48,0 0-19,0 0-5,0 0-8,0 29-11,0 3 19,0 8 1,0 4 5,-1 0 8,-7-5-8,4-4 6,-2-4-10,4-2 2,-2-5-4,-1-2 0,1-5 1,1-5 0,1-5-1,2-2-1,0-5 0,0 0-1,0 0 2,0 0 0,0-12 6,0-14-6,12-8-11,6-8 8,2-7-5,2-2 5,-4 0 3,-2 1 3,-5 5-3,4 3 1,-5 8 2,-1 3 4,-2 10 19,-2 6-6,-2 6-13,3 8 0,0 1-7,4 0-1,7 24-3,2 12 4,2 9 7,-6 5 1,1-2 2,-7-4-9,-4-5 2,-2-3 0,1-6-1,1-3-2,-1-6-5,2-4-6,-3-8-36,-1-5-27,-1-4-162,-1 0-225</inkml:trace>
  <inkml:trace contextRef="#ctx0" brushRef="#br0" timeOffset="152427.1893">5166 14871 827,'0'0'39,"0"0"-39,0 0-10,0 0 9,0 0 2,88-25-1,-55 19 0,0-3 0,1 3-44,-4-1-122,3-3-274</inkml:trace>
  <inkml:trace contextRef="#ctx0" brushRef="#br0" timeOffset="152963.158">5793 14583 541,'0'0'77,"0"0"-23,0 0-3,0 0-42,0 0-5,0 84-1,0-37 8,0-1 24,-2 1 1,-2-5-3,2-7-18,2-7-12,0-5-3,0-7 0,0-4 0,6-2-4,2-4 4,5-3 0,5-3 1,6 0 3,12 0 5,5-11-2,3 1-7,-1-1-21,-3 3-63,-7 1-57,-2 1-119</inkml:trace>
  <inkml:trace contextRef="#ctx0" brushRef="#br0" timeOffset="153387.1326">6324 14548 577,'0'0'359,"0"0"-334,0 0-25,0 0-11,0 0 0,-3 79 11,3-44 0,0 3-3,3-2 3,3 2 3,-2-4-3,2 0 7,-1-6-6,1-4 0,0-4-1,1-5 0,-1-2 0,2-4 0,-1-4 0,3-2-1,4-3 1,8 0 10,8 0 11,3-9-9,7-4-8,-4-3-4,-1 1-4,-7 2-33,-1 1-47,-11 0-144</inkml:trace>
  <inkml:trace contextRef="#ctx0" brushRef="#br0" timeOffset="153891.0971">7180 14542 515,'0'0'332,"0"0"-268,0 0-63,0 0-1,0 0-19,0 0 19,5 119 9,-5-74 8,0-3 7,0-3-13,0-5-4,0-1-7,0-3 0,0-5 0,0-2-3,3-10-14,4-5-54,2-8-92,0 0-121</inkml:trace>
  <inkml:trace contextRef="#ctx0" brushRef="#br0" timeOffset="154131.0821">7209 14473 575,'0'0'34,"0"0"-32,0 0-2,92-74 10,-62 66-6,-3 4 27,0 4 2,-2 0-8,-2 0-17,-3 0-7,-2 12-2,-3 2-33,-4 4-25,-7 0-163</inkml:trace>
  <inkml:trace contextRef="#ctx0" brushRef="#br0" timeOffset="154339.074">7265 14651 542,'0'0'138,"0"0"-138,0 0 0,0 0 24,0 0 11,0 0 22,96 1 6,-60-1-32,0 0-13,-5 0-13,-4 1-5,-8 8-44,-10 3-176,-9 2-386</inkml:trace>
  <inkml:trace contextRef="#ctx0" brushRef="#br0" timeOffset="154547.0557">7282 14932 606,'0'0'143,"0"0"-143,0 0-26,0 0 26,0 0 32,0 0 23,106 6-12,-69-11-14,9-5-21,-4-2 1,3 0-9,1-2-7,-4 0-108,-1 1-121</inkml:trace>
  <inkml:trace contextRef="#ctx0" brushRef="#br0" timeOffset="155076.212">8140 14372 239,'0'0'21,"0"0"17,0 0 81,0 90 27,1-43-32,1 3-42,-1-2-2,-1-3-45,0 0-13,0-4 0,0-4-11,0-4 8,0-5-9,-6-6-35,0-7-96,0-7-93,0-8-147</inkml:trace>
  <inkml:trace contextRef="#ctx0" brushRef="#br0" timeOffset="155484.1918">7858 14517 945,'0'0'0,"0"0"-7,43-79-16,-7 57 4,1 4 16,5 4-1,4 7 3,5 4 2,1 3-1,-1 9 9,-3 21 1,-4 9 6,-5 6-8,-2 5-3,-7-4 0,-9-1 2,-6-3-3,-8-1 0,-7-5-2,0-1 5,-13-2-5,-12-4 1,-5-2 10,0-3 0,-1-5-4,-2-1-7,-1-4 5,-1-2-6,-1-4-1,-1-4-3,-3-1-15,3-3-3,-2 0-10,3 0-38,1 0-53,4-1-123</inkml:trace>
  <inkml:trace contextRef="#ctx0" brushRef="#br0" timeOffset="156532.1232">10251 14384 648,'0'0'161,"0"0"-63,0 0-75,0 0-14,0 0-9,0 0-6,-5 50 6,-5-8 2,-1 7 5,-2 5 11,-2-1-3,-2-1-4,0-4-3,-1-5-7,4-4 0,-2-5-1,6-6-11,-1-5-7,1-5-1,4-6 14,0-4 3,3-5 1,3-3-2,0 0-5,0-3 0,0-14-24,0-5 7,0-6 16,10-6 8,8-9 0,3-3-1,6-6-4,4-2 4,1 2 1,-1 2-2,-3 4 0,-2 8 3,-7 7 9,-7 9 32,-2 7-9,-5 5 3,-2 3 9,-2 6-12,-1 1-18,0 0-14,5 0 0,7 12-13,4 16 13,5 13 5,-3 7 1,-5 5-3,-4 0 4,-4-4-5,-2-2 1,-3 0-2,0-7 0,0 0 1,0-6-2,0-6 0,0-1 0,-3-8-18,1-4-27,2-7-41,0-8-155,0 0-198</inkml:trace>
  <inkml:trace contextRef="#ctx0" brushRef="#br0" timeOffset="156756.1093">10133 14780 622,'0'0'116,"0"0"-99,0 0-5,0 0 15,80-48 4,-57 46-3,5 1-21,-1 1 3,1 0-10,5 0-23,2-5-108,-1-3-276</inkml:trace>
  <inkml:trace contextRef="#ctx0" brushRef="#br0" timeOffset="157452.0655">12422 14033 600,'0'0'131,"0"0"-110,0 0-21,0 0-18,0 0 18,0 0 3,1 62 8,6-36 8,-1-1-2,3 2-3,2-3-8,1-3-2,-2 1-6,-1-6 2,1-3-53,0-2-62,-4-6-144</inkml:trace>
  <inkml:trace contextRef="#ctx0" brushRef="#br0" timeOffset="157812.0424">12590 14039 697,'0'0'94,"0"0"-39,0 0-23,0 0-3,0 0-7,0 0-20,-5-7-2,5 11-16,0 13 16,5 5 0,1 6 0,-1-3 0,-1 1 0,3-4 1,1-1-2,2-3-16,4-3-26,2-2-21,2-3-16,0-4-59,0 2-114</inkml:trace>
  <inkml:trace contextRef="#ctx0" brushRef="#br0" timeOffset="158947.9681">13114 14166 525,'0'0'242,"0"0"-141,0 0-61,0 0-32,0 0-8,0 0-7,-5 67 7,2-21 8,-1 3 4,-1 0-1,4-3-4,1-4-6,0 0 1,0-1-2,0-3 0,-6-2-1,-9-2 1,-3-6 0,0-7-4,6-6-17,3-6-53,6-8-95,2-1-168</inkml:trace>
  <inkml:trace contextRef="#ctx0" brushRef="#br0" timeOffset="159275.9488">13097 14166 577,'0'0'0,"0"0"2,53-78-2,-27 61 1,0 6 39,-2 5-14,1 6 14,-3 0-3,1 6-14,-7 20 19,-1 10 7,-4 5-12,-7 3-22,-4-4 1,0-4-10,-1-4-2,-10-5-1,-5-6-3,-1-4-2,-5-6-5,-5-3-5,-3-2-29,0-3-7,-1-3-65,3 0-145</inkml:trace>
  <inkml:trace contextRef="#ctx0" brushRef="#br0" timeOffset="159971.9063">13600 14202 588,'0'0'108,"0"0"-68,0 0-39,0 0 16,-31 116 14,29-67 3,2 3 3,0-3-20,3-3-7,15-4-2,6-5-7,4-5 0,5-6 0,5-5 2,1-9 9,3-11-9,0-1 11,-3 0-4,0-16-7,-8-2 1,-6-6 1,-6-4 6,-8-2 32,-6-6-17,-5-3-9,0-1-6,-12-1-8,-6 2 2,-4 1-5,1 2-6,1 4-8,4 7-34,4 5-49,3 8-135,5 6-197</inkml:trace>
  <inkml:trace contextRef="#ctx0" brushRef="#br0" timeOffset="160342.6819">14206 14188 657,'0'0'87,"0"0"-59,0 0-28,0 0-3,0 0 3,0 0 18,5 83 30,-4-39-22,-1-2 1,3-1-21,-2 2 3,-1-4-7,0-1-1,0-3 4,0-7-5,0-4 0,-1-7-12,-3-4-54,2-3-6,-1-9-30,0-1 13,0 0-26,0-11-178</inkml:trace>
  <inkml:trace contextRef="#ctx0" brushRef="#br0" timeOffset="160726.66">14247 14190 151,'0'0'620,"0"0"-494,8-99-78,14 76-45,8 4-2,1 8 3,1 8-3,-2 3 2,-8 4-1,-1 22-1,-7 12 3,-7 7 5,-7 4-4,-13 1-5,-19-5 0,-7-7-26,0-8 7,7-9-3,6-9 13,13-6 7,9-4 1,4-2 1,0 0 6,0 0 10,0 0 15,0 0-15,0 3-16,16 4-6,5 4 6,10 4 22,3 0-10,-1 4-11,-5 4-1,-3 0 1,-5-1-1,-3-1-11,-5 0-13,-3-4-23,-2-1-52,3-3-72,0-5-158</inkml:trace>
  <inkml:trace contextRef="#ctx0" brushRef="#br0" timeOffset="161262.6256">14906 14138 455,'0'0'183,"0"0"-53,0 0-58,0 0-24,0 0 0,0 0-5,-35-21-26,35 38-17,0 18-12,0 13 12,-1 6 23,-2 2-8,1-5-11,-1-5 0,-2-3-3,1-4-2,3-7-1,-2-4-18,1-5-14,2-7-5,-1-7 11,1-9-140,0 0-163</inkml:trace>
  <inkml:trace contextRef="#ctx0" brushRef="#br0" timeOffset="161526.608">14888 14138 797,'0'0'109,"0"0"-43,0 0-49,25-78-13,-9 70-1,1 0-1,8 3-3,4 2 2,3 3-1,1 0 4,-3 0-4,-3 5-13,-3 8-26,-8 1-19,0-1-33,-6 2 16,-6 1-26,-4 0-42,-1 2-31,-23 1-47</inkml:trace>
  <inkml:trace contextRef="#ctx0" brushRef="#br0" timeOffset="161782.5903">14858 14339 226,'0'0'48,"0"0"8,0 0 27,0 0 67,0 0-33,0 0-33,52 38 24,-24-34-49,7-1-22,2 0-26,2-2-6,-2 1-2,-6 1-3,-4 3-6,-9 1-72,-8 4-124,-10 4-239</inkml:trace>
  <inkml:trace contextRef="#ctx0" brushRef="#br0" timeOffset="162006.5779">14910 14628 531,'0'0'149,"0"0"-149,0 0 6,0 0 14,0 0 57,0 0 33,106 20-58,-66-23-24,1-5-19,-2 3-7,-3 1-1,-1 1-2,-2 1-5,-2-1-9,-1 0-83,-6 0-98,-5-2-186</inkml:trace>
  <inkml:trace contextRef="#ctx0" brushRef="#br0" timeOffset="162782.5268">16630 14156 620,'0'0'143,"0"0"-50,0 0-75,0 0-8,0 0 0,-40-79-8,22 70-2,1 3 4,1 1 18,-1 5-4,-2 0-4,0 0-14,-1 8 0,0 5 0,2 5 0,4 0-6,5 6-1,4 3-2,5 2 5,0 3 0,13 4 2,8 0 1,1-3 2,4 0-2,-3-2 0,0-2 1,-4 1 1,-3-4-1,-3 1 0,-4-2 1,-1-3-1,-5-2 0,-3-5 4,0-2-4,-1-2 1,-18-5 0,-7-2 2,-2-4-1,-8 0-2,-1 0-11,-4-4-33,0-6-30,-1-1-38,1 0 34,2 3-36,3 4-4,6-2 32</inkml:trace>
  <inkml:trace contextRef="#ctx0" brushRef="#br0" timeOffset="163310.4937">16893 14113 636,'0'0'200,"0"0"-126,0 0-65,0 0-9,0 0 0,110-22 1,-55 14 0,8 0 5,3 1 7,-1 1-7,-3 1-3,-10 4-3,-15 1-14,-12 0-42,-12 0-71,-10 0-45,-3 0-204</inkml:trace>
  <inkml:trace contextRef="#ctx0" brushRef="#br0" timeOffset="163566.4773">17140 14077 225,'0'0'393,"0"0"-363,0 0-25,0 0 41,-10 88 58,7-49-48,3 4-29,-1-1-20,-1 0-1,-1-6-6,-2-1 2,1-2-2,-2-3-2,0 1-40,0-5-14,0-1 32,5-4 11,1-8-107,0-4-95</inkml:trace>
  <inkml:trace contextRef="#ctx0" brushRef="#br0" timeOffset="164294.4333">17700 14033 382,'0'0'214,"0"0"-89,0 0-16,0 0-27,0 0-41,0 0-30,9-12-11,-9 43-15,-5 15 15,-8 8 3,-3 3 2,-1-2 8,1-9-8,1-4-3,4-6 0,2-2-2,2-7-9,3-5-9,-2-4-14,1-4-38,-1-6-49,0-8-30,-1 0-131</inkml:trace>
  <inkml:trace contextRef="#ctx0" brushRef="#br0" timeOffset="164622.4113">17789 13946 518,'0'0'260,"0"0"-250,0 0-6,0 0 0,0 0 9,0 0-6,47-44-3,-43 62-3,5 16 47,-1 13-6,-1 9-11,2 4-16,0 1 0,0-7-12,2-6 2,-3-7-2,-2-6-3,-3-3 0,-1-3-5,-2-2-5,0 0 6,0-9-7,0-3-17,0-5-36,3-9-110,0-1-107</inkml:trace>
  <inkml:trace contextRef="#ctx0" brushRef="#br0" timeOffset="164870.3951">17643 14265 531,'0'0'48,"0"0"-38,0 0-10,0 0 86,0 0-44,93 7 1,-60-5 1,-1-2-31,1 0-13,0 0-34,-5 0-172</inkml:trace>
  <inkml:trace contextRef="#ctx0" brushRef="#br0" timeOffset="165131.261">18167 13999 337,'0'0'281,"0"0"-197,0 0-31,0 0-20,0 0 0,0 0-6,58-16-1,-15 11 8,7 0-17,1 1-1,1 0-12,-3 3-4,-4-1 0,-8 2-23,-9 0-49,-10 0-79,-12 0-166</inkml:trace>
  <inkml:trace contextRef="#ctx0" brushRef="#br0" timeOffset="165419.2501">18294 14026 311,'0'0'99,"0"0"-79,0 0 79,-5 81 28,5-45-39,0 4 2,0-5-59,0 1-19,0 4-3,0-4-6,0 1-1,0 1 27,0-6-27,-4-1 1,-2-2-3,-3-2 0,1-3 0,2-3-14,0-4-80,1-7-86,5-6-213</inkml:trace>
  <inkml:trace contextRef="#ctx0" brushRef="#br0" timeOffset="165763.2222">18744 14060 889,'0'0'53,"0"0"-50,0 0-3,0 0-8,0 0 6,30 78 2,-30-38 1,0-4 3,0-1 1,0-1 1,0-2-5,0-4 1,0 1 3,0-5-5,0-3 7,0-3-7,0-4-24,0-5-46,0-6-71,0-3-21,0 0-47</inkml:trace>
  <inkml:trace contextRef="#ctx0" brushRef="#br0" timeOffset="165995.2074">18791 14020 727,'0'0'65,"0"0"-27,0 0-18,71-77-6,-42 68-5,1 4-4,4 2-5,1 3 2,0 0-2,-2 0 2,-4 2-2,-5 10-9,-9 3-75,-7 2-88,-8 1-113</inkml:trace>
  <inkml:trace contextRef="#ctx0" brushRef="#br0" timeOffset="166211.1977">18805 14225 572,'0'0'74,"0"0"-71,0 0 4,0 0 40,0 0 33,0 0-4,80 0-22,-51 0-28,1 0-18,0 1-7,-3 5-2,-6 2-6,-8 2-95,-10 4-94,-3 1-203</inkml:trace>
  <inkml:trace contextRef="#ctx0" brushRef="#br0" timeOffset="166435.1814">18750 14509 277,'0'0'205,"0"0"-202,0 0 64,0 0 6,0 0 4,0 0-8,84 36 29,-52-36-34,4 0-22,5 0-22,5 0-5,0-9-8,0 0-3,-2-1-3,-7 0-2,-7 3-27,-5 0-33,-6-3-94,-5 0-131</inkml:trace>
  <inkml:trace contextRef="#ctx0" brushRef="#br0" timeOffset="167174.4454">19830 13721 219,'0'0'332,"0"0"-251,0 0-71,0 0-10,0 0 0,0 0 0,2 49 2,-7-25 4,-6 0 2,-1 0-8,-1-4-7,0-4-35,4 0-134</inkml:trace>
  <inkml:trace contextRef="#ctx0" brushRef="#br0" timeOffset="167438.4309">20001 13788 461,'0'0'8,"0"0"47,0 0-28,0 0-27,0 0 3,0 0 11,-3 72-6,-24-45-8,-2-1-20,1 0-23,3-6-111,4-1-75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7T09:50:27.9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15969 7290,'0'-23,"-23"23,23 23,0 1,0-1,0 1,0-1,23 1,-23 0,0-1,0 1,0-1,24 1,-1-1,1-23,-24 24,23-24,1-24,-1 1,-23-1,24 1,-24-1,0 1,0 46,0 1,0-1,23 1,-23-1,24-23,-24 24,23-1,-23 1,24-24,-1 0,-23-24,24 24,-24-23,23-1,-23 1,0-1,24 1,-24-1,0 1,0-1,0 48,23-24,1 0,-1 0,1-24,-24 0,23 1,-23-1,24-23,-24 24,0-1,0 1,23-1,-23 1,0-24,0 23,0 1,0-1,0 1,0 46,0 1,0 23,0-24,0 1,0-1,0 24,-23 0,23-23,0 23,0-24,0 25,0-25,0 24,-24-23,24-1,0-46,0-1,24 1,-24-1,0 1,23-1,1 24,-24 24,24-24,-24 23,23 1,1-24,-24 23,0 1,23-24,-23 23,24-23,-1 0,1 0,-1-23,-23-1,24 1,-1-1,-23 1,0-1,0 0,0 48,0 23,0-23,0-1,0 1,0-1,24 1,-1-24,1 0,-1-24,1 24,-24-23,23 23,-23-24,24 1,-24-1,0 1,0-1,0 0,0 1,0-1,0 1,0 46,23-23,1 0,-1 0,1 0,-1 0,1-23,-1 23,1 0,-24 23,0 1,0-1,0 1,0 0,0-1,0 1,0-1,0 1,23-24,1 0,0 0,-1 0,1 0,23-47,-24 47,1-24,-1 1,1-1,-24-23,0 23,0 1,0 46,-24 1,24-1,0 1,0 23,0-23,0-1,24 1,-24-1,47-23,-24 24,24-1,-23 1,23-24</inkml:trace>
  <inkml:trace contextRef="#ctx0" brushRef="#br0" timeOffset="489.6161">19050 7149,'0'0,"0"-23,-24 23,1 0,-1 0,1 0,-1 23,-23 1,-23 23,23 23,47-46,-24 23,24-24,0 1,0 0,24-1,-1 1,1-24,-1 23,1-23</inkml:trace>
  <inkml:trace contextRef="#ctx0" brushRef="#br0" timeOffset="1039.3736">19262 7526,'0'0,"0"23,23-23,1 0,-1-23,1-1,-1 1,1 23,-1-24,-23 48,0-1,0 24,0-23,0 23,0-24,0 1,24-1,-1-23,-23 24</inkml:trace>
  <inkml:trace contextRef="#ctx0" brushRef="#br0" timeOffset="1212.0121">19403 7290,'0'0,"-24"0,48 0</inkml:trace>
  <inkml:trace contextRef="#ctx0" brushRef="#br0" timeOffset="1680.9121">20767 6938,'0'0,"0"-24,-24 1,1-1,-1 24,1-23,-24 23,0 23,0-23,0 24,23 23,-23-24,0 24,24 0,-1 0,-23 47,47-23,0-24,0 0,0 0,23 24,1-48,-24 1,47-1,0-23,47 0,-23-23,-24-1,23-23,1 24,-24-25,23 25,-23-24</inkml:trace>
  <inkml:trace contextRef="#ctx0" brushRef="#br0" timeOffset="1918.1764">20296 7220,'0'0,"24"0,0 0,-1-24,24 24,-23 0,23 0,0-23,23 23,-23-24,0 24,-23 0,23-23</inkml:trace>
  <inkml:trace contextRef="#ctx0" brushRef="#br0" timeOffset="2475.212">22672 6514,'-24'-23,"48"46,-48-70,1 24,-1 23,-23 0,24 0,-48 0,-23 47,0 23,23-23,24 24,-94 47,94-48,0-23,-47 94,94-94,-23 71,46-71,1 23,23-23,0-23,0 0,47-1,-24-23,25 0,-25 0,48 0,-24-23,0-1,0 0,0 1,-23-1,-24 1,0-1</inkml:trace>
  <inkml:trace contextRef="#ctx0" brushRef="#br0" timeOffset="2847.1641">22201 6844,'0'0,"0"23,0 1,0-1,0 24,0-23,0 23,0 47,0-71,0 71,0-47,-23 24,23-24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1:44:32.4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23499 7481 298,'0'0'81,"0"0"-26,0 0-33,0 0 16,0 0-13,0 0-20,0 0 33,0-2-14,0 2 11,0 0 14,-1 0-46,-1 0 19,-1 0-14,0 0-1,-3 0-14,-4 0-10,1 0-147</inkml:trace>
  <inkml:trace contextRef="#ctx0" brushRef="#br0" timeOffset="52454.081">20652 3095 208,'0'0'65,"0"0"-51,0 0-12,0 0 15,0 0-11,0 0-6,0 0 14,0 0-12,3-18 14,-3 15 2,0 2-9,0 1 30,0-2-22,0-1-9,2 3-2,-2-1 0,0 1-6,1 0 0,-1 0-1,2 0-9,-2 0 10,0 0 0,0 0 7,0 0 6,0 0-13,0-2 6,0 2-1,0-2 8,0 2-12,0-1-1,0-2 4,0 0 3,0 0-7,0-1 0,-6 0 1,-1 0-2,1-1 1,-2 4 0,2-3-1,0 1 12,-4 1-11,-1-1 0,-2-2-22,-1 1 22,1 1-5,1-2 5,0 5-3,0 0 3,5 0 0,-4 0-2,-2 0-1,2 0 3,-1 2 0,2 3 0,3-3-4,2 3 6,1-2-2,1 2 0,-1 2-4,3-1 1,-2 3 3,3 0 0,0-1-9,0 1 10,0 1-1,4-1 0,4 0-1,1 0 0,4 0 1,-2 2 0,1-1-3,3 2 8,-3-1-5,1 1 0,-2 0 0,-2-1-2,-3-4 2,2 0 0,-3 1-1,1-2 1,0 3 0,-1-3 1,2 1 3,-3 3-8,-1-3 3,-1-1 1,-1 1-2,-1-3 6,0 2-4,0 0 0,-1 0 1,-8 1-2,-3 1 1,-2-2 0,1 1 6,1 1-5,-3-3-1,0 0 4,2 0 1,0-3-8,0-2 3,3 0 0,3 0 14,-1 0-12,-1-5-1,0-4-1,3 1 1,3 1-5,2 4 3,-2-1 1,0 0-9,1 0 9,-1 1 0,3 1 0,-1 2-3,1 0 1,0-1-4,0 1-12,0 0 14,0 0 0,0 0 4,0 0-5,0 0-6,0 0 1,0 0 7,3 6 1,1 0-1,4 0 3,-1 1 0,5-2 0,-1-2-1,2 0-1,-1-1 0,0-2 2,1 0 0,-2 0 0,2 0 0,-1 0-2,3 0 8,1 0-6,4 0 0,1-3-3,0-2 1,-1-1 2,-1-1 0,-5-1 1,0 0 0,-4 0-2,1 0 0,-2-1-1,-2 1-6,-2-1 11,3-2-3,-3-2 0,1 0-1,-1-4 1,-4 3 4,1 0 1,-2-1 37,0 2-29,0 1-12,0 3 6,0 2-5,0 1-2,-2 2 0,-1 2 13,1 0-3,2 2-10,0 0 7,-1 0-17,1 0 10,-2 9 0,1 6-2,-1 3-4,2 0 2,0 2 4,0-5 0,0 0-1,0-3 6,0 0-5,0-1 0,5-2-4,3-4 3,0-1 1,0 1 0,-1-4-2,2 0 5,3-1-3,0 0 0,1 0 6,1 0-8,-2-1 2,1-7 0,1-1 5,1-2-3,-2-2-2,3-2 2,0-3 2,-5 0-4,0 1 0,-5 4 0,-2 1 7,-2 3-6,-2 4 18,0 2-17,0 2 7,0 1-14,0 0 5,0 0-4,0 13-6,0 4 16,0-1-6,0 2 0,0-2-2,1-3 2,3-3-2,1 3 6,3-3-11,2-1 9,5-2-2,0-2 0,3-5 2,1 0-2,2 0 0,0 0 6,-3-10 6,1-6-10,-3 0 12,0-2-2,-4-3-2,1-2-10,-2-3 8,-1-5-7,-1 1 14,-2 0-14,1 2 5,-1-1-5,-2 2 3,-1 4-5,-2 5 1,-2 5 0,0 3 0,0 3 3,0 6 1,0-2 27,0 3-28,0 0 6,0 0-9,-3 5-5,-5 15-4,1 9 9,1 2 0,0 7-6,1 2 12,1 3-6,1-1 0,-1 0 1,-1-3-7,2-1 6,-2-3 0,4-3 1,-2 2 4,1-4-5,2 0 0,-1-6 2,1-3-9,0-3 7,0 0 0,0-4 3,0-1-3,0-4 0,0-3 0,0 0 3,0-4-5,0-1 2,0-1 0,0 0 26,0 0-24,0-12 48,0-6-45,0-2 9,0 1-16,0-2 2,1 0 0,2-5 1,3-2-1,2-4 0,2-1-1,-1 0-22,0 4 14,1 4 9,-2 2 0,3 5 0,-1 3 0,-1 0 0,0 3-5,2 3 13,-3 1-17,1 5 9,-1 3 0,2 0-9,1 3-1,2 12 10,2 5 0,-1-2-1,-1-1 0,-3-5 0,-2-2 1,-1-1-4,-2-1 6,-4-3-2,-1 2 0,0-3-3,0 3 1,0 2 0,-6-1 2,-7 2 8,1-5-6,-4 0 2,3-4-1,-1 1 3,2-2-6,1 0 0,1 0 1,1 0 0,1 0 6,2 0-7,2 0 0,3 0 5,1 0-13,0 0 8,0-2-17,0 2 16,0 0-9,3-1-8,10-1 15,2-1-15,6-1 12,-1-1-1,2-1 7,3-1-7,0-3 7,2-1 0,0-3 9,-2-1-9,-1-3 0,-2 0-2,-2-3 4,-5 0 26,0 0-13,-5 1-4,1 2 9,-3 1-12,-2-1 0,-1 2-4,-2 0-1,-3-2 8,2 1-10,-2 2 0,0-1 4,0 5 0,0 1-5,0 6 0,0 1 1,0 2 4,0 1-5,0 0 0,0 0-3,0 8-11,0 15 11,-5 6 2,0 7 2,4 5-3,-2 1 2,1 3 0,-1-3-1,-1-3 4,1-3-3,2-4 0,1-2 0,0-1-3,0-2 3,0-2 0,-2-1 1,1-1 3,-1-1-4,1-1 0,-1-1-2,1-5-1,-1-5 3,1-3 0,1-1 0,0-3 2,0-1-2,0-1 0,0-1 10,0 0-10,0 0 2,0 0-1,0-3 36,0-11-36,0-5 10,0-7-11,0-1 10,0-5-12,0 2 2,0 2 0,0-1-6,1 7 7,5-1-1,-1 5 0,-1 1 2,2 4-5,-3 2 3,3 1 0,0 1-2,0 0 2,3-2 0,-3 5-1,1 2-7,1 2 2,0 2 6,0 0-5,3 0-6,0 6 11,1 9 0,1 2 0,-3 2-5,-4 1 4,1-3 1,-1-4 0,-1-3-4,-1-1 4,-3-2 0,-1-4-1,0 1 3,0 0-3,0 4 1,-11-1 0,-1 1 10,-3-2-10,3-4 0,1 1 7,0-2 1,2-1-16,-2 0-1,-1 0-31,2 0-21,-3-3-63,7-6-168</inkml:trace>
  <inkml:trace contextRef="#ctx0" brushRef="#br0" timeOffset="54038.2292">22185 3099 264,'0'0'94,"0"0"13,0 0 15,0 0-56,0 0-22,0 0-1,0 0-41,-6-23 23,0 23-25,-2 0 1,-2 0-4,-2 0 3,-2 7 0,-2 11-4,1 6-4,-1 3 8,2 0 0,3-1 3,3-2-13,2-3 10,4-1 0,2-2 0,0-3-7,0-3 5,0-2 2,8-2 0,0-2-4,3-3 7,1-3-3,2 0 3,5 0 6,2 0-10,-3-9 1,4-1 0,-1-6 10,-3 1-10,0-1 3,-4-2-3,-1-2 5,-4-1-6,-5-3 1,-1 0 0,-1 3 5,-2 0-2,0 6-3,0 2 0,0 6-1,0 4-1,0 2-10,-2 1-19,-2 0 21,-1 0-20,1 0 22,1 10 5,3 1-26,0-1 15,0 1-2,0-2 15,3-1-3,3-3 7,0 1-3,5-4 0,5-2 1,3 0-1,2 0 6,3-5-5,0-8 14,-2-4-14,-4 1 6,0-1-2,-5-1 10,2 3-6,-3-3 23,1 1-31,-1 4 14,-2-1-14,-2 9-1,-5 1 6,-1 3-6,-2 1-2,0 0-13,0 0 4,3 13 3,1 7 11,1 4-3,-2-1 0,1 2 6,-2 0-12,-1-3 6,1-3 0,-2-4-1,0-2 3,0-2-2,0 0 6,0 0-2,0-2-4,-5-2 0,2-2 3,-3-1 2,2-1-3,-4-3 3,3 2-1,2-2 8,1 0-12,2 0 0,0 0 3,0 0-18,0 0 15,0 1-1,0 2-5,0 0-7,9 0 13,-2 2 0,2-2 6,0-2-7,5-1 1,-2 0 0,2 0 1,0 0 10,1-3-11,1-4 8,2-4 0,-1 0 5,-1 0-5,-2-3 4,-1-1 21,-1-2-21,0-4-12,1 0 0,-1-1 7,0-2-9,-6 4 2,-3 2 0,-3 4 8,0 4-8,0 4 0,0 1 0,-8 5-10,-3 0 9,-3 11-7,-2 15 8,4 4-10,3 7 10,6-1 0,3-3-1,0-2-4,0-9 3,3-4 2,9-3 0,4 2-1,2-1 1,7-2-5,1-7-32,1-5-17,-5-2-27,1 0-74,-4-2-194</inkml:trace>
  <inkml:trace contextRef="#ctx0" brushRef="#br0" timeOffset="55611.8474">23816 2952 295,'0'0'60,"0"0"-5,0 0 13,0 0 3,0 0-61,0 0 21,-8-50 1,2 46-15,0-2 21,-3 1-28,3 2-1,-1 2-9,-1 1 3,-5 0-6,-2 0 3,-3 14-4,1 5 1,3 5 3,2 6 0,-2 3-7,5 6 10,2 2-3,1 0 0,4-2-4,2-3 2,0-6 2,0-5 0,15-2-5,5-5 6,1-3-1,6-4 0,-2-7 9,0-2-11,0-2 2,-2 0 0,1-9 37,-2-3-30,-1-5 14,-4-1-7,-1-4-4,-4-4 14,-2-6-21,1-1 1,-4-4 16,-2-1-16,-4 4-4,-1 2 0,0 7-2,-6 5-5,-8 8-18,1 4-26,3 5 35,-2 3-68,5 0-38,-1 0-80</inkml:trace>
  <inkml:trace contextRef="#ctx0" brushRef="#br0" timeOffset="56383.2274">24250 2926 238,'0'0'80,"0"0"-20,0 0 51,0 0-32,0 0-34,0 0 2,0-11-42,0 11-7,-2 0 2,-2 13-15,-1 10 9,-1 4 6,0 5 0,3 0-3,3 3 6,0-2-3,0-1 0,0-5-8,3-2 4,5-5 4,4-3 0,1-2 4,-1-7 0,6-1-4,0-3 0,4-4 10,2 0-7,1 0 21,-2-7-17,-1-8 10,-1-6-4,-3 0-13,-2-8 0,-2 2 12,-2-3-10,-3 0-2,-3 1 0,-3-1-8,0 3 6,0 0-4,-3 4-27,0 5-78,0 3 47,0 6-119,0 3-64</inkml:trace>
  <inkml:trace contextRef="#ctx0" brushRef="#br0" timeOffset="57302.1813">24816 2887 362,'0'0'8,"0"0"-8,0 0-11,0 0 11,0 0 41,2 80 37,-2-48-55,-3 1 32,-3 0-31,0-2-7,2 0-17,2-4 9,2-3 1,0-6-10,0-3 0,0-1 4,0-4-1,0-2-5,0-2 2,0-2 0,0-3 7,0-1-5,0 0-2,0 0 7,0-3-7,3-10-26,2-3-9,0-7-20,0-6 34,-1-2 6,-1-7 15,1 2-3,-3 2 3,2 0 0,0 6 0,3-2 6,3 3 14,0-1-9,6-2-6,-2 2 13,2 4-13,-3 3 0,-1 6 22,-1 4 9,-4 3 2,0 4-22,1 1-4,4 3-9,1 0 3,0 0-9,1 0 3,-1 5-2,-3 5-9,0 3 11,-6 4 0,-2 0-4,-1 4 13,0-2-9,-1 2 0,-14-3 5,0 1 1,-4-4-6,4-2 0,1-4 10,4-2-7,7-3-3,0-3 0,1 1 8,1-2-11,-1 1 3,2 2 0,0 6-13,0 3 6,0 6 7,0 2-1,8 1-6,5 0 5,4-1 2,-2-2 0,2 0-3,0-2 8,-1-1-5,-1 0 0,0-1 0,-3-3 0,0-4 0,-6-3 2,-1 1-2,-1-3 0,1-1-4,-2-1-23,1 0-51,-1 0-37,-3 0-61</inkml:trace>
  <inkml:trace contextRef="#ctx0" brushRef="#br0" timeOffset="58350.2246">26244 2930 449,'0'0'73,"0"0"37,0 0-68,0 0 42,0 0-42,0 0-17,-10-54 12,1 44-31,-7 2-6,-1 0 0,-2-3 3,-4 2-3,-2 3 0,0 3 0,1 3-11,1 0 11,3 0 0,4 2 0,3 5-8,4 4 6,2 1-10,5 1 5,2 4-3,0 2 3,3 5 7,12 2-10,6 4-2,3 2 12,0-1-1,-2 1 1,1-3-2,-3-4 2,-2-4 0,-1 0-3,-2-5 6,-4-1-4,-3 0 1,-2-2-2,-1-1-3,-4-3 5,1-1 0,-2 1 0,0 0 3,0 0-3,-11-2 0,-4 1 4,-6-2 5,-3-3-9,-5 0 7,-1-2-7,-2 1-23,0 1-33,0 0-94,5 0-167</inkml:trace>
  <inkml:trace contextRef="#ctx0" brushRef="#br0" timeOffset="59128.0121">26734 2897 312,'0'0'105,"0"0"-11,0 0-18,0 0 1,0 0-45,0 0 1,3-21 24,-3 21-49,0 0 16,0 0-24,0 0-21,0 7 21,0 11-21,-5 7 21,-4 7-1,-4 2 6,1 0-5,-3 0 0,3 1 0,1 0 4,-2-2 0,3-3-1,-1 0-3,-1-4 4,3-4-4,-1 1 0,0-5-14,2-2 11,2-2-34,1-4-11,4-3-36,-2-7-121</inkml:trace>
  <inkml:trace contextRef="#ctx0" brushRef="#br0" timeOffset="59482.2106">26508 2884 495,'0'0'86,"0"0"-67,0 0-16,0 0-3,0 0-9,0 0 7,-1 68 2,1-42 0,0 2-5,0 1 5,0 1 0,4-1 3,4-6 0,-1 0-3,2-2 0,-3-3-12,2-3 1,-2-2-112,1-10-114</inkml:trace>
  <inkml:trace contextRef="#ctx0" brushRef="#br0" timeOffset="60155.2293">27111 2905 511,'0'0'40,"0"0"6,0 0 59,0 0-63,0 0-1,0 0-14,13-57-22,-13 50 14,-4-2-16,-11 1 2,-1 1-5,-5 0-1,-3 4-3,-1 3 2,2 0 2,1 0-3,6 0 3,7 2 0,2 6-9,3 1 1,2 3-8,2 1 3,0 4 5,3-1-4,11 1 12,1 0 0,3-1-8,0-1 10,-2 0-4,2 0 2,-3 0 0,0 1-6,-2-2 6,-2 0 0,-2-2-1,-2-2 3,-2 0-2,0-2 0,-2 5-1,0-1-3,-3-2 8,0-1-4,0-1 0,0-2-4,0-3 1,0 3 1,0-3 2,-1 1 7,-14 2-3,-1 1-4,-7-3 16,-2 0-7,1 1-18,3-4 2,-1 6-49,3-2-17,0 0-98,0 0-144</inkml:trace>
  <inkml:trace contextRef="#ctx0" brushRef="#br0" timeOffset="60930.1462">27411 2895 328,'0'0'109,"0"0"-48,0 0 40,0 0-64,0 0 4,0 0-12,0-5-14,0 5-15,12 0 8,16 0-8,11 0 9,6 0-3,-2-1-6,0 1 0,-10 0 5,-5 0-1,-5 0-4,-7 0-11,-1 0-13,-6 0-88,-6 0-102,-3 0-178</inkml:trace>
  <inkml:trace contextRef="#ctx0" brushRef="#br0" timeOffset="61207.7171">27571 2922 157,'0'0'37,"0"0"27,0 0 23,0 0-30,0 0-24,-6 98 6,4-74-20,2 0-13,0-1 4,0-1-10,0 1 6,0-5-1,0 0 4,0-4-9,0-3 0,2 0 2,1 0-14,1-5-37,1 0-84,2-5-37</inkml:trace>
  <inkml:trace contextRef="#ctx0" brushRef="#br0" timeOffset="61581.7613">27872 2982 450,'0'0'185,"0"0"-145,0 0-11,0 0 9,0 0-38,0 0 2,0-3-6,0 20-17,2 5 21,-2 5-4,0 1 10,0-2-6,0 3 0,0-3 0,0-2 4,0-3-4,0-1 0,1-3 1,-1 0-1,2-3-5,-2-5-9,1 0-37,1-3-16,-1-5-81,1-1-79</inkml:trace>
  <inkml:trace contextRef="#ctx0" brushRef="#br0" timeOffset="61871.9179">27942 2937 539,'0'0'62,"0"0"-32,0 0-6,0 0-20,0 0 8,0 0-4,24-65-7,-13 59-1,3-1 0,2 1 1,3 0-4,3 0 3,3 2 0,1 0-4,-2 4-46,-2 0-18,-4 0-40,-2 0-21,-3 0 11</inkml:trace>
  <inkml:trace contextRef="#ctx0" brushRef="#br0" timeOffset="62182.7974">27872 3142 163,'0'0'4,"0"0"89,0 0-6,0 0-28,0 0 35,0 0-20,57 0-54,-42 0 20,4-2-36,2-2 1,-2 1-4,-1 1 0,-4 2-2,-4 0-1,-3 0-46,-2 0-11,-5 5-82,0 6-6</inkml:trace>
  <inkml:trace contextRef="#ctx0" brushRef="#br0" timeOffset="62416.2312">27871 3334 379,'0'0'53,"0"0"-43,0 0 35,0 0-10,0 0-19,0 0 12,70 15-8,-49-13-14,-1-2 4,5 0-6,3 0-1,2 0-3,-1 0-36,-2-2-52,-3-2-83</inkml:trace>
  <inkml:trace contextRef="#ctx0" brushRef="#br0" timeOffset="63632.1787">28558 2944 368,'0'0'140,"0"0"-16,0 0-68,0 0-27,0 0-29,0 0 4,4-5-8,-3 18-9,3 5 13,-2 6 3,-1 0-3,-1 3 0,0 1 0,0 0 7,0-1-7,0-3 0,0-3 0,0-3 1,0-4 1,0-4-2,0-2 6,0-5-4,0 0-2,0-3 0,0 0 5,0 0 1,0 0 2,0 0-3,0 0 30,0-4-22,0-14 18,0-6-31,3-7 0,2-6-7,1 0 12,0 0-5,4 4 0,-1 6 2,0 3-6,1 4 4,-2 5-5,-2 5-6,-2 0 13,-1 6-2,1 0 15,-3 0-15,1 4 0,0 0-1,1 0-19,5 8 17,1 13-3,-2 6 6,2 6-3,-3 1 12,-1 0-14,-1 0 5,-1-5 0,-1-3 1,1-7 4,-1-5-5,0-5 3,-1-3 1,1-3-7,-2-1 3,1-2 0,1 0 5,1 0-3,3-2 11,6-17 40,4-9-53,2-3 0,2-7-1,0 5 4,-3 6-3,-1 8 0,-7 6 0,-3 9-10,0 2 21,-3 2-19,2 0 8,1 0-5,3 12-8,1 0 13,-4 5 0,0 1-3,-2 2-4,1-1 7,-2 2 0,0 3 0,-2-1-3,-1-1 3,2 1 0,-2-3 3,3-2 5,-2 0-8,1 0 0,-2 5-27,0-1 22,0 0-121,-2-3 94,-2-6-69,1-3-28,-1-2-135</inkml:trace>
  <inkml:trace contextRef="#ctx0" brushRef="#br0" timeOffset="64702.2243">30158 3011 372,'0'0'133,"0"0"-57,0 0 20,0 0-72,0 0 40,0 0-24,-9-42-29,4 35 37,-1 3-47,-4 1 13,-1 0-14,-5 2 10,-4 1-13,-6 0 3,-4 1 0,-3 14-8,-1 5 8,2 3 0,4 5-5,3 4 5,4 2-5,7-1 5,7-2 0,1-6-13,6-3 13,0-1 0,4-3-9,13 0 0,8-4 5,10 0 0,7-5 4,5-6 17,2-3-17,-1 0-6,-6 0-1,-5 0-88,-7-3-68,-7-4-92</inkml:trace>
  <inkml:trace contextRef="#ctx0" brushRef="#br0" timeOffset="65256.0113">30481 3086 524,'0'0'82,"0"0"-33,0 0 25,0 0-55,0 0-6,0 0 4,-4-16-11,-5 16-6,0 0 0,0 0-4,-3 7-7,2 11 11,-2 9 0,2 0-7,2 0 6,2-1 1,4-3 0,2 1 0,0-3-9,0-3 9,6-3 0,5-5-12,5 0 9,1-6 3,4-3 10,2-1-1,1 0 27,-3 0-23,-1 0 9,-5-5 7,-1-6-23,-3-2 16,1-5-10,-5-2 8,-4-6-9,-1-2-11,-2-3 0,0-3-1,0-2-22,-8 3-23,2 2-49,-1 6-92,2 4-100</inkml:trace>
  <inkml:trace contextRef="#ctx0" brushRef="#br0" timeOffset="66726.6002">30801 2936 370,'0'0'99,"0"0"-52,0 0-3,0 0-34,0 0-20,0 0 3,-2 49 7,-2-20 21,1 2-18,1 1 10,1 0-13,-1-4 12,2-2-6,0-3-6,0-2 0,0-3 12,0-2-5,0-1-7,0-3 0,0-3 2,2 0-2,-1-3 0,1-3 3,1-3-3,-3 0 0,4 0-8,1 0 7,1-1 2,-1-12 6,0-4-7,0-6 8,-2-4-19,3-4 7,0-7-3,1-1-1,0-2-28,1 4 19,0 5-17,0 6 34,-2 8 9,-3 5 11,2 5 22,-5 3 21,1 1-47,-1 3 15,2-1-11,-2 2-17,3 0-6,5 2-11,2 13 14,2 4-3,1 4 0,-4 2 0,-2 4 0,-2 2 3,2 1 6,-4-2-6,2-4 0,-4-8 7,-1-4-7,2-3 0,-2-4 0,0-4 5,0-2-10,1-1 10,1 0-2,1 0-3,3 0-24,5-14 24,2-7-10,1-9 25,1-3-13,0-4-2,0-2 1,1 5 4,0 4-2,-3 9-4,0 5 1,-2 5 0,-1 5 3,-2 6-3,-1 0-6,1 9-1,0 13-13,-5 6 19,1 2-3,-4 0 0,0 0 1,0-1 3,0-4 0,0 1 3,0-3 7,0-4-10,1-1 0,2-3 1,-3 1-4,3 0 6,-1-3-3,-1 1 0,2-5-65,3-3-57,1-3-267</inkml:trace>
  <inkml:trace contextRef="#ctx0" brushRef="#br0" timeOffset="67055.8866">31433 3028 509,'0'0'139,"0"0"-139,0 0-13,0 0 8,0 0 2,0 0 3,0 97-4,0-65 18,0-2-14,-3 0 0,-2-4 20,2-1-12,1-1-8,0-1 2,1 3 6,-1 0-4,-2 0-4,2-5 0,-1-4-10,3-8-36,0-3-35,0-3-116</inkml:trace>
  <inkml:trace contextRef="#ctx0" brushRef="#br0" timeOffset="67493.7821">31489 2992 337,'0'0'124,"0"0"-3,0 0-10,0 0-36,0 0 8,5-84-60,0 74-11,1 1-7,0 0 0,0 3-5,1 1 0,1-1 1,-1 3-10,4 2 9,4 1 0,0 0-4,1 0 9,2 0-5,-3 0 0,-5 0-5,2 4 0,-3 2 5,-3 4 0,2 1-6,-3 4 4,-2 3-3,-3 0-2,0 2 0,0 0-2,-13-1 9,-5 4 0,-3-2-1,-4 0 4,1-1-6,3-2-3,0-2-43,5-2-23,5-8-150</inkml:trace>
  <inkml:trace contextRef="#ctx0" brushRef="#br0" timeOffset="68128.2637">31857 2949 524,'0'0'78,"0"0"-30,0 0 24,0 0-68,0 0-3,0 0-1,0 9-16,0 12 7,0 3 13,-9 7-4,3 0 0,2 0 6,-1 3-6,5-4 0,-2 0 0,-3-3 0,3-3 3,-1-3-3,2-2 2,1-1 0,0-4-2,-2-2 0,-1 1-4,3-6 1,-1-3-65,1-1-87,0-3-248</inkml:trace>
  <inkml:trace contextRef="#ctx0" brushRef="#br0" timeOffset="68758.2266">31845 2943 66,'0'0'197,"0"0"-101,0 0-23,31-80-18,-24 67 10,-3 4-44,0 3 36,-1 4 6,-1-1-32,-2 3 31,1 0-56,4 0-2,2 0-8,4 5-2,4 7 5,-3 3 1,1-1-6,-7-3 4,-2 2 2,-2 2 0,-2 1-8,0 5 10,-3 2-2,-12-1 0,0 1 5,0-5-6,2 0 1,2-1 0,-2-4-10,4-3-7,-2 1-1,1-5-12,4 0-17,2-3 11,4-3-11,0 0 11,0 0 18,0 0-79,0 0 84,3 0 11,3 3-14,2 8 15,1 1 1,5 0 0,5 1 15,5 0 2,4-2 14,-1 2 0,-6-1-30,-1 2 58,-5 0-40,-1 4-11,2-3 34,-2 1-39,-2-2 12,-2 3-15,-2 1 16,0-1-17,-4-1 1,2-4 0,0-4 7,-3-1-1,-2-1-12,2-1-30,2-2-142</inkml:trace>
  <inkml:trace contextRef="#ctx0" brushRef="#br0" timeOffset="69316.2301">32334 3038 337,'0'0'146,"0"0"-84,0 0 44,0 0-62,0 0 8,0 0-12,-3-6-33,3 6 30,0 0-37,0-1 0,11 1-2,8-2 12,6 1-10,4-3 0,-2 1 9,0 0-4,0 2-5,-5-1-9,-5 1 4,-6 1-102,-5 0-26,-6 0-152</inkml:trace>
  <inkml:trace contextRef="#ctx0" brushRef="#br0" timeOffset="69564.2524">32421 3018 203,'0'0'58,"0"0"-56,0 0 14,0 0 4,0 0 18,0 0-7,-19 92 14,14-65 17,2-1-38,0 1 12,0-2 22,1 0-49,2-1 17,0-2-25,0-2 1,0-1 13,0 0-10,0-3-10,0-2-52,-1-2-164</inkml:trace>
  <inkml:trace contextRef="#ctx0" brushRef="#br0" timeOffset="69770.2361">32324 3417 483,'0'0'142,"0"0"-18,0 0-23,0 0-89,0 0 0,0 0-12,-3 5-4,3-4-1,6 2-1,4-2 3,8 3 1,-1-4 2,2 0 0,1 0 0,0 0-28,4 0-34,1 0-59,-2 0-33,1 0-53</inkml:trace>
  <inkml:trace contextRef="#ctx0" brushRef="#br0" timeOffset="70391.2355">32779 3104 512,'0'0'12,"0"0"29,0 0 23,0 0 1,0 0 2,0 0-39,-1-57 1,-5 48-29,-2-1 12,-1 0-8,-1 0-3,-1-1-1,1 4 2,-4 0 1,1 3-6,-3 1 2,0 3-15,0 0 7,4 0-5,1 0 14,3 3-16,5 5-12,3 2-3,0 3 16,0 1 3,0 4 5,4 3 7,8 5 0,2 0-7,3 2 11,2-1-4,-2 2 0,0-2 5,-1-2-11,-4 0 12,-3-6-3,-1-2 38,-5-2-39,-2 0 2,-1 0 11,0 3-2,0-1 5,0 1-17,-13-1 3,-7 2 21,-4-4-17,-2-1-8,2-7 0,4 1 12,-1-2-30,2-3-35,4-3-174</inkml:trace>
  <inkml:trace contextRef="#ctx0" brushRef="#br0" timeOffset="71165.2466">32976 3095 318,'0'0'148,"0"0"-66,0 0 18,0 0-52,0 0-38,0 0-4,1-6-6,-1 6-4,0 15 3,0 8 1,0 4-4,0 0 4,-3 4 0,0-3 0,-1 0 3,1 3-3,0-5 0,2 0 2,-1-2-2,2-3 0,-3-1 1,2-4-4,-2-1 3,1-4-34,1-4-64,1-4-199</inkml:trace>
  <inkml:trace contextRef="#ctx0" brushRef="#br0" timeOffset="71539.0468">32991 3057 435,'0'0'116,"0"0"-2,0 0-27,0 0-28,0 0-23,0 0-30,13-55 1,-5 47-7,-5 1 1,3 1-5,4 1 4,-1 1 0,5 4-1,3 0 5,0 0-8,4 0 0,-5 0-29,-2 0 25,-4 0-51,-3 1-7,-1 4-11,-1 0-72,-5 4-78</inkml:trace>
  <inkml:trace contextRef="#ctx0" brushRef="#br0" timeOffset="71788.0327">32934 3238 503,'0'0'11,"0"0"2,0 0 67,0 0-66,0 0 27,0 0-22,43 8-16,-26-8 16,4 0-16,1 0 3,1 0-2,1 0-4,-4 0-39,-1 0-38,-6 0-159</inkml:trace>
  <inkml:trace contextRef="#ctx0" brushRef="#br0" timeOffset="72083.0137">32943 3470 98,'0'0'169,"0"0"-74,0 0 37,0 0-68,0 0 2,0 0-44,70 27 11,-56-27-24,1 0 9,0 0-3,-1 2-15,-1-2-12,-2 1 9,-5-1-102,3 1-90</inkml:trace>
  <inkml:trace contextRef="#ctx0" brushRef="#br0" timeOffset="72917.2361">33556 3101 529,'0'0'51,"0"0"-28,0 0 16,0 0-36,0 0-2,0 0 33,31-75-33,-31 66 26,0 0 26,0 3-42,0-3 23,0 1-34,0 1 0,0-2 7,-7 2-7,-2 0-4,0 1-7,-7 3-12,-2 1 12,-7 2 11,-4 0 0,7 0-4,-3 5 8,8 3-8,2-1-6,2 2-17,7 0 20,4 2 0,1 1 7,1 3-6,0 0 3,0 3 2,13 0-3,5 0-1,6 0 3,2 0 4,0-1 3,4 1 7,-5 1-5,-1 1-7,-6 1 0,-4-1 0,-5 2-3,-6-1 3,-2 0 0,-1-1 13,0 0-3,0-5-5,0 0-5,-3-2 18,-6-2-17,-7-3-1,1 2 5,-5-1 9,-3-2-8,1 1-6,-6-2 0,-2-2-7,-1 1-22,1-5-68,-6 0-121</inkml:trace>
  <inkml:trace contextRef="#ctx0" brushRef="#br0" timeOffset="78549.223">1829 5085 230,'0'0'71,"0"0"-14,0 0-2,0 0 24,0 0-39,0 0-11,0 0 24,0 0-35,-3-15 14,1 13-3,1 2-27,-2-1 39,1 1-28,-1-2-8,-3 1 4,-2 1-1,-6 0-8,2 0 0,-6 0-8,-1 0 8,5 0 0,1 4 0,-2 6-1,1-2 3,1 6-4,-2 0 1,5 4 1,-1 3-4,1 1 4,1 2 0,0 2-5,3 0 8,1 2-3,2 1 0,2-2-1,1-2-5,0-2 6,0-5 0,1 0-3,10-5-1,1 0 4,6-5 0,4-3-2,6-5 0,8 0 2,3 0 0,0-13 4,1-5 2,-7 1-6,-6-1 0,-8 1 8,-1 1-11,-3 1 3,-3-1 0,-9 0 11,0 0-11,-3-4 0,0-1-1,0-1 8,-3-2-7,-9-2 0,-1 0 7,-5 5-15,0 3 8,-3 6-11,4 3 11,1 5-42,4 4-14,-1 0-92,2 0-82</inkml:trace>
  <inkml:trace contextRef="#ctx0" brushRef="#br0" timeOffset="79038.2384">2239 5032 423,'0'0'116,"0"0"-78,0 0 10,0 0 13,0 0-31,0 0-29,-21-3 1,15 20-2,0 7 0,3 5-2,-1 2 1,1 3 1,3 3 10,0-2 1,0-1 9,0-1-14,0-4 6,0-1-1,0 0-10,3-6-1,4-1 0,4-4 7,-2-2-14,-1-3 7,0-4 0,-2-1-1,0-4-29,0-3-14,1 0-15,1 0-46,-1-17-58</inkml:trace>
  <inkml:trace contextRef="#ctx0" brushRef="#br0" timeOffset="79317.2541">2245 5009 459,'0'0'67,"0"0"-52,0 0-16,0 0 2,0 0-1,0 0 8,69-42-2,-50 35-6,2-1 5,1 3 10,-1 2-16,4 3 1,-5 0-9,1 0-9,-6 3-94,-5 9-22</inkml:trace>
  <inkml:trace contextRef="#ctx0" brushRef="#br0" timeOffset="79578.2467">2284 5233 128,'0'0'107,"0"0"-103,0 0-1,0 0 67,0 0-5,0 0-14,58 8-1,-37-8-1,-3 0-48,3 0 15,-2 0-16,-4 0 0,3-1 5,-3-2-5,-2 2-3,1-2-22,-4 3-75,0-2-42</inkml:trace>
  <inkml:trace contextRef="#ctx0" brushRef="#br0" timeOffset="81281.2414">3770 4983 328,'0'0'75,"0"0"3,0 0-3,0 0 22,0 0-58,0 0 10,0-20 5,0 20-53,0 0 41,0 0-42,0 0 1,0 7-15,-3 16 6,-2 7 8,-2 7 0,-1-1 10,-2 0-10,-2-2 0,4-2 0,-3-5 6,3-3-5,2-3-1,3-1 0,0 1 3,0-3-13,-1 2 8,4-4-31,0-4 29,0-1-28,0-6 20,0-2 4,0-3-36,0 0 7,0 0 9,4-8 2,5-10 19,0-3 0,3-7 7,-3-2-8,0-4 10,-1-6-2,2 0 0,-3-4 2,2 2-2,0 4 5,-6 5 15,3 6 30,-1 4-14,-2 7-4,1 4 2,-1 4-13,-1 4 10,-1 4-22,-1-2-4,0 2-2,4 0-3,2 0-7,5 2 6,7 13 1,-2 3-3,4 5 3,-5 4 0,1 1-5,-4 2 9,3 1-5,-5-3 1,-2-1 0,-1-1 5,-1-4-5,2 0 0,-4-1 6,-2 0-6,1-2 0,-2 4-10,1-4-53,-2-3-47,0-11-3,1-5-225</inkml:trace>
  <inkml:trace contextRef="#ctx0" brushRef="#br0" timeOffset="81528.2475">3774 5150 467,'0'0'38,"0"0"-24,0 0-14,0 0 2,0 0-2,0 0 15,57-21-10,-39 17-5,1 4 0,-2-1-13,2 1 1,-1-2-94,0 1-40</inkml:trace>
  <inkml:trace contextRef="#ctx0" brushRef="#br0" timeOffset="82428.2716">5307 4885 445,'0'0'83,"0"0"-37,0 0 38,0 0-27,0 0-23,0 0 5,-11-35-33,2 28 1,-4 0-7,-4 2 19,1 0-11,-4 2-8,1 2 1,-3 1-5,2 0 7,1 0-5,1 4 2,3 3-12,3 1 6,3 1 4,2 0 2,2 2-3,2 3-5,3-1 7,0 5 0,0-2-15,12 4 8,6-1 8,3 2 0,1 2 0,2-1 4,-2 0-4,-2-1 0,1-1 0,-3-1 0,3 1 0,-4-4 2,-6-1-8,0-3 14,-6-2-8,-2-3 0,-3-3 1,0-1-7,0 2 6,0-2 0,-4 1 11,-11 1-8,-4 0-3,1-2 0,-6 0 11,2-3-11,2 3 0,-4-3 3,3 1-7,3-1 4,-1 0-9,7 0-9,3 0-77,6 0-99</inkml:trace>
  <inkml:trace contextRef="#ctx0" brushRef="#br0" timeOffset="90984.2549">5587 4849 208,'0'0'99,"0"0"-87,0 0 26,0 0 22,0 0-44,0 0 19,0 0-2,-1 0-8,1 0 29,0 0-47,0 0 13,0 0-5,0 0-3,0 0-17,0 0 5,0 0-18,1 0 14,14 0 7,4-3-3,-1-3 10,-2 1-5,-2 1-5,-2 1 0,1 0 3,-2 0-15,2 1 4,4 0-41,0-1-16,2 0-22,0-1 6,-3 1 11,-4 0 18,-3 1 14,-3 2-34</inkml:trace>
  <inkml:trace contextRef="#ctx0" brushRef="#br0" timeOffset="91404.2659">5729 4832 193,'0'0'103,"0"0"-36,0 0-3,0 0 21,0 0-46,0 0-20,-6 6-15,1 5-3,2 5-2,-1 5 1,1 2 0,3 2-2,0 1 2,-3-3 0,0-1 3,1 1-1,1-4-2,1 2 0,0-3 6,0-1-12,0-2 9,0-1-3,0-1 0,0-1-1,0-1-8,0-2-15,0-2-46,0 0-17,0-4-28</inkml:trace>
  <inkml:trace contextRef="#ctx0" brushRef="#br0" timeOffset="91643.2493">5624 5198 276,'0'0'42,"0"0"-34,0 0 28,0 0-6,0 0 6,0 0 6,63 7-33,-45-7 17,1 0-24,-2-1 4,-1-4-3,2 0-3,-3-2-2,4 1-58,1-1-74,-1-1-83</inkml:trace>
  <inkml:trace contextRef="#ctx0" brushRef="#br0" timeOffset="92139.2719">6122 4782 385,'0'0'69,"0"0"-35,0 0 29,0 0-27,0 0 8,0 0-44,0 2 1,0 13-2,-3 8-8,-4 4 9,0 0 1,1 0 4,3-3 5,0 0-10,3-3 0,0-2 6,0-1-1,0-2-6,0-2 1,0-3-2,0 0 1,0 1 1,0 1 0,0-2 0,0-4-52,0-4-1,0-3-71,0 0-38,0 0-92</inkml:trace>
  <inkml:trace contextRef="#ctx0" brushRef="#br0" timeOffset="92672.2684">6119 4867 357,'0'0'86,"0"0"9,0 0-71,0 0 39,0 0-30,0 0-12,-13-56 2,13 52-10,0-1-13,0 3 0,0 2 14,0 0-16,0 0 2,9 4-3,3 10-13,7 3 23,-4 1-7,0 0 0,-1 2 6,-2-2-8,-1 1 2,-3-2 0,3 1-2,0 0 2,-2 0 0,-1-1 0,2-2 4,-2-2-6,-4-4 2,2 0 0,-1-3 3,-2-3-3,1-1 0,-3-2 1,1 0 7,-1 0-8,4 0 7,-2-3 0,3-6 25,-1-3-23,-4 0 2,2-3 10,3-2-18,-2-2 6,-1-4-9,2-2 4,-2-4-5,0 0 4,-2 2-2,1 2-1,-2 4 2,0 7-2,0 5 0,0 3-19,0 4 19,0 2-48,0 0-27,0 0-96,3 0-100</inkml:trace>
  <inkml:trace contextRef="#ctx0" brushRef="#br0" timeOffset="93669.2472">6922 4742 161,'0'0'307,"0"0"-235,0 0 11,0 0-35,0 0-13,0 0-24,-25-48-1,10 43-10,0 1 7,1 0-1,-6 4 3,-3 0-8,-2 0-1,-2 13 0,0 2 3,3 6-6,-1 6 1,0 8 2,1 4-2,4 1 2,4-1 0,4-2-2,6-3 4,0-2-6,5-2 4,1-5-2,0-2-5,8-3 7,3-6 0,7-1-2,0-4-4,1-3 6,2-5 0,0 1 1,1-2 5,2 0-6,-3 0 1,0-9 3,-2 0 6,-5 1-16,-5-1 6,-6 0-1,-3-1-6,0-3 7,-3 5 0,-9-3-1,-9 2 1,4 1-1,-2 1 1,1 1-9,8 2 6,4 0 3,3 4 0,3-1 2,0-1-2,0-1-4,12-3 4,12 0 0,4 0 4,2 0-4,0 0 2,-2 1 7,-1 2-1,-9 3-14,3 0 6,-8 0-1,-1 2-1,-3 10 2,-1 4 0,-1 2-6,-3 1 17,-1-1-11,0 0 0,-1-3 1,2-3 2,1-1-3,5-2-1,-2-2 1,1-4-88,0-3-54,4 0-113</inkml:trace>
  <inkml:trace contextRef="#ctx0" brushRef="#br0" timeOffset="94368.249">7322 4688 320,'0'0'140,"0"0"-94,0 0-37,0 0 43,0 0-27,0 0-21,-21 31 2,14 1-2,-1 4 10,-2 0 31,5 0-35,1-3 5,-1-1-15,4-4 9,-1-2 1,2-3-10,-1-1 0,1-5 0,0-2 7,0-3-8,0-3 1,0 0-3,0-3 3,3-1 0,4-2 0,7-3-5,7 0 9,4 0-4,5-10 13,-2-1-8,-4 0 14,-3 2-19,-2 1-4,-5 2 2,-1 2-30,-4 0-41,-1-1-29,0-1-71,-2 0 14</inkml:trace>
  <inkml:trace contextRef="#ctx0" brushRef="#br0" timeOffset="94778.7874">7686 4709 415,'0'0'68,"0"0"-13,0 0 14,0 0-13,0 0-56,0 0-8,0 25 2,0 6-1,-3 1 7,2 4 0,-2-2 1,1-3 4,-1 1-5,2-2 0,1-3-4,0-3 11,0 1-8,-2 0 1,1-3-4,1-3-13,0-9-12,0-8-24,0-2-25,0 0-90</inkml:trace>
  <inkml:trace contextRef="#ctx0" brushRef="#br0" timeOffset="95120.6086">7659 4695 349,'0'0'1,"0"0"19,0 0 59,0 0-4,0 0 0,11-77-66,-8 70 26,3-1-28,2 2 5,0 0-8,6 0-4,0 2 0,0-1 1,1 4 2,-3 0-3,1-1 0,-1 0 5,2 1-10,-3 1 5,1 0 0,-1 0-5,-1 0-37,-1 0 14,-1 9-25,-1 3-23,-4 3 26,-3-2-53</inkml:trace>
  <inkml:trace contextRef="#ctx0" brushRef="#br0" timeOffset="95421.2135">7695 4818 435,'0'0'56,"0"0"-56,0 0 0,0 0 24,0 0 13,0 0 4,28 5-19,-11-5-13,1 0 2,2 0-11,-3 0 3,2 0 4,-2 0-7,-2 0-28,-3 5 8,-3 2-52,-4 2-24,-3 3-105</inkml:trace>
  <inkml:trace contextRef="#ctx0" brushRef="#br0" timeOffset="95697.298">7695 5085 296,'0'0'67,"0"0"-64,0 0-1,0 0-2,0 0 8,0 0-6,18 14 47,-8-14 2,4 0-26,1 0 33,1 0-29,2 0-16,2 0-10,-1-2 8,0-1-12,-2-2 1,-4 2-14,-4 0-15,-1 2-24,-4-2-32,-1 0-68</inkml:trace>
  <inkml:trace contextRef="#ctx0" brushRef="#br0" timeOffset="96800.8346">9284 4497 385,'0'0'103,"0"0"-36,0 0 17,0 0 2,0 0-72,0 0 8,-18-64-22,2 57 8,-2 2-13,-5 2 10,1 0-3,2 3-2,3 0 2,3 0-4,-1 2 2,3 7 0,2 3-15,3 3 14,2 1-31,-1 5 27,6-1-23,0 3 26,0-1-5,0 1 1,9-2-3,7 0 9,4-2 0,7 1-4,1-2 8,-1 2-8,1-1 4,-1 1 0,-3 1 3,-5-2-3,-2 1 0,-5-5-1,-5 0 3,-1-3-2,-5-3 0,-1 0-8,0 2 8,-5-1 1,-10 2 28,-6 1 20,-3-5-38,0 0-10,-1 0-1,2-6 4,1-2-19,2 0-17,-2 0-46,3 0-71</inkml:trace>
  <inkml:trace contextRef="#ctx0" brushRef="#br0" timeOffset="97495.2747">9581 4560 385,'0'0'44,"0"0"-24,0 0-19,0 0-1,0 0 16,0 0 14,72-9 27,-41 4-34,7 2-12,1-1 2,-1-2-9,-2 1-1,-5 0-3,-3 3 4,-4-1-9,-5 3 5,-2-2-45,-2 2-31,-6-1-97</inkml:trace>
  <inkml:trace contextRef="#ctx0" brushRef="#br0" timeOffset="97767.9366">9810 4549 355,'0'0'11,"0"0"-2,0 0 50,0 0-34,-11 89 23,11-64-44,0-2-4,0 0 0,0-2 15,0-1-17,0-1 2,0-1 0,0-3 5,0 1 5,0-1-10,0 1 0,0-4-1,3-3-56,7-6-110</inkml:trace>
  <inkml:trace contextRef="#ctx0" brushRef="#br0" timeOffset="98515.2628">10276 4471 582,'0'0'82,"0"0"-49,0 0 12,0 0-26,0 0-9,0 0-10,-2 29 0,-9-1-11,-1 4 14,-3-2-3,3-4 0,3-3 1,0 0 0,3-4-1,0 2 0,3 1-1,0-3 9,3 3-8,0-6 0,0 0 0,0-3-16,0-5 10,0-3-5,0-2 11,0-3-24,0 0 24,0 0 0,0 0 8,0-8-14,0-8 6,0-5 0,6-6-8,3-3-1,4-6-2,-2-2-4,-2-1 15,3 3 4,-6 3 8,-3 1 34,0 5 18,1 6-61,1 3 5,0 5-7,-2 8 12,-1-1-7,-1 4-6,1-1 0,-2 3 0,3 0 0,3 0-2,2 9 2,5 12-8,-1 2-1,0 6 9,-2 2 0,-1-2 0,-3 2 6,1-2-6,-2-4 0,-2 0 4,5-4-1,-2 0-3,-1-3 0,1 0 3,-1 0-2,-1-3-1,2 0 0,-1-4-53,-2-4 2,3-4-73,-6-3-163</inkml:trace>
  <inkml:trace contextRef="#ctx0" brushRef="#br0" timeOffset="98768.2561">10279 4692 144,'0'0'99,"0"0"-12,0 0-25,0 0-18,0 0 5,0 0-20,73 0-21,-57 0-1,-2-3-4,-1 2-6,-1-1-43,-3 1-65,-1 1-29</inkml:trace>
  <inkml:trace contextRef="#ctx0" brushRef="#br0" timeOffset="99290.2548">10595 4563 216,'0'0'162,"0"0"-127,0 0 10,0 0 26,0 0-53,0 0-10,14-24 9,2 21-8,-2 0 4,5-1 10,3 3-12,2-1-5,0 2-6,3 0 0,3-1 3,1-2 2,1 0-5,-1-3 0,-3 1 7,1 1-7,-4 1 0,-4-1-22,-5 2 9,-3 2-61,-7 0-51,-4 0-28</inkml:trace>
  <inkml:trace contextRef="#ctx0" brushRef="#br0" timeOffset="99578.26">10822 4546 326,'0'0'212,"0"0"-211,0 0-1,0 0 2,-1 78 4,1-55-6,0 0 0,0-2 0,0-2 1,1 0 4,1-3 0,2 0-4,-3-1 8,2 2-11,-1 1 2,-1 2-14,1-4-66,-2-4-242</inkml:trace>
  <inkml:trace contextRef="#ctx0" brushRef="#br0" timeOffset="100006.2647">11194 4447 540,'0'0'69,"0"0"-56,0 0 47,0 0-30,0 0-26,0 0-8,2 43-5,1-12 9,-1-3 1,-1 1 11,1-2-12,-2 2 18,0-4-18,3-3 18,-3 1-14,5-2 0,-2-1 0,0-4 7,-2 1-11,-1-5 0,2-2-17,-2-3 12,3-2-46,1-5-76,-3 0-135</inkml:trace>
  <inkml:trace contextRef="#ctx0" brushRef="#br0" timeOffset="100304.2626">11261 4463 482,'0'0'7,"0"0"-7,0 0 11,0 0 43,0 0 16,0 0-17,21-76 17,-17 73-48,6 1-15,4-2-7,7-1 4,3-2-4,2-1 0,2 0 1,-2 1-14,1-1-6,-3 4 0,-6 2 7,-6 2-60,-6 0-30,-6 6-63,0 11 15</inkml:trace>
  <inkml:trace contextRef="#ctx0" brushRef="#br0" timeOffset="100562.2641">11224 4678 475,'0'0'13,"0"0"-13,0 0 0,0 0 70,0 0-11,0 0-13,69-10-1,-52 4-23,1 0 20,-3 2-38,3-1 3,-2 2-5,2 1-2,-6 2-2,0 0-35,-8 0-54,-2 0-23,-2 7-44,0 4-82</inkml:trace>
  <inkml:trace contextRef="#ctx0" brushRef="#br0" timeOffset="100778.712">11283 4867 163,'0'0'81,"0"0"28,0 0-62,0 0 1,0 0-17,87 1-27,-68-8 15,1-1-19,0-1 1,0 1-3,-5 3-56,-5-1-32,-3-2-118</inkml:trace>
  <inkml:trace contextRef="#ctx0" brushRef="#br0" timeOffset="101881.7947">12510 4394 370,'0'0'72,"0"0"-1,0 0-10,0 0-36,0 0 7,0 0-32,-30-34 0,21 34-3,0 0 3,0 0 0,1 0-1,1 4 1,-5 14-6,2 9 6,-1 8 0,-2 5-5,4 2 6,1-3-1,5-1 0,3-6 1,0-5-8,2-4 7,10-4 0,2-4-2,2-3 3,3-3-1,-1 1 0,4-8 7,2 0-9,0-2 2,0 0 0,1-4 33,2-9-11,-2 1-8,-1-3 2,-4 0-12,-4-3 0,-2 0 29,-3-4-27,-6-1 28,-4-1-23,-1-1 3,0 0-12,-3 0 3,-10-1-10,1 3-15,0 4-20,0 5 17,0 7-59,-1 4-2,-2 3-56,-4 0-124</inkml:trace>
  <inkml:trace contextRef="#ctx0" brushRef="#br0" timeOffset="102663.2617">13046 4424 201,'0'0'84,"0"0"-18,0 0 13,0 0 37,0 0-61,0 0 7,-7-30-9,7 30-51,-1 0 17,1 0-19,0 15-14,-2 16 3,1 8 10,-4 1 1,5-1 0,-1-6 5,1-3-6,0-2 1,0-6 0,0-2-3,1-4 9,7-1-6,-1-3 0,-1-1-2,-3-2-5,0-2-32,0-2-4,-3-2 25,2-3-15,-1 0 15,1 0 15,-1 0-16,2-4 12,3-10-39,0-3-59,0-2 47,-2-4-64</inkml:trace>
  <inkml:trace contextRef="#ctx0" brushRef="#br0" timeOffset="103092.2462">13097 4593 103,'0'0'116,"0"0"-2,0 0 0,-10-83-50,5 67-22,2-2 1,3 1-42,0 2 17,0 1-9,0 7-5,0 1 56,0 6-27,0 0-14,0 0-12,0 0-7,0 3-11,9 18-3,8 9 14,-2 1-1,1 3 1,-2-3 0,-1 1-3,2-2 14,0-3-14,3-3 3,1-5 0,-1-2 0,0-4 0,-5-3 0,-1-6 8,-4 1-8,-4-5 0,-1 0 0,0 0 7,3 0 15,3 0 0,0-8 7,2-8-9,-1-2-11,-1-2-9,-3-4 0,-2 0 0,-2-1 4,-2-3-4,0 3 0,0-1 1,0 0-1,0 1 0,0 3-19,0 1-55,0 4 30,0 2-72,0 3-116</inkml:trace>
  <inkml:trace contextRef="#ctx0" brushRef="#br0" timeOffset="103645.2896">13642 4376 546,'0'0'110,"0"0"-41,0 0-23,0 0 5,0 0-40,0 0 1,0-21-2,0 21 1,0 0-14,0 0 3,0 13-10,0 15 0,0 7 14,-3 5-4,0-3 0,1-2 12,1-2-18,-1-4 6,2-3 0,0-4-1,0-4 6,0-1-5,3-6 0,5 0 0,-2-1 0,-2 0 0,1-3 3,1-2-8,-2-2 7,1-1-2,4-1 0,7-1-1,2 0 1,6 0 0,0 0 8,-1-5-1,0-1-7,-1-2 0,-1 1-3,-4 3-17,-1-1-1,5 4-49,-3-2-16,1 0-33,-2-2-159</inkml:trace>
  <inkml:trace contextRef="#ctx0" brushRef="#br0" timeOffset="104156.2613">14249 4402 353,'0'0'303,"0"0"-215,0 0-27,0 0 8,0 0-66,0 0 17,0-13-20,0 13 10,0 0-21,0 8 11,-9 9 0,-1 10-16,-1 1 18,-1 4-2,0-4 0,3 0 7,-2 0-8,2-2 1,-1 0 0,-1-3 0,3 0 0,-1-2-11,2-5-1,-2 0-31,3-2 16,1-4-23,2-4-18,2-1 19,1-4-55,0-1-114</inkml:trace>
  <inkml:trace contextRef="#ctx0" brushRef="#br0" timeOffset="104496.0959">14075 4346 442,'0'0'107,"0"0"-50,0 0-34,0 0-14,0 0-9,0 0 0,-2 38-4,2-17 8,3 0-7,2 1 3,-1-5 0,5-2 3,-3 0-3,3-2 0,3 0-2,-2-1-7,4-3-60,0-4-73,-3 0-83</inkml:trace>
  <inkml:trace contextRef="#ctx0" brushRef="#br0" timeOffset="104846.2641">14477 4725 4,'0'0'824,"0"0"-812,0 0-12,0 0 14,0 0 7,0 0-24,0 2 3,-1-2 0,-1 0-7,-4 0-29,0 0-43,-5 0-359</inkml:trace>
  <inkml:trace contextRef="#ctx0" brushRef="#br0" timeOffset="131245.043">3640 6605 192,'0'0'27,"0"0"-20,0 0 4,0 0-7,0 0 23,0 0 7,0 0-27,0 0 12,0 12-1,0-12-15,0 0 5,5 2-3,-2-2-4,2 0 19,1 0 7,2 0 3,1-5-9,1-5-2,-2-1 2,-1 1-21,-1-3 2,1 0 2,-2 0 2,1-3-7,-3 1 1,0 2 0,0 1 1,-3 3-1,0 3 0,0 3 2,0 3 12,0 0-9,0 0-3,0 0 3,0 1-10,0 15 7,0 3-2,0 3 0,3-1 2,0 0-2,3 0 0,0-1 4,1-5-6,1-1 4,2-4-2,2-2 0,0-2-6,0-2 0,0-2-51,3-2-60,-3 0-54</inkml:trace>
  <inkml:trace contextRef="#ctx0" brushRef="#br0" timeOffset="131554.3003">3830 6339 450,'0'0'81,"0"0"-63,0 0 41,0 0-33,0 0-24,0 0 4,-11 0 3,11 0-9,0 0 0,-3 3-63,0 1-23,3 2-90</inkml:trace>
  <inkml:trace contextRef="#ctx0" brushRef="#br0" timeOffset="132272.2778">4220 6647 86,'0'0'21,"0"0"6,0 0 1,0 0 13,0 0 4,0 0 3,63 13-1,-48-13-27,0 0 4,1 0 12,-2 0-16,-4-3 38,5-4-30,-3-1 2,6-3 7,0-1-33,1-3-1,0-2-3,-2 0 0,-1-1 17,-4-1-16,-4 1 0,-5-3 35,-3 0-19,0 0 7,0 1-20,0 2 0,-11 3 20,-2 3-17,-2 4-6,1 4 12,-3 4-12,-3 0-1,-5 1 0,-2 17-7,5 5 7,-2 3 0,9 4 1,2 0-6,10-2 3,3-2 2,0-2 0,19-4-10,3-5 4,6-3 6,2-6 0,3-3 6,3-3 1,3 0-7,1 0 0,0 0 2,-7 0-10,-2 0 8,-8-2 0,-5-1-1,-6 2-47,-5 1-55,-7 0-84</inkml:trace>
  <inkml:trace contextRef="#ctx0" brushRef="#br0" timeOffset="132579.2833">4165 6957 518,'0'0'48,"0"0"-3,0 0 30,0 0 1,0 0-67,0 0 15,-33 0-14,24 0-5,2 0-7,4 5 2,-1-2-16,4-1 16,0 1-99,0-3-83,4 0-143</inkml:trace>
  <inkml:trace contextRef="#ctx0" brushRef="#br0" timeOffset="132851.2686">4735 6759 321,'0'0'10,"0"0"5,0 0 58,0 0-42,0 0-2,0 0-25,18-4-1,-18 4-3,2 0-3,-1 0-15,-1 0-23,3 1-190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24:48.2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29774 7361,'24'23,"-24"1,23 23,1 0,-24 0,24 47,-24-23,0 23,0-24,0 1,0-1,0-22,-24 22,24 1,0-24,-24 70,24-70,-23 0,23-23,0 23,-47 0,23-24</inkml:trace>
  <inkml:trace contextRef="#ctx0" brushRef="#br0" timeOffset="689.8543">29845 7408,'0'0,"0"-24,0 1,0-1,24 1,-1-1,24 24,0-23,0-1,0 24,24-23,-1-1,1 24,23 0,0-23,0 23,-23 0,23 0,0-24,0 24,0 0,-24 0,1 0,0 0,-24 24,0-24,0 0,-24 23,1-23,23 24,-47-1,0 1,0-1,0 1,0-1,0 1,0-1,0 48,0-24,0 0,0-23,23 23,-23 0,0 0,24 23,-24-23,0 0,0-23,23 46,-23-46,0 47,0-48,24 24,-24 0,0 47,0-47,0-23,-24 23,24-24,-23 24,-1-23,1-1,-24 1,23-1,-23 1,-23-24,23 23,-24-23,-70 24,47-24,23 0,-46 0,-1 0,24 0,-24 0,1 23,-1-23,24 0,0 0,0 24,0 0,-71-1,118 1,-23-24,46 0</inkml:trace>
  <inkml:trace contextRef="#ctx0" brushRef="#br0" timeOffset="5530.0076">30621 9078,'24'0,"-24"23,0 1,0-1,0 1,23 23,-23-24,0 24,24 24,-1-24,1 24,-24-1,23-23,1 24,-24-24,0 23,23-23,1 24,-24-24,23 0,-23-23,0 23,0 0,0-24,0 1</inkml:trace>
  <inkml:trace contextRef="#ctx0" brushRef="#br0" timeOffset="6230.6934">30762 9125,'24'-24,"-48"48,71-48,0 1,-23 23,23-24,0 24,0-23,23-1,25 24,-48-23,47 23,-24-24,1 24,-1 0,1 0,-1 0,48 0,-71 0,24 0,-24 24,23-24,1 0,-24 23,47-23,-71 24,1-24,-1 23,-23 1,24-1,-24 1,0-1,0 1,0-1,-24 24,24-23,0-1,0 25,0 22,0-46,24 70,-24-71,71 71,-71-70,47 46,23-23,-46 0,-1 0,24-23,-47-1,0 1,24-24,-24 24,0-1,-24 1,1-24,-1 23,1-23,-71 24,47-1,-48-23,25 24,-1-24,-23 0,0 0,-23 0,-1 0,0 23,1-23,-165 24,164-24,-23 23,-94 1,117-1,1 1,22-1,1-23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50:53.1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13029 2399,'0'0,"-23"0,-1 0,1 0,-1 0,1 23,-1 1,1-1,23 1,-24-1,1 1,23 23,0-24,23 24,-23-23,24-24,-1 23,1-23,-1 24,1-24,-1 0,1 0,46-24,-46 1,-1 23,1-47,23 23,-47 1,23-24,-23 23,0 1,0-24,0 0,-23 23,23 1,-47-1,23 0,1 1,-1 23,1-24,-1 24,1 0</inkml:trace>
  <inkml:trace contextRef="#ctx0" brushRef="#br0" timeOffset="236.1019">13241 2728,'23'0,"1"-24,-24 1,23 23,-23-24,24 24,-24-23,24 23,-24-24</inkml:trace>
  <inkml:trace contextRef="#ctx0" brushRef="#br0" timeOffset="863.8944">13523 2328,'0'-24,"0"48,0-71,0 70,0 1,0 0,0-1,0 1,0-1,0 1,0 23,0-24,0 1,0-1,24-23,-24-23,0-1,23-46,-23 46,0-23,0 24,0-1,0 0,0 1,24-1,-1 24,1 0,-24 24,23-1,1 1,-1 23,1-23,-24-1,23 1,1-1,-1 24,1-23,-24 23,23-47,-23-24,0 1,0-1,24 1,-24-24,0 23,23-23,1 0,-24 23,0-23,0 24,23-1,-23 1,24-1</inkml:trace>
  <inkml:trace contextRef="#ctx0" brushRef="#br0" timeOffset="1037.9749">13994 2469,'-24'24,"48"-48,-48 71</inkml:trace>
  <inkml:trace contextRef="#ctx0" brushRef="#br0" timeOffset="71718.076">22978 14440,'0'0,"0"-23,0-1,0 0,0 48,0 23,0 24,0-24,0 0,0 23,0-23,23 24,-23-48,0 48,24-48,-24 1,0-1</inkml:trace>
  <inkml:trace contextRef="#ctx0" brushRef="#br0" timeOffset="72186.9067">23377 14440,'0'-23,"0"46,-23 1,23-1,0 24,0-23,0-1,0 24,0-23,23-1,1 24,23-23,-24-1,1 1,23-24,0 0,-23 0,23 0,-24 0,1-47,-24 23,23 1,1-1,-24-23,23 24,-23-24,24-24,-24 48,23-24,-23 23,0 0,0 1</inkml:trace>
  <inkml:trace contextRef="#ctx0" brushRef="#br0" timeOffset="72495.2644">23613 14534,'0'24,"0"-1,0 24,0-23,0 23,0-24,0 1,0 23,0 0,0-24,0 1,0-1,0 1</inkml:trace>
  <inkml:trace contextRef="#ctx0" brushRef="#br0" timeOffset="72965.9317">24154 14464,'-24'0,"48"0,23 0,-24 23,24-23,-23 0,46 24,-46-1,23-23,-24 0,24 47,-23-47,-1 24,-23-1,0 1,0-1,-47 24,24-23,-24-1,47 1,-47-24,23 23,-23 1,24-1,-1-23,-23 24,47-1,-23-23,-1 0</inkml:trace>
  <inkml:trace contextRef="#ctx0" brushRef="#br0" timeOffset="73311.0291">25141 14558,'-23'0,"46"0,-23 0,24 0,-1 0,1 0,23-24,-24 24,24 0,0 0,-23 0,0 0,-1 0</inkml:trace>
  <inkml:trace contextRef="#ctx0" brushRef="#br0" timeOffset="73498.8441">25165 14652,'-24'23,"48"-46,-71 46,47 1,23-24,24 0,-23 0,46 0,1 0,-48-24,1 24,0-23,-1 23</inkml:trace>
  <inkml:trace contextRef="#ctx0" brushRef="#br0" timeOffset="73984.7689">26435 14322,'0'0,"-24"0,1 47,-24-23,47 0,-24-1,-23 1,47 23,-47-24,24 1,-1-1,-46 24,46-47,1 24,-1-24,-23 0,47 23,-47-23,0 0,23-23,24-1,0 1,0-1,0 1,24-1,23 1,0 23,-24 0,1 0,0 0,46 23,-23-23,-47 24,47-1,-47 1,24-1,-1-23,-23 24,0-1,24 1,-24-1</inkml:trace>
  <inkml:trace contextRef="#ctx0" brushRef="#br0" timeOffset="74305.0237">26929 14275,'0'0,"0"-23,-24 23,1 0,-1 0,1 23,23 1,-24-24,24 47,-23-24,23 1,0 23,0 0,0 0,0-23,0 23,0-24,23 1,-23 46,24-46,-24-1,0 1</inkml:trace>
  <inkml:trace contextRef="#ctx0" brushRef="#br0" timeOffset="74733.6979">27093 14464,'0'-24,"-23"24,-1 24,1-1,-1 24,1 0,23-23,0-1,0 24,23-23,-23-1,24-23,23 47,0-47,-24 0,1 0,-1 0,24 0,-23-23,-1-1,-23 1,0-24,0 0,-23 23,-1 1,1-1,-1 1,1 23,23-24,0 1</inkml:trace>
  <inkml:trace contextRef="#ctx0" brushRef="#br0" timeOffset="75138.0171">27658 14346,'-47'0,"94"0,-118 0,48 0,46 23,1-23,23 0,-24 0,71 24,-70-24,70 24,-71-24,1 23,0-23,23 0,-24 24,-23-1,0 1,-23-1,-1 1,-23-1,23 24,-23-47,24 47,-48 0,24-23,0-1,47 1,-23-24</inkml:trace>
  <inkml:trace contextRef="#ctx0" brushRef="#br0" timeOffset="75442.8873">28551 14558,'-47'0,"94"0,-117 0,46 23,1-23,46 0,1 0,46 0,1 0,-24 0,-23 0,23 0,0 0,0 0,0 0,-24 0,1 0,-1 0,-23-23</inkml:trace>
  <inkml:trace contextRef="#ctx0" brushRef="#br0" timeOffset="75647.0237">28740 14440,'0'0,"-24"0,24 24,-23-24,-1 47,24-24,-23 1,23-1,-24 24,24-23,0-1,0 1,0-1</inkml:trace>
  <inkml:trace contextRef="#ctx0" brushRef="#br0" timeOffset="76426.0233">29563 14299,'23'-24,"-23"48,-23-1,23 1,-24-1,1 25,-24 22,23-23,24-23,-47 46,47-23,0-23,0-1,0 1,-23 23,23-24,0-46,0-1,23 1,-23-24,24 23,-24-46,23 23,-23-24,0 24,47-24,-23 1,-1 23,24 0,0 0,0 23,-23 24,23 0,0 0,-47 24,23-1,1 1,-24-1,0 1,0-1,0 1,-24-1,1 1,-1-1,-23-23,24 24,-1 0,-23-24,24 0,46 0,1 0,-1 23,1-23,46 24,-46-1,-24 1,47-1,-47 1,0-1,0 1,-47-1,0-23,23 0,-23 0,-23 0,46 0,1 0,-1 0,1 0</inkml:trace>
  <inkml:trace contextRef="#ctx0" brushRef="#br0" timeOffset="76947.3556">30151 14111,'23'0,"-23"23,0 1,0 23,0-24,-23 24,23 0,-24 0,24 71,0-71,0 0,0 0,0 0,0 24,-23-48,23 1,0-1,0 1,23-24</inkml:trace>
  <inkml:trace contextRef="#ctx0" brushRef="#br0" timeOffset="77227.0454">30409 14393,'0'0,"0"24,0-1,0 1,0-1,0 71,0-70,0-1,0 1,0-1,0 1,0-1,24-23,-1 0</inkml:trace>
  <inkml:trace contextRef="#ctx0" brushRef="#br0" timeOffset="77590.7613">30692 14275,'-24'-23,"48"46,-48-70,48 47,-1 24,1-24,-24 23,23 1,1-24,-24 23,47 1,-24-1,1 1,-1 0,24 23,-47-24,24-23,-24 24,23-1,-23 1,0 23,0-24,-23-23,-1 71,-23-48,0 1,24-1,-24 1,0-1,-24 1,24-24</inkml:trace>
  <inkml:trace contextRef="#ctx0" brushRef="#br0" timeOffset="78182.3167">23119 15404,'0'-23,"-24"23,24 23,0 1,0-1,0 1,0 23,0 0,0 23,0-22,0-1,0 23,0-23,0 24,0-24,0 0,24 0,-1 0,-23 0,24 0,-24-24</inkml:trace>
  <inkml:trace contextRef="#ctx0" brushRef="#br0" timeOffset="78642.1561">23613 15592,'0'0,"0"-23,0-1,0 1,-24 23,1 0,-1 0,24 23,0 1,0 23,0 0,0 0,0-23,0 23,47 0,-23 0,-1-24,1 1,-1-1,1 1,23-1,-24-23,24 0,0 0,-23 0,-1-23,1-1,-1 1,1-1,-1 1,1-24,-1 0,-23 0,0 0,0-1,24 1,-24-23,0 46,0 1,0-1,0 1,-24 46</inkml:trace>
  <inkml:trace contextRef="#ctx0" brushRef="#br0" timeOffset="78938.1853">23824 15545,'0'-23,"0"46,0 1,0-1,0 24,0 1,0-1,0 0,0 70,0-70,0 0,-23 47,23-47,0-23,0-1,-24 24,24-23</inkml:trace>
  <inkml:trace contextRef="#ctx0" brushRef="#br0" timeOffset="79410.2607">24436 15287,'0'0,"0"23,-24 1,1-1,23 1,-24-1,24 1,-23-1,23 1</inkml:trace>
  <inkml:trace contextRef="#ctx0" brushRef="#br0" timeOffset="79904.6119">24671 15451,'-24'0,"48"0,-71-23,70 46,1 1,23-1,-24-23,1 24,23-1,24 1,-48-24,1 23,23 1,-24-1,1-23,-1 24,1-24,-24 24,0-1,0 1,-24-1,24 1,-23-1,-1 1,-23-24,24 23,-24 1,-24-1,24 1,23-24,1 23,-1-23,1 24,-1-24</inkml:trace>
  <inkml:trace contextRef="#ctx0" brushRef="#br0" timeOffset="80261.4217">25612 15569,'23'0,"1"0,-1 0,24 0,-23 0,-1 0,24 0,-23 0,-1 0,1 0,-1 0,1 0</inkml:trace>
  <inkml:trace contextRef="#ctx0" brushRef="#br0" timeOffset="80457.0331">25706 15687,'-47'23,"94"-46,-118 70,48-47,23 23,47-23,-24 0,24 0,-23 0,23-23,-24 23,24 0,0 0,-23-24,23 24</inkml:trace>
  <inkml:trace contextRef="#ctx0" brushRef="#br0" timeOffset="81138.6092">26623 15404,'23'0,"1"0,-24 24,0 23,-24 0,1 0,23-24,-47 1,23 23,-23-23,47-1,-70 1,46-1,1-23,-1 24,1-24,-1 0,-23 0,24 0,-1-24,24-23,0 24,24-25,-1 1,-23 24,24 23,23-24,-24 24,1 0,23 47,-47-23,70 23,-23 24,0-24,-23-24,-1 1,1-1,-24 1,24-24,-24 23,23-23</inkml:trace>
  <inkml:trace contextRef="#ctx0" brushRef="#br0" timeOffset="81405.6886">27117 15193,'0'0,"-24"0,1 0,23 23,-24 1,1-1,-1 1,24-1,-23-23,-1 24,24-1,0 1</inkml:trace>
  <inkml:trace contextRef="#ctx0" brushRef="#br0" timeOffset="81829.0889">27234 15334,'0'0,"24"0,-1 0,-23 23,0 1,0-1,0 24,0 24,0-24,0-24,0 24,0-23,0 23,0-23,-23 23,-1-24,24 1,0-1,0 24,0-23</inkml:trace>
  <inkml:trace contextRef="#ctx0" brushRef="#br0" timeOffset="82336.0292">27728 15498,'-23'24,"-1"-1,24 1,0-1,-23 1,23 23,0 0,0-23,0-1,0 1,23-1,-23 1,24-24,-1 23,1-23,-1 0,1 0,-24-23,23-24,-23 23,0-23,0 0,0 23,-23 1,23-24,-24 23,1 1,-1-1,1 24</inkml:trace>
  <inkml:trace contextRef="#ctx0" brushRef="#br0" timeOffset="82755.7258">28058 15428,'0'0,"0"-24,23 48,1-24,-1 23,1-23,23 24,-24-24,48 23,23 1,-47-1,0-23,-24 24,72-24,-48 23,-24-23,-23 24,24-24,-24 23,-24 1,1 0,-1-1,-23 1,-24-1,48 1,-1-1,1 1,-24-24,47 23,-24-23,1 24</inkml:trace>
  <inkml:trace contextRef="#ctx0" brushRef="#br0" timeOffset="83108.0457">28998 15592,'0'24,"24"-24,-1 0,1 0,-1 0,1 0,23 0,-24 0,25 0,-1 0,0 0,0 0,0 23,-24-23,24 0,-23 0,23 0,-24 0</inkml:trace>
  <inkml:trace contextRef="#ctx0" brushRef="#br0" timeOffset="83307.0307">29398 15522,'-23'0,"-1"0,1 0,-1 0,1 0,-1 23,1 1,23-1,0 24,0-23,0 0,0-1,0 1,0-1,23 1</inkml:trace>
  <inkml:trace contextRef="#ctx0" brushRef="#br0" timeOffset="84092.6921">30057 15310,'0'24,"-24"-24,1 23,23 1,-24-1,1 24,23-23,-24 23,1 0,-1-24,24 24,0 1,0-1,-23-24,23 24,0-23,-24-1,24 1,0-1,0 1,0-1,-24-23,24-23,0-1,0 1,0-1,24 1,-24-24,0 23,0-23,24 24,-24-25,23 1,-23 24,0-24,24 0,-1 23,1-23,-1 0,1 24,23-1,-24-23,1 24,-1 23,24-24,-23 24,-1 0,-23 24,0-1,0 1,0-1,-23 1,-1-1,24 1,-47 23,47-24,-23 1,-1-24,1 23,-1-23,1 0,46 0,1 0,-24 24,23-1,1 1,-1-24,-23 23,0 1,0-1,0 1,0 0,-23-1,-1-23,1 24,-1-24,1 0,-1 0</inkml:trace>
  <inkml:trace contextRef="#ctx0" brushRef="#br0" timeOffset="84396.0364">30551 15122,'23'0,"-46"0,46-23,-23-1,0 48,-23-1,-1 1,24-1,-23 1,23-1,-24 1,24-1,-24 1</inkml:trace>
  <inkml:trace contextRef="#ctx0" brushRef="#br0" timeOffset="84824.47">30856 15193,'0'0,"24"0,-24 23,-24 1,24 23,-23-24,-1 24,1 0,23-23,0 23,0 23,0-23,0 0,0 1,0-1,0 23,0-46,23 23,-23 0,0 0,0-24,0 1,0-48</inkml:trace>
  <inkml:trace contextRef="#ctx0" brushRef="#br0" timeOffset="85181.7349">31115 15357,'0'-23,"0"46,0 1,0-1,0 1,0 46,0-46,0 23,0-24,0 24,0-23,-24 23,24-23,0-1,0 1</inkml:trace>
  <inkml:trace contextRef="#ctx0" brushRef="#br0" timeOffset="85593.9684">31350 15357,'0'-23,"0"46,0-70,24 71,-1-24,-23 23,47 1,0-1,-23 1,23 23,-24-47,1 23,-1 1,1-1,-1 1,1-24,-24 23,23-23,-23 24,0-1,0 1,-23-24,-1 24,24-1,0 1,-47-1,0 1,24-1,-1 1,1-24,-24 23,0 1</inkml:trace>
  <inkml:trace contextRef="#ctx0" brushRef="#br0" timeOffset="146872.4799">18486 6938,'0'0,"0"-24,-24 1,1 23,-1 0,24-24,0 48,0-1,24 1,-24-1,0 48,0-48,0 48,-24-1,24 48,0 23,-24-47,1 24,23-71,-24 70,1-70,23 24,0-48,-24-23</inkml:trace>
  <inkml:trace contextRef="#ctx0" brushRef="#br0" timeOffset="147522.4713">18391 7079,'0'-47,"0"94,0-118,0 24,24 24,47-24,23 0,0 0,-24 23,-23 24,24-24,-1 1,24 23,-23-24,23 24,-23-23,23 23,47 0,-94 0,23 23,25 1,-72-1,1 1,-24 0,23-1,-23 24,0-23,0-1,0 24,0-23,0 23,0 0,24-24,-24 1,0-1,23 24,-23-23,0 23,0 47,0-47,0 0,0 47,0-23,0-1,0-23,0 0,0-23,-23 23,23-24,0 1,-24-1,24 1,-23-1,-1 1,1-24,-1 0,-23 0,0 0,0 0,-24 0,24 0,-23 0,-1 0,1 0,-1 0,-23 23,23-23,-23 24,0 0,0-24,47 23,-117 24,117-47,-1 24,1-24,24 0,-24 0</inkml:trace>
  <inkml:trace contextRef="#ctx0" brushRef="#br0" timeOffset="152200.0797">26717 5574,'24'0,"-1"0,1 23,23-23,-24 0,1 0,93 0,1 0,-71-23,23 23,1 0,23 0,-47-24,0 24,24 0,-24 0,-24 0,24 0,-23 0,-1 0,-23-23,0-1,-23 24,23-24,-24 1,24-1,0 1,0-1,24 24,-1-23,1 23,-1 0,1 0,-1 0,1 23,-1-23,1 24,-24-1,0 1,-24-1,1 1,23 23,-47-23,23-1,-23 24,0-23,-23 70,23-71,23 24,-23-47</inkml:trace>
  <inkml:trace contextRef="#ctx0" brushRef="#br0" timeOffset="152745.076">28105 5879,'23'0,"-46"0,70 0,-24 0,1 0,-1 0,1 0,-24-23,23-1,1 24,-1-23,1-24,23-24,-24 24,24-23,0-48,-47 71,24-24,-1 24,-23-47,0 47,0 24,-23-1,23 1,-24 23,1 23,-1 1,24-1,0 1,-47 93,47-70,-23 24,23-24,0 71,0-48,0-23,0 24,23-1,-23 1,24-48,-1 48,-23-48</inkml:trace>
  <inkml:trace contextRef="#ctx0" brushRef="#br0" timeOffset="152917.4027">28881 5832,'0'24</inkml:trace>
  <inkml:trace contextRef="#ctx0" brushRef="#br0" timeOffset="153289.0828">29398 5597,'0'-47,"-23"47,-1 0,1 0,-24 0,0 47,23-23,0-1,1 1,23 23,0 0,0-24,0 1,23-1,25 1,-25-1,24 24,0-47,-23 0,-1 0</inkml:trace>
  <inkml:trace contextRef="#ctx0" brushRef="#br0" timeOffset="153434.0943">29680 5879,'24'24,"-48"-48,71 48</inkml:trace>
  <inkml:trace contextRef="#ctx0" brushRef="#br0" timeOffset="154397.5808">30315 5621,'-23'0,"-1"0,1 0,-1 23,24 1,-23-1,23 1,0-1,0 1,0-1,23 1,-23-1,24 1,-1-24,1 0,-1 0,1 0,-24-24,0 1,0-1,23-23,-23 24,0-1,0 1,0-1,24 1,-24-1,23 1,-23-1,24 24,-1 0,-23-23,24 23,0 0,-1 0,1-24,-1 24,-23-24,24 1,-24-1,23 1,-23-24,0 0,0 23,0 1,0-1,0 1,0 46,24 1,-24 23,0 0,0 0,0 94,-24-70,24-1,-23 1,-1 23,-46 70,46-93,-47 70,48-70,-1-24,1 23,-1-23,1 0,23-23,0-1,0-46,47-1,-47-23,47 0,0-47,-24 47,48-47,-24 47,-23 0,-1 0,24 0,-47 0</inkml:trace>
  <inkml:trace contextRef="#ctx0" brushRef="#br0" timeOffset="155784.0902">31350 5103,'0'-23,"0"-1,0 1,0-1,-23 1,-24 23,23 0,1 0,-48 0,24 0,23 0,1 23,-1-23,1 24,23-1,-24-23,24 24,0-1,24-23,-24 24,23-24,1 23,23-23,0 24,-23-24,23 0,0 23,-24-23,1 24,-1-1,-23 1,0-1,0 1,-70-1,70 1,-47 23,0-47,23 23,1 1,46-1,-23 1,0 0,0-1,0 1,0 23,0 0,-23-24,-1 48,24-24,-24 0,1 0,23 0,0 0,-24 23,24-46,0 47,24-48,-1-23,1 0,47 0,-24 0,-47-23,47-1</inkml:trace>
  <inkml:trace contextRef="#ctx0" brushRef="#br0" timeOffset="156976.5828">31726 5291,'24'-23,"0"-1,-24 48,0-1,-24 1,24-1,0 1,-24-1,24 1,0-1,0 1,0-1,0 1,0 0,0-1,0 1,0 23,0 0,24-24,0 24,-1-23,1-24,-1 0,1 0,-1 0,24-24,-23 24,-24-23,23-1,1 1,-24-1,0 1,23-1,1 1,-1-1,-23-23,24 47,-24-24,0 48,0 0,0 23,0 0,0-24,0 1,-24 46,24-46,0-1,0 1,0-1</inkml:trace>
  <inkml:trace contextRef="#ctx0" brushRef="#br0" timeOffset="157742.0981">31632 4986,'0'23,"0"1</inkml:trace>
  <inkml:trace contextRef="#ctx0" brushRef="#br0" timeOffset="158134.8635">31632 5056,'0'-23,"0"46,0-70,0 24,24 23,-24 23,0 1,-24-1,24 24,0 0,-47 71,47-48,-23-23,23 24,0-24,0 24,0-24,0 0,-24 23,24-23,0 0,0 47,0-47,0 0,0-23,0-1,0 1,0-1</inkml:trace>
  <inkml:trace contextRef="#ctx0" brushRef="#br0" timeOffset="158675.9223">32291 5973,'23'0,"1"0,-24-23,23 23,-23-24,0 48,0-1,0 1,0-1,0 1,0-1,0 1,0-1,24-23</inkml:trace>
  <inkml:trace contextRef="#ctx0" brushRef="#br0" timeOffset="158847.9085">32479 5879,'0'-23,"0"46,0-70,0 24,24 23,-24-24,23 1,-23-1</inkml:trace>
  <inkml:trace contextRef="#ctx0" brushRef="#br0" timeOffset="159635.0993">32714 5268,'-23'-24,"23"48,23-1,1 1,-1-1,1-23,-1 24,1-24,-1 23,24 1,-23-1,-1-23,-23 24,24-24,-24 23,0 1,-24-24,24 24,-23-1,-1-23,24 24,-23-24,-1 23,1 1,-1-1,1-23,23 24</inkml:trace>
  <inkml:trace contextRef="#ctx0" brushRef="#br0" timeOffset="160303.0924">33067 5127,'0'-24,"0"1,24 23,-1 0,1-24,-24 1,23 23,1-24,-1 24,1 0,-1-23,1 23,-1 0,1 0,-24 47,0-24,0 1,-24-1,24 24,-47-23,24-1,-1 24,1-23,-1 23,1-24,23 24,-47 0,47-23,-24-1,24 1,0 0,0-1,24-23,-1 0,-23-23,24 23,-24-24,0 48,0-1,0 1,0-1,0 1,0 23,0-24,0 1,0-1,0 1,0-1,0 1,0-1,0 48,0-48,-24 24,1-23,-1-1,24 1,-23-1,-1 1,0-24,1 23,-1-23</inkml:trace>
  <inkml:trace contextRef="#ctx0" brushRef="#br0" timeOffset="160821.1013">31915 6773,'0'24,"23"-24,1-24,-24 0,23 24,-23-23,24-1,-1 24,-23 24,0-1,0 1,-23 0,23-1,0 1,0-1,0 1,0-1,23-23</inkml:trace>
  <inkml:trace contextRef="#ctx0" brushRef="#br0" timeOffset="160981.0909">32103 6655,'0'-23,"0"46,0-70,23 24,-23-1,24 24,-1-23,1 23</inkml:trace>
  <inkml:trace contextRef="#ctx0" brushRef="#br0" timeOffset="161199.1">32409 6632,'0'0,"23"0,1 0,-1 0,24 0,-23 0</inkml:trace>
  <inkml:trace contextRef="#ctx0" brushRef="#br0" timeOffset="161394.0963">32291 6797,'0'0,"0"23,23-23,1 0,-1 0,25-23,-25 23,1-24,-1 24,24 0,-23-24,-1 24,-23-23</inkml:trace>
  <inkml:trace contextRef="#ctx0" brushRef="#br0" timeOffset="161602.105">32714 6585,'0'23,"0"1,0-1,0 1,0-1,-23 24,23-23,0 0,0-1,0 1,0-1,0 1,23-24</inkml:trace>
  <inkml:trace contextRef="#ctx0" brushRef="#br0" timeOffset="161783.736">32926 6655,'0'0,"23"0</inkml:trace>
  <inkml:trace contextRef="#ctx0" brushRef="#br0" timeOffset="161961.102">32902 6867,'0'0,"0"24,24-48</inkml:trace>
  <inkml:trace contextRef="#ctx0" brushRef="#br0" timeOffset="162473.096">33114 6702,'0'-23,"24"23,-24-24,23 24,1 0,-24 24,0-1,0 1,0-1,0 1,0 0,0-1,0 1,-24-24,24 23,0-46,24-1,-1 1,1-1,-1 0,1 24,-1-23,1 23,-1 0,-23 23,0 1,24 0,-24-1,23 1,1-1,-1 1,1-1,-1 1,1-1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1:48:52.6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7719 12372 184,'0'0'68,"0"0"-16,0 0-19,0 0 24,0 0-27,0 0-9,0 0 23,0 0-31,-2 0 16,2 0 0,0 0-22,0 0 27,0 0-22,-1 0 0,1 0 19,0 0-27,0 0-4,0 0 0,0 0 6,0 0-6,0 0 0,0 0 7,0 0 2,0 0-5,0 0-4,0 0 9,0 0-1,0 0-8,-3 0 0,3 0 4,0 0-1,0 0-3,0 0 0,0 0 2,0 1 2,0-1-4,0 0 0,0 0-1,0 0 1,0 0 2,0 0-2,0 0 0,0 2 4,-1-2-4,1 0 0,0 0 1,0 0-5,0 0 4,0 0-2,0 0 0,0 0-38,0 0 21,0 0 2,0 0 13,0 0-1,0 0 5,0 0 0,0 0 0,0 0 3,0 0-3,0 0 0,0 0 2,0 0-2,0 0 1,0 0 0,0 0 2,0 0-1,0 0-4,0 0-2,0 0-3,0 0 0,0 0 7,0 0 0,0 0 2,0 0 3,0 0-5,0 0 0,0 0-3,0 0-8,0 0-26,0 0-41,0 0-4,0 0-4,0 0 35,0 0-41</inkml:trace>
  <inkml:trace contextRef="#ctx0" brushRef="#br0" timeOffset="34732.5905">8668 923 98,'0'0'211,"0"0"-186,0 0 54,0 0-19,0 0-18,0 0-22,0 0-19,0 0 10,0 5-9,0 8 3,-3 10 49,-3 1-54,0 3 14,1 3-9,1-2 5,-2 4-1,3-2-7,0 0 0,0-4 7,0-5-6,0-1-5,0-4 2,3 1 0,0-2 4,0 0-2,0-2-1,0 2-1,0 1 0,0-3-14,0 1-83,0-5-82,0-5-161</inkml:trace>
  <inkml:trace contextRef="#ctx0" brushRef="#br0" timeOffset="35367.5995">8381 928 332,'0'0'7,"0"0"-7,0 0 57,87-65-11,-62 53 12,-1 0-14,-1 5-42,2 2 11,-1 2-7,2 3-2,4 0 10,0 0-12,3 5 2,-2 6 1,-1 4 0,-2 5-5,-1 5 0,-4 3 1,-2 1 1,-5 2-2,-4-4 0,0 0 1,-6-3 7,-2 0-8,-4 0 0,0-1 3,0 1 12,0-3-12,-5 0 7,-9-1 30,-1-2-37,-1 1 18,-2-1-16,0-1 5,0-2 0,1-2-10,0 0 0,-4-3 2,4-1 6,-3-2-8,1-3 0,0-3-8,0-1-16,-1 0-82,-5 0-135</inkml:trace>
  <inkml:trace contextRef="#ctx0" brushRef="#br0" timeOffset="36316.6069">9257 953 333,'0'0'48,"0"0"-3,0 0-1,0 0-2,0 0-42,0 0 0,0 4-1,0 15 1,-4 2 0,1 8 52,1-1-47,-1 1-5,2 4 0,-1-5 11,1-1-11,1-2 0,-2-6 2,2-1 0,0-3 0,0-3-2,0 2 0,0-2 4,0-3-4,2 0 0,2-5-49,2 1-13,3-5-104,0 0-21</inkml:trace>
  <inkml:trace contextRef="#ctx0" brushRef="#br0" timeOffset="36642.6126">9294 872 320,'0'0'31,"0"0"-8,0 0 22,0 0-12,0 0-5,0 0-26,57-45 8,-45 45-4,7 0-6,-2 0 0,4 0 0,-3 0 0,1 0-2,0 0 1,-4 0-1,2 0-2,-5 5-27,1 0-25,-6 1-3,-5 4-48,-2 1-53</inkml:trace>
  <inkml:trace contextRef="#ctx0" brushRef="#br0" timeOffset="36892.6012">9275 1146 333,'0'0'4,"0"0"-4,0 0-9,0 0 9,0 0 11,0 0-7,73 22 13,-53-20 5,0-1-4,-3 3 1,-1-1-18,-4 1 0,0 2 0,-6 0-1,-3 0-27,-3 0-61,0 5-165</inkml:trace>
  <inkml:trace contextRef="#ctx0" brushRef="#br0" timeOffset="37101.5954">9311 1373 1,'0'0'86,"0"0"-14,0 0-5,0 0-44,0 0 10,0 0-22,91 5 19,-69-5-6,0-6-21,4-5 4,-2-1-7,1 2-90</inkml:trace>
  <inkml:trace contextRef="#ctx0" brushRef="#br0" timeOffset="37528.5983">9843 938 323,'0'0'114,"0"0"-85,0 0-13,0 0 34,0 0-37,0 0-3,81-56 4,-62 48-9,-2 2 1,5-2-6,-1 2 3,-1 0 3,0 3-6,-3-3 0,-4 3 0,-2 1 5,-1 1-10,-4 1-2,2 0-74,-5 0-64</inkml:trace>
  <inkml:trace contextRef="#ctx0" brushRef="#br0" timeOffset="37808.6045">9979 874 249,'0'0'69,"0"0"-66,0 0 6,0 0 74,0 0-34,-28 99-28,22-67-3,1-6-17,2 0 50,2-5-48,1-1 0,0-2 6,0-2-8,0-1-1,0-2 0,0-2 8,0 3-15,3-3 7,4 0-7,1 0-4,-2-3-73,6-6-33,-5 0 15</inkml:trace>
  <inkml:trace contextRef="#ctx0" brushRef="#br0" timeOffset="38309.6092">10310 900 520,'0'0'91,"0"0"-59,0 0-22,0 0-1,0 0-9,0 0-16,0 62 16,0-29 0,0 1 0,0-4-1,-1-3 1,1 0 0,0-5 4,0-4 2,0-1-6,0-3 0,0-1 1,0-1 6,1 0-7,2-1-15,-1-2-19,1-5-82,-2-3-87</inkml:trace>
  <inkml:trace contextRef="#ctx0" brushRef="#br0" timeOffset="38637.6055">10337 922 404,'0'0'52,"0"0"-52,0 0 37,33-89 2,-19 72-26,0 2 10,-3 3-8,1 4 6,4 1 24,1 3-36,2-3-9,5 2 0,3-1 4,-2-1-4,1 4 0,-7 2 4,-7 1-17,1 0-16,-4 0-18,-4 8-28,-4 5-31,-1 4 15,-1 1-94</inkml:trace>
  <inkml:trace contextRef="#ctx0" brushRef="#br0" timeOffset="38877.5968">10330 1122 541,'0'0'0,"0"0"14,0 0-28,0 0 7,0 0 2,0 0-5,21 9 15,-7-8-5,0 1 0,2-2 11,-1 0-2,-1 0-6,-1 5 1,-2-2-4,0 2-16,-5 3-67,-4 0-113</inkml:trace>
  <inkml:trace contextRef="#ctx0" brushRef="#br0" timeOffset="39089.5928">10361 1323 325,'0'0'0,"0"0"0,0 0 2,0 0-1,0 0 23,0 0 0,57 5-18,-35-5 1,3 0 2,-2 0-13,-2-2 4,-3-2-34,-3 1 33,-1 0-30,2 2-31,6 1-136</inkml:trace>
  <inkml:trace contextRef="#ctx0" brushRef="#br0" timeOffset="39574.6012">11104 922 528,'0'0'95,"0"0"-94,0 0 0,0 0-2,0 0-22,0 0 23,0 101 2,-3-65 2,0 0-4,0-5 0,0-2 2,2-3 7,1-4-7,0-1-1,0-1 1,0-4 4,0 2-12,3-2-6,3-8-64,1-5-85</inkml:trace>
  <inkml:trace contextRef="#ctx0" brushRef="#br0" timeOffset="40118.5995">11088 994 384,'0'0'138,"0"0"-122,1-97-9,10 72-3,0 6 15,2 2 15,0 3-32,0 4 7,4 2 28,-1 4-29,2 1 0,0 1-8,1 2 7,2 0-7,-3 0 0,0 3 0,-4 8-1,-4 1 1,-7 4 0,-3 4-2,0 7 4,-16 5-2,-7-1 0,1-4 0,-2-3-1,3-6 1,3-5 0,3-1-1,6-8 3,3-1-4,3-1 2,-1-2 0,4 1-8,0 0 3,0 6-15,0-1 20,0 1-15,13 2 15,-1 0 0,4 3 2,1-1-5,1-1 4,-3-1-1,3 1 0,1 0 5,-2-1-7,-1 0 2,-3 2 0,-2-1-3,2 4 3,-1-2-14,-2 3-6,-2-1-56,-2 0-62,-1-1-41</inkml:trace>
  <inkml:trace contextRef="#ctx0" brushRef="#br0" timeOffset="40784.0515">11865 974 25,'0'0'433,"0"0"-432,0 0 32,0 0 17,0 0-11,0 0 29,-12-22-64,12 22 13,-2 0-17,1 7-31,-4 16 31,0 4 0,0 8 4,2-7-3,3 0-1,0-2 0,0 0-2,0 0 9,0-4-7,0-1 0,0-3-15,0-2-9,0-5-30,0-3-6,0-4-65,0-4-97</inkml:trace>
  <inkml:trace contextRef="#ctx0" brushRef="#br0" timeOffset="41430.6212">11850 922 374,'0'0'30,"0"0"-18,0 0 9,0 0 54,0 0-65,0 0 14,60-80 16,-54 78-13,3 1 4,2 1-31,3 0 0,0 0-6,2 11 9,-4 3-6,3 3 0,-3 2 3,-2 4 3,-3-2-3,1 1 0,-3-3 6,-2-1-2,0-1-4,-2-3 0,2-3 2,-3-1-4,1-3 2,1-4 0,-1-2 0,2-1-2,-1 0 1,4 0 1,3-12 0,7-11 19,5-6-14,-1-3-5,0-3 2,1 2 1,-1 5-3,-1 5 0,-1 8 0,-2 3-5,-2 6 5,-1 4-5,-4 2 0,0 0-10,1 6 14,-2 9 0,0 5-7,-4 1 2,2 5 6,-5 2 0,1 2-1,-2 0 6,0 2-5,1-2 0,-1-3 6,2 0-7,-2-4 1,0-2 0,0 3 2,0-3-2,0 0 0,0-1-1,0-5-30,0-2-11,0-3-90,0-5-84</inkml:trace>
  <inkml:trace contextRef="#ctx0" brushRef="#br0" timeOffset="42257.5335">12778 878 374,'0'0'151,"0"0"-91,0 0 0,0 0-55,0 0 0,0 0-5,12-6 0,3 5 3,0-1-3,3-1 0,0 1-2,0 1 9,2-1-7,0 2 0,1-1-10,-1 1-25,-3 0-103,-2 0-28</inkml:trace>
  <inkml:trace contextRef="#ctx0" brushRef="#br0" timeOffset="42526.7161">12894 881 307,'0'0'80,"0"0"-73,0 0-9,0 0 4,0 0 6,0 0 31,-25 83-18,25-58-8,-2 6 8,1-4-17,1-1 5,0 2-9,0-4 0,0 1 4,3-2-3,0 1-1,0-1 0,-3-2-25,0-2-90,0-5-104</inkml:trace>
  <inkml:trace contextRef="#ctx0" brushRef="#br0" timeOffset="42745.9133">12832 1315 298,'0'0'200,"0"0"-190,0 0 1,0 0-12,0 0 1,0 0-17,3 0 17,12 0 0,4 0 0,3 0 15,1 0-9,1-7-1,1 1-5,-1 2-5,0 1-11,1-1-8,4-1-111,-3-3-48</inkml:trace>
  <inkml:trace contextRef="#ctx0" brushRef="#br0" timeOffset="43513.618">13248 961 424,'0'0'64,"0"0"-20,0 0 51,0 0-51,0 0-22,0 0-22,-9-17-8,9 34-5,0 7 3,0 7 10,0 3 4,0-4-3,0-2 1,0-2-1,0-3 3,3-4-8,5-2-8,-2-3-25,-1-1 20,-2-3-26,-1-4 9,-1 0 12,1-3-34,-1-3-12,2 0-15,-1 0 32,-1-7-2,1-7-19,-1-5 72,1-4 32,1-2-2,0-3 3,1 0 19,-2 0-42,-2 3 71,1 0-4,1-1-58,-1 5-15,1 6 8,-1 6-3,-1 9 36,0 0-18,0 0-10,2 0-17,1 0-5,4 5 0,3 15-16,3 5 18,0 2-1,2-1 3,-3 3-1,7 0 2,0-2 0,0-2 5,1-2 0,-3 1-5,2-3 0,-4-1-1,-3 0 1,-1-9 0,-4-1 6,-1-6-5,-3-3 2,-2-1-3,-1 0 3,0 0 92,2-1 9,-1-14-24,1-6-67,2-6-5,-1-3-8,2-2-7,-2 1-3,1-3-23,1 4 19,-1 0-17,-2 0-6,1 3 3,0 3-38,1 4-34,1 4-46,0 3-172</inkml:trace>
  <inkml:trace contextRef="#ctx0" brushRef="#br0" timeOffset="43946.6035">13769 911 500,'0'0'39,"0"0"-17,0 0 2,0 0 16,0 0-37,0 0-2,7-16-1,8 13 6,2 1 0,3-2-6,3 0 0,-1 0 4,2 0-3,0-1-1,0 4-40,-3-3-22,-3 0-123,-4 1 18</inkml:trace>
  <inkml:trace contextRef="#ctx0" brushRef="#br0" timeOffset="44189.598">13883 911 328,'0'0'8,"0"0"0,0 0 39,0 0 20,-6 95-43,6-68-10,0-1 2,0-2-7,0 0-9,0-3 0,0 1 7,0-2-1,0-1-5,0-1 2,0 1 6,0 0-9,0-2-44,-5-1-122</inkml:trace>
  <inkml:trace contextRef="#ctx0" brushRef="#br0" timeOffset="44397.5502">13781 1337 549,'0'0'0,"0"0"-29,0 0 16,0 0 26,0 0-11,0 0 3,77 0-3,-59-3 31,0-3-29,4-3 2,4 2-6,-2-3 0,4 0-47,-4-1-148</inkml:trace>
  <inkml:trace contextRef="#ctx0" brushRef="#br0" timeOffset="45412.6023">14386 866 327,'0'0'49,"0"0"43,0 0 2,0 0-27,0 0-19,0 0-37,-3-9-7,2 24-4,-2 10-15,1 9 15,2-4 0,0 3 1,0-4-4,0-2 3,0-5 0,0-1 2,3 0-1,0-3-1,0-1 0,2-3 4,-2-2-4,-1-2 0,2-2-46,-4-2 24,0-3-45,0-3 11,0 0-16,0 0 56,0-2 15,0-13 1,0-5 0,0-2-2,0-7 3,0-4-2,0-3-4,0 0-20,0 1 23,0 2 0,0 6 4,0 8 63,0 5-26,0 9 24,0 3 10,0 0-35,0 2 3,0 0-41,0 0 0,0 17-6,12 10-3,5 6 9,2 5 1,-2-1 0,3-4-1,2-1 0,0-7 3,2-2 2,-4-3-5,-1-4 0,-4-5 0,-2-4 4,-3-2-5,-4-5 1,-3 0 0,-2 0 5,-1 0 9,3 0 30,3 0 26,0-14-28,3-7-19,3-8-23,-2-2 11,-4-4-2,0 0-7,-1-1-2,-1 3 0,-3 2 6,-1 2-12,0 8-3,0 3-40,0 5 28,0 2-69,0 4-45,0 0-87</inkml:trace>
  <inkml:trace contextRef="#ctx0" brushRef="#br0" timeOffset="46356.9136">15298 824 332,'0'0'82,"0"0"-11,0 0-18,0 0 20,0 0-54,0 0-6,-57-53-13,41 52 14,-1 1-14,0 0 0,-2 1 0,0 12-11,-3 5 11,4 9 0,-4 2 0,1 8 3,4 3-4,2 2 1,3-3 0,6-3-5,5-5 5,1-6 0,0-1-7,0-3 1,10-3 3,7-1-2,-1-5 5,2-3 0,0-1 2,0-4-2,-3-2 4,1-2 4,-4 0-8,-2 0 0,-1-3 10,-2-5 6,-4-1-12,-3-3 20,0 0-18,0-2 5,0 1-12,-5 1 1,-4 1-4,0 1-1,5 2 5,1 2 0,3 2-3,0 1 3,0 1 0,0 1-1,0-1 0,4 0-3,6 1 4,1 1 0,0 0-9,2 0 11,-1 5-3,3 5 1,-2 2-6,2 2 5,-3 1 1,-3 0 0,0-1-2,-5-1 2,1 1 0,-2-4 0,-2 2 1,-1 0-4,0-2 3,0 1-23,0-2 16,2 1-43,1-2-30,0-1-91</inkml:trace>
  <inkml:trace contextRef="#ctx0" brushRef="#br0" timeOffset="48268.6102">16617 923 275,'0'0'30,"0"0"5,0 0-23,0 0 8,0 0-14,0 0 3,-4 18-4,4-12-3,4-1-1,3-4 51,2-1-47,2 0 30,5 0-1,5-3-23,-2-11 37,5 1-48,-5 0 2,-2 0 16,-2 0-16,-6 0-2,-3-1 0,-3-1 12,-1 0-17,-2 0 9,0 0-4,0-2 28,-10 2-27,-2 0 10,1 3-11,-3 1 10,-1 4-16,3 0 6,-4 2 0,4 3-9,-3 2 10,-1 0-1,-1 0 0,4 11-3,-1 6 1,1 5-4,2 5 6,4 8-9,0 4 14,4 1-5,3 1 0,0-3 0,0-5-4,1-1 4,11-5-3,0-4 3,4 0 0,2-5 0,6-1 0,-2-2 5,0-1-6,-3-1 1,-3-2 0,-4-2 1,2 0-1,-1-2-30,0-2-71,-1-4-176</inkml:trace>
  <inkml:trace contextRef="#ctx0" brushRef="#br0" timeOffset="49977.5968">18042 832 336,'0'0'86,"0"0"-74,0 0 12,0 0-19,0 0 17,0 0 1,-5-34-16,3 31 37,-2 3-8,3-1-7,-1-1 24,1 1-26,1-2-1,0 1 2,0 2-21,0 0 5,0 0-12,0 0 1,0 0-12,0 11 1,0 10 10,0 7-9,0 4 15,0 3-6,0 1 0,-2-1 1,1-4-2,1-2 1,0-5 0,0-3-2,0-3 0,0-2-38,0-2-17,1-4-8,5-2-11,-2-5-58,-1-3-57</inkml:trace>
  <inkml:trace contextRef="#ctx0" brushRef="#br0" timeOffset="50309.6083">18038 792 255,'0'0'87,"0"0"-67,0 0 39,0 0 18,0 0 0,0 0-72,22-71 2,-8 66 23,3-3-26,7-1 5,6 0-9,-2 0 0,2 0 7,0 1-7,-1 1 0,-3 2-2,-4 4-6,-7 1-9,-3 0-55,-3 0-36,-8 7 35,-1 7-18,0 2-141</inkml:trace>
  <inkml:trace contextRef="#ctx0" brushRef="#br0" timeOffset="50537.3054">18038 959 89,'0'0'30,"0"0"-1,0 0 33,0 0-12,0 0-4,0 0-5,63 9 8,-39-9-11,0 0-38,0-1 7,-3-2-7,0 1-11,-2 2-40,-1 0-91</inkml:trace>
  <inkml:trace contextRef="#ctx0" brushRef="#br0" timeOffset="51888.5968">18565 936 112,'0'0'33,"0"0"-29,0 0 0,0 0-4,0 0 40,0 0-9,-43 0 2,33 7 3,1 2-15,1 1 11,1 4-32,1 1 5,1-3-5,4-2 9,-2 0-9,1-2 15,1 2-14,-1-1 23,1 3-8,1-2-4,0 4-8,0 0 5,0-4-14,0 3 5,0-4-3,6-1 0,4-2 3,-1-2 0,5 3 18,-1-3-17,2 0 0,0-1 12,1-1-4,1-1 10,-1-1-17,-2 0 3,0 0 17,0-3-18,-1-4 11,1 1-8,-4-5-4,1-1 21,-4-1-24,-1-4 13,-4 1-11,-1-5-1,-1 3-1,0-3 0,-1 1-6,-10 3 6,-1 1 0,-3 5 5,2 2-3,-1 6 1,5 0-3,-1 3 0,3 0-1,2 0-2,2 0 3,3 0 0,0 0-8,0 0 0,0 2 1,0 2-3,0 0 0,6 1 6,4-1 4,-1-3 0,2 0-1,2-1 1,1 0 0,0 0 0,2 0 5,-2 0 5,1-7-4,-4-1-5,2 1 2,-4-3 1,0-1-4,1-1 34,-3-2-30,-4 2 18,-3 3-16,0-1-4,0 0 6,0 0-5,-3-1-3,-7 4 0,-1 1 8,2 1-7,0 4-1,4-2 1,1 3-2,4 0 2,0-2-1,0 2 0,0 0-3,0-1 2,0 0-10,0-1 10,9 0-3,3 2 6,0 0-2,4 0 0,2 0-5,-3 4 4,4 4 1,-4 3-4,0 1 0,-1 1 4,-1 4 0,-4 0-2,-2 2-5,-2 4 4,-2-1 2,-1 2 1,-2 1 4,5-4-4,0 0 0,1-5 7,3-1 0,0-3-7,3-3 0,3 0 5,-1-4 1,3-1-4,1-2 1,2-2 4,3 0-7,2 0-26,1 0-58,1-5-137</inkml:trace>
  <inkml:trace contextRef="#ctx0" brushRef="#br0" timeOffset="68127.6336">20357 716 23,'0'0'275,"0"0"-199,0 0 5,0 0 8,0 0-47,0 0 7,0 0-25,0-5-20,0 5 33,0 0-18,0-2-2,0 2 10,0 0-12,0 0-13,0 0-2,0 0 6,0 0-6,0 0 0,0 0 2,0 0-2,0 0 0,0 0-5,0 0 5,0 14-31,0 8 31,0 9 0,0 5 3,0 0 3,0 2-6,0-1 0,0-1 0,-1-3 3,-1-1-3,1-2 0,-1-4 0,2-4-6,-1 1 6,1-4-6,-2 1-4,2 0-14,0-4 1,0 2-19,0-3-17,-2-3 18,1-2-56,-1-6-34,2-4-35</inkml:trace>
  <inkml:trace contextRef="#ctx0" brushRef="#br0" timeOffset="68617.6217">20351 750 359,'0'0'30,"0"0"-17,0 0 30,0 0-27,24-80 29,-18 68-12,0 3 3,0 0 2,2 3-22,3 0-11,3 2-2,4 1-3,0 1-1,1 1 0,-1 1 1,-3 0-6,-1 0 6,0 10 0,0 5-12,0 3 10,-4 2 2,-3 5 0,-4 1 3,-3 1-1,0 3-2,-9 0 0,-9-1-14,-4-2 3,-2-7-4,4-2 7,-2-3-12,1-7 15,8-1-42,1-6-45,3-1 1,4 0-109</inkml:trace>
  <inkml:trace contextRef="#ctx0" brushRef="#br0" timeOffset="69238.6134">20746 777 376,'0'0'119,"0"0"-56,0 0 15,0 0-10,0 0-64,0 0 0,-17-3-4,9 9-4,-1 20-7,0 8 10,0 4 1,3 1-2,5-3 1,-1-4 1,2-2 0,0-6-27,9-4 17,5-2-10,-1-5 8,1-3 5,-1-2 1,0-3 4,4 1 2,-1-4-5,5-2 5,0 0 0,0 0 0,1-2-1,1-7 7,-5-3-6,-1 0 1,-3-3 6,-2-2 17,-5-1-3,2-3-14,-3 0-4,1 0-1,-2-2-4,-3 1-1,-1-2-24,1-1 19,-1 0-15,4 3-2,-1 1-34,2 2-142</inkml:trace>
  <inkml:trace contextRef="#ctx0" brushRef="#br0" timeOffset="69656.6254">21290 744 442,'0'0'0,"0"0"0,0 0-5,0 0 0,0 0 0,0 0 5,0 85 0,0-51 8,-8-1 3,1-1 17,2-5-8,2 0-9,3-1-7,0-3-4,0 1 0,0-4 5,0-2-1,0-3-4,0-2 0,0-5 1,0 0-4,0-3-10,0-3-44,0 0-6,0-2-54</inkml:trace>
  <inkml:trace contextRef="#ctx0" brushRef="#br0" timeOffset="70256.6253">21284 845 270,'0'0'80,"0"0"7,0 0 0,6-90-43,-5 75 15,2 1-26,0 4-16,0 0 22,0 4-37,0 1 12,3-2-14,0 3 6,4 1 0,1 0-6,4 0 0,3 3-3,2 0 1,-1 0 2,-3 0 0,-1 0 0,-2 4-3,-2 4 3,-2 3 0,-5 0-5,0 4-8,-4 5 2,0 1 1,0 5-12,-13-2 18,-4-3-8,-3 0 12,1-7-14,0-3 14,3-3 0,4-5-1,0 0 3,5-3-5,1 0 3,3 0 0,0 0-2,1 0-1,1 0 3,1 0 0,0 0-30,0 0 28,0 1-5,6 7 7,6 3 0,1-1 1,1 2-1,2 2 0,-1-2 1,3 1-2,-2 2 1,-1-1-1,2 1-10,-3-3-30,2 0 14,-3-5-15,-1 1-28,-3 0-1,-2-4-33</inkml:trace>
  <inkml:trace contextRef="#ctx0" brushRef="#br0" timeOffset="70693.6383">21721 853 72,'0'0'493,"0"0"-492,0 0 12,0 0-13,0 0 52,0 0-48,0-29-8,0 29 1,0 13-15,0 8 15,0 5 6,0 1-3,0-2 0,0-2 3,0-2-3,0 1 0,0-3 4,0-3-6,0-1 2,0-1 0,0 0-1,0-3-3,0 0-12,0 3-53,1-9-81,5-4-75</inkml:trace>
  <inkml:trace contextRef="#ctx0" brushRef="#br0" timeOffset="71002.5421">21759 800 556,'0'0'52,"0"0"-52,0 0 12,0 0-10,0 0 7,0 0-4,-4-68 16,6 63-15,3 1-6,6-5 0,3 3-1,5-2 1,8 3 0,2-3 2,3-1-6,2 1-24,-3-1-16,-4 2-4,-5 4-52,-6 1-20,-7 2 26</inkml:trace>
  <inkml:trace contextRef="#ctx0" brushRef="#br0" timeOffset="71272.5232">21759 925 155,'0'0'120,"0"0"-72,0 0 57,0 0-32,0 0-33,0 0-33,12 0 18,2 0-23,2 0-2,2 0 2,5 0 8,-1 0-20,-4 0 10,-5 0-71,-4 0-37,-7 9-48</inkml:trace>
  <inkml:trace contextRef="#ctx0" brushRef="#br0" timeOffset="71496.6329">21745 1186 131,'0'0'99,"0"0"-27,0 0-9,0 0-4,0 0-34,0 0 15,83 5-21,-58-5-14,-3 0 1,-3 0-6,-3 0-4,-4 0-56,-3 0-55,-3 0-31</inkml:trace>
  <inkml:trace contextRef="#ctx0" brushRef="#br0" timeOffset="72464.6226">23084 675 536,'0'0'77,"0"0"22,0 0-43,0 0-27,0 0-29,0 0 12,-34-38-7,22 34-5,-1 0 0,-5 4-5,-1 0-2,-1 0 6,-2 0 0,2 7-14,2 3 8,4 2 1,1-1-14,6 1 20,2 2-45,4-1 22,1 6-2,0-2-6,3 2 27,10 1 4,8-2 0,3 2-11,3 1 11,3-3 0,-5-3 0,-2-3 2,-7-6-4,-3 0 4,-6-1 0,-1-2 13,-3 0-9,-2 1-6,2 0 0,-2 3 1,-1 0 10,0 1-10,0 1-1,-4 3 23,-10 1-19,-8 1 2,1 1-6,-4-2 6,2-2 1,3-4-7,0 0-8,-1-1-7,2-2-76,-1 2-27,-2-3-98</inkml:trace>
  <inkml:trace contextRef="#ctx0" brushRef="#br0" timeOffset="73381.6231">23408 713 176,'0'0'124,"0"0"-45,0 0-9,0 0 22,0 0-37,0 0-15,-6-5 20,6 5-47,0-2 5,0 2-18,0 0-2,0 0 1,0 0-19,12 0 20,14 0-2,5 0 7,3 0-5,1 0 0,-4 0 15,-1 0-15,0 0 0,-4 0-25,3 0-1,-3-1-82,-5-1-135</inkml:trace>
  <inkml:trace contextRef="#ctx0" brushRef="#br0" timeOffset="73672.6271">23524 753 288,'0'0'62,"0"0"-60,0 0 8,0 0 44,-14 92-17,12-63-14,2-4-4,0-1-8,0-1 12,0-2-21,0 0-2,0-1 5,0-1 6,0-2-13,0-2 2,3-1-27,6-1-38,0-3-75</inkml:trace>
  <inkml:trace contextRef="#ctx0" brushRef="#br0" timeOffset="74106.6278">24144 777 389,'0'0'72,"0"0"-61,0 0-9,0 0 6,0 0-8,0 0 0,-26 86 9,17-57-4,-2-3-5,3 0 0,-1-2 10,1 0-10,0 2 0,2-3 3,-2-2 2,2-2-1,0-2-4,-1-1 0,1-1 7,1 0-20,1-2 3,1-6-64,0-1-33</inkml:trace>
  <inkml:trace contextRef="#ctx0" brushRef="#br0" timeOffset="74496.6626">24206 747 304,'0'0'74,"0"0"-12,0 0-22,0 0 7,0 0 5,0 0 0,20-51-14,-20 51-15,0 0-23,1 0-6,2 15-10,2 9 12,1 7 4,-2 3 5,-1 3-3,3-3 0,-3-6 2,1-2-4,1-5 0,0-1 3,-2-1-3,-2-1 0,2 3 0,-3-1 2,2-2 3,-2-2-8,1-1 3,1 3-23,0-3-1,-2-2-38,0-2-28,0-4-39,0-4-21</inkml:trace>
  <inkml:trace contextRef="#ctx0" brushRef="#br0" timeOffset="74755.1003">24102 1023 430,'0'0'0,"0"0"2,0 0 47,0 0-41,0 0-8,0 0-6,0-8 3,10 8 3,4 0 2,2-2 2,-2 2-4,2 0-26,-2-1-59,-1 1-80</inkml:trace>
  <inkml:trace contextRef="#ctx0" brushRef="#br0" timeOffset="75102.5092">24436 813 232,'0'0'96,"0"0"-59,0 0-11,0 0 12,0 0-33,0 0-2,98-32 7,-75 25-5,-1 1 1,2 0-1,1 0-2,1 0-3,-4 0 0,2 2-17,-2-1-4,-3 4-64,-6-1-64</inkml:trace>
  <inkml:trace contextRef="#ctx0" brushRef="#br0" timeOffset="75418.6277">24578 791 276,'0'0'121,"0"0"-92,0 0-18,0 0-11,0 0 0,0 0 15,-12 73-13,5-50 10,5 3-3,1-4-4,-1 0 15,2 0-20,0 2 0,-1-4 6,1-1 4,0 1-11,0-2 1,0-3 0,-2-2 3,2 0-3,0-3-5,0-1-38,0-3-94</inkml:trace>
  <inkml:trace contextRef="#ctx0" brushRef="#br0" timeOffset="75785.6382">24917 822 466,'0'0'46,"0"0"-36,0 0 48,0 0-32,0 0-26,0 0-6,1 31 6,-1-10-4,0 0 3,0 1 1,0-3-1,0 4 1,0 0 5,0-2-4,0-1-1,0-1 4,-1-2 3,-1-1-7,-3-1 0,4 0-15,-2-1 4,3-5-47,0-5-105</inkml:trace>
  <inkml:trace contextRef="#ctx0" brushRef="#br0" timeOffset="76117.627">25008 705 594,'0'0'133,"0"0"-62,0 0-14,0 0-47,0 0 4,0 0-14,50-60 0,-27 51-7,2 2-2,2 2-30,-3 2 17,-6 0-7,-2 3-11,-2 0 38,-1 0-35,-1 0-23,-5 8-14,1 3-107,-7 1-30</inkml:trace>
  <inkml:trace contextRef="#ctx0" brushRef="#br0" timeOffset="76354.6336">24987 946 136,'0'0'109,"0"0"-15,0 0-54,0 0 14,0 0-32,83-2-15,-71 2-3,1 0-4,0 0 1,1 0-6,1 0 5,2 0-53,-7 0-67</inkml:trace>
  <inkml:trace contextRef="#ctx0" brushRef="#br0" timeOffset="76627.6672">24926 1196 233,'0'0'15,"0"0"-13,0 0 61,0 0-17,0 0 15,0 0 10,22 13-18,-1-13 5,4 0-28,6 0-24,2 0 11,1-6-17,-1 2-7,-4-2-34,-8 2-39,-2 0-19,-7 1-56</inkml:trace>
  <inkml:trace contextRef="#ctx0" brushRef="#br0" timeOffset="81948.5474">8520 1988 60,'0'0'34,"0"0"29,0 0 2,0 0-30,0 0 1,0 0-17,0 0 29,33-17-16,-33 17-20,0 0-6,1 0-3,-1 0-3,0-1 0,2-1 0,-2 2-3,0 0 3,0 0 0,1 0-1,2 0 8,2 0-7,1 0 0,1-2 1,1 1-1,-2-3 0,1 3 0,1 0 0,-1-1 3,2 2-3,0 0 0,1-1-1,2-1-2,2 1 3,2-4 0,2 1 1,0-1 4,3 1-5,1-1 0,-1 2 2,0 0-6,1 0 4,-4 3 0,0-2-1,0 2 1,3-1 0,3 0 2,-6-1-1,6 1-1,-5-1 0,-1 1 0,1 1 0,2-3 0,-1 3 0,2-4 0,5 1 4,1 0-7,2-2 3,3 2 0,0-1-4,-2 3 7,6-1-3,1-1 0,3 0-1,4-2 1,4-2 0,8 0-5,1-2-2,1-2 11,-1 1-4,-3 1 0,-3 0 2,-7 1-7,-1 1 5,-3 2 0,-2 0 4,-1 3-4,-2 0 0,0-1-4,3 0 10,0-2-7,1-1 1,-1 2-2,1 0-7,3-3 9,-1 3-4,3 0-1,6-1-9,-2 0 12,-3 2-2,0-3 3,-2 2-1,-4-2 2,6-2 0,-4 3-1,7-2 0,-1 1 1,-2 3 0,-1-1 4,1 1-7,-6 1 3,2 1 0,-5-1-2,1 1 7,-2-1-7,-1-1 2,1 0-1,3 0 0,-2 0 1,2 0 0,0 1 0,1 0 2,0 2-2,2-2 0,0-1 2,3 2-4,5-4 2,8 0 0,5 1-2,3 0 2,-5-2 0,3 1 0,0-1 2,1 2-4,-1 1 2,0-1 0,0 0-1,-4 1 1,-2 0 0,-1 0 0,-2 0 3,-5 0-3,-2 1 0,-3 2 2,-5-1-5,-1 1 3,-2 0 0,2 0 0,-2 0 3,1 0-3,2 0 0,6 0 1,-1-2-5,1-1 5,-2 2-1,-7-2 0,0 2-1,-4 1 1,0 0 0,1 0 3,2 0-8,1 0 7,5 0-2,0 0 0,1 2 1,2 0-2,0 1 0,1 0 1,-1-2-1,-1 2 4,1-3-3,1 2 0,-2 0 2,1-1-4,1 2 2,-3 0 0,6-2 0,-1 2 0,3 0 3,5 1-3,5-3 3,5-1-3,0 0 0,-2 0 1,-1 0 1,-1 0-2,-2 0 0,1 0 8,-3 0-2,-4 0-1,-4 0-1,0 0 2,0 0 0,-3 0-6,2 0 0,-2 0 1,-1 0 3,0 0-4,2-1 0,-3-3 3,-3 1-4,-1 2 1,-5 1 0,-2 0 1,2 0 3,-2 0-4,2 0 0,3 0 0,1 0-2,3 0 2,1 0 0,2 0 3,0 0-3,3 0 0,3 0-1,-1 1 6,1 1-10,-1 1 5,-3 0 0,2 0 4,3-1-1,2-1-3,0 0 0,2-1 4,-1 0-7,-3 0 3,1 0 0,-2 0 4,0 0-4,2 0 0,1 0 0,-2 0 2,1 0-2,-4 0 0,-4 0 3,-4 0-6,1 0 3,2 0 0,3-1 0,1 1 6,3-1-12,-4-1 6,2-1 0,1 2 0,-3-3 3,-2 0-3,-1 1 2,-2-1-1,2 1-1,-3 1 0,-1 0 2,1 2-3,-3 0 1,4 0 0,-4-1 0,3 1 9,4-2-9,2 1 0,4-1 0,5-1 4,-2 0-1,3 1-1,-3-3 18,2 0-18,0 2 2,-2-1-4,-4 1 9,-1 0-2,-2 1-5,0 1 0,-2 1 6,-1-2-2,1 2-4,-1-1 4,4-1-2,2 1 12,1-2-13,2 0 0,-3-2 4,1 2-3,-2 0-4,0 0 0,2 3 2,0-1-6,-1 1 4,-1 0 0,1-2 0,-4 1 4,0-1-4,1 1 0,0-2 0,-2 1-1,2-1 1,-5 1 0,2 1 0,-5 1 0,-1 0 0,-2 0 0,-4 0 4,-4 0-6,-3 0 2,1 0 0,-2 0 0,-1 0 2,3 0-2,-2-1 0,1 1 2,4-2-6,-3 2 4,1 0 0,-3 0-2,-1 0 9,-3 0-8,3 0 1,1 0-2,5 0-1,7 0 3,8 0 0,6 0 5,6 0-5,2 0 0,2-4-2,4-2 7,-1 1-10,3-1 5,1 0 0,-1 0 4,-2 0 0,-7 0-4,-2 1 0,-6 2 8,-3 0-9,-2 2 1,-2 1 0,-1 0 2,-1 0-2,-1 0 0,-1 0-2,-2 0 11,0 0-9,5 0 0,-2 0 0,2 0-2,0 3 2,-2-2 0,1 4-2,-6-2 6,2 0-4,-1 3 0,-3-2 1,3 3 1,4-3 1,6 0-3,2-1 0,8 1 4,-1-1-4,1-3 0,2 1 0,-1-1 3,0 0-3,1 0 0,-1 0 1,-4 0 2,0 0-3,-5 0 0,-1 2 5,-2-1-8,1 2 3,-1-1 0,-1 0 1,1 1 3,-3 1-4,0-1 0,-3 1 2,-5-1-7,2 1 6,-2 0-1,2 1 0,0-1 1,0-1-1,3 1 0,-1-1 4,4 1-8,0-2 4,-2 1 0,2 2-1,-2-4 6,2 4-5,3-2 0,1 0 1,3-2-2,3 2 1,5 0 0,1 2-4,5 0 8,4-2-4,3-1 0,5 0 1,2-1 1,1-1-2,4 0 1,0 0-4,2 0 3,-1 0 0,-4 0 0,-6 0 2,-4 0-3,-8 0 1,-6 0 0,-9 0-2,-8 0-27,-8 3 2,-12 4-37,-10-3-98</inkml:trace>
  <inkml:trace contextRef="#ctx0" brushRef="#br0" timeOffset="111123.3667">5423 3145 192,'0'0'136,"0"0"-124,0 0 54,0 0 3,0 0-63,0 0 31,0 0-23,1-6 2,-1 6 19,0 0-31,0 0-4,2 0 0,-1 0-5,4 0 4,5 10 1,4 6 0,0 5 1,3 3 0,-2 4-1,0 5 0,-2 2 9,2 0-11,0 2 2,-3-5 0,2-2 0,-3-5 0,-5-4 0,-1-3-3,1-2 8,-3-3-5,4-3 0,-1 0 1,-1-2-1,-1-3 0,1 0 0,-2-2 0,0-3 1,-1 0-2,3 0-2,1-8 3,3-10 21,4-5-18,-1 1 0,-1-5 1,4 0-1,-2 0-3,-1 3 0,-3 7 1,0 6 1,0 7-2,-5 4-4,4 0-3,1 0-12,1 15 18,4 2 1,-2 2-1,1 2-2,2-2 3,3-1 0,-3-2-3,1-4 3,-1-1 0,-3-5-1,-3-1 1,-1-1 0,-4-4 0,2 1 0,-5-1-3,5 0 6,2-1-3,1-11 0,3-6 4,-3-5 17,0-7 2,-1-3-20,-3-8-1,1-4 2,0 3-4,0 0 0,-3 7 0,0 11-1,-3 3 2,0 9-1,0 0 0,0 4-15,0 4-12,0 1-10,0 1-47,0 2-40,0 0-136</inkml:trace>
  <inkml:trace contextRef="#ctx0" brushRef="#br0" timeOffset="111867.3229">6255 3494 143,'0'0'149,"0"0"-101,0 0 13,0 0-15,0 0-12,0 0-30,5 7-8,1-7 3,1 0 1,2 0 9,0 0-3,1 0 2,-2 0 15,1 0-15,0-1 26,1-6 1,-2-3-23,-1 0 15,-2-2-26,-1-3 5,-1 1 0,-3 1 2,0 0-8,0 0 0,0 1 3,-7 0 3,-1 3-6,-2 3 0,-2 3 0,0 3 0,3 0-2,-1 0-6,1 15-4,3 6 3,3 3 5,1 1 4,2-3-5,0-2 4,0-4 0,12-3-5,1 0 5,1-4 1,4-2 0,-5-2 1,2-3-2,0 2 8,0-4-14,0 0-12,3 0-34,-2 0-46,2 0-54</inkml:trace>
  <inkml:trace contextRef="#ctx0" brushRef="#br0" timeOffset="113291.2341">7701 3267 442,'0'0'21,"0"0"-15,0 0-6,0 0 0,0 0 6,0 0 17,0 19-23,0-16 2,0-1 7,9-2 0,1 0-5,2 0 34,-1-8 1,2-5 17,1-3-39,-3-3-8,0-1-2,0 1-2,-1-4-10,-1-1 1,-3 0-23,-3-2 18,0 1-12,-3-2 21,0 1-5,0 1 5,-3 5 0,-6 2 0,0 6 0,0 5 0,3 2 0,0 5 1,0 0-10,3 0 8,-2 14 1,0 11-3,3 10-1,1 2 1,1 4 3,0 3 0,0-2 0,0 0 1,0 0-1,-2 1 0,2-8 9,0-4-9,0-4 0,0-8 0,0-1-3,0-3 3,0-2 0,0-2 3,3-1-2,-1-5-1,-1-3 0,2-1 0,-2-1-5,1 0 10,1-1-3,0-17 47,0-8-49,6-7 6,-4-5-6,2-2 1,-1 1-3,0 4 2,0 5 0,0 6 3,6 5-1,-3 5-4,1 3 1,0 5 1,-2 2-9,3 1 9,-1 3-6,-1 0-1,0 0-20,-3 0-2,1 7 10,-7 6-29,0-2 39,0 3-3,-12-2 0,2-2 6,1 0-23,0-1 22,3 0 3,0 0-1,6 1 3,0-1 2,0 0-2,0-1-2,9-1-16,3 3 12,0-5 4,0 3 8,4 1-4,2-3 15,-3 5 4,7-3-10,-5 2-1,4 0-10,-2 1 2,-1-1 0,-2 1 5,-2-2-5,-5 0 0,4-2 2,-5-2 4,-1 1-6,0-5 0,-1 2-36,2-3-26,-2 0-85</inkml:trace>
  <inkml:trace contextRef="#ctx0" brushRef="#br0" timeOffset="114252.1713">8280 3283 334,'0'0'62,"0"0"-13,0 0 9,0 0 12,0 0-69,0 0 18,-2-61 6,2 53-14,0 2 20,0 0-28,6 0 0,0 0 3,2 3-6,2 2 0,1 1-6,3 0 4,0 3-6,1 12 8,-3 0 0,-2 4-5,-1 1 11,-3-2-6,-1-3 0,-2-2 1,-2 1-2,2-5 1,-3 2 0,2-5-8,-1-2 10,-1-3-4,0 1-2,0-2 4,2 0 0,-1 0 1,1 0 2,3-12 27,1-9-29,2-6 6,4 1-7,0 4 0,-3 7-6,0 1 9,-2 4-3,1 2 0,-4 5-4,1 3 1,1 0 1,2 0-9,0 4 4,-2 9 7,2 0 0,-4 4-6,2 1 6,0-2 0,-2 2 0,2-1 7,-1-1-9,5 1 2,-2 0-12,1-1 3,0-1-60,-1-3-19,0-1-57</inkml:trace>
  <inkml:trace contextRef="#ctx0" brushRef="#br0" timeOffset="115256.1058">8829 3170 257,'0'0'177,"0"0"-176,0 0 20,0 0 41,0 0-62,0 0 9,-60 11-9,42 9 2,3-1-2,2 4 3,4-1-3,4 2 0,2-3 0,3-1 0,0-2 0,0-1 0,3-2-3,5-5 1,7-1-4,-3-4 4,0-3 2,0 2 1,-2-4-1,-2 0 0,-2 0-2,-1 0 9,-3 0-7,-1 0 0,-1 0 4,0-6 30,0-5-25,0-1 6,0-3 16,0-5-29,-1-1 5,-2 0-7,3-1 2,0 2-7,0-1 5,3 6 0,9 0-8,1 6 7,1 4 0,-2 2 1,3 3-19,-2 0 10,2 3 10,-1 8-1,-1 1 0,-3 1 2,1 0-2,-1-3 0,-1 2-6,-3 1 6,0-5 0,-3 2 2,1-2-7,-1-2 7,0 1-2,-1-2 0,4-5 4,0 0-4,4 0 0,2-1 1,-1-11 2,2-1 4,-5 0-7,-5 10 0,-2 2 2,-1 1 48,0 0-44,2 0-1,1 6-10,1 9-7,2 2 5,1-1 7,-2-1-18,1 0 17,0 0 1,1-3 0,-1-1-3,0-4 4,0-2-1,-1-4 0,2-1-7,2 0-6,-1 0-3,-2-12-2,1-5 15,-3-1-16,-4 0 19,0-1 14,0-1-8,0 4 8,0-2-2,0 6-10,0 3 13,0 0-15,0 4 0,0-3-2,0 3-5,2 0 1,7-2-9,9 0-10,-2 0 20,7-1-18,-5 1-1,1 1 21,-3 3-50,-2-2-31,-2-1-60</inkml:trace>
  <inkml:trace contextRef="#ctx0" brushRef="#br0" timeOffset="119304.6624">11034 4250 242,'0'0'100,"0"0"-52,0 0 9,0 0 2,0 0-57,0 0 12,0 0-10,3-2 19,-3 2 29,0 0-23,0 0-16,0 0-5,0 0-8,-1 9-6,-16 14 3,-5 7 6,-8 3 3,-6 5-6,-1-2-2,-3 0-4,1-2-15,0 0-8,1-3-2,0-1-38,7-3 4,3-5 33,9-3 20,3-2-1,5-4 13,5-2 0,3-3 0,0-1-1,3-3 1,0 1 6,-1 0 2,1 4-3,0 1 2,0 3-7,7 1 0,2 2 5,8 2-5,-1 2 1,5 1 5,1 2 28,-1-2-34,3 1 11,0-1-1,3 0-5,-2-1 16,2-3-15,-1-4-3,-6-1 6,-3-1-5,-5-2-4,-3-1 0,-6-1 3,-2 4-4,-1 0 1,0 0-63,-6-4-59</inkml:trace>
  <inkml:trace contextRef="#ctx0" brushRef="#br0" timeOffset="120219.6638">11583 4258 400,'0'0'72,"0"0"-45,0 0 23,0 0-9,0 0-23,0 0 2,0 0-20,-6 10 0,0 12-7,-4 15 13,-1 6-8,1 5 2,-4 3 0,5-4 0,-1-5 2,-2-3-2,3-2 0,3-6 3,0 1-3,-1-4 0,1 1 6,0-2-7,0-1 1,1-1-7,-2-4-31,2-3-52,2-3 7,2-6 3,1-2-33</inkml:trace>
  <inkml:trace contextRef="#ctx0" brushRef="#br0" timeOffset="120705.6684">11562 4285 443,'0'0'85,"0"0"-34,0 0-45,0 0 19,0 0-21,0 0 0,10-30-8,-2 29 5,0 1-2,0 0 1,3 0-12,1 14 12,4 5 0,-2 7 0,3 8 4,-1 8-3,-2 5-1,-2 3 0,0 0 2,-3-4 5,-1-2-6,1 0 2,-2-8 1,-1-3 8,5-3-12,-4-3 0,2-5 2,-3-2-2,-3-5 1,0-3 1,-2-3 1,1-3-3,-1-4-21,-1 0-32,0-2-41,0 0 0</inkml:trace>
  <inkml:trace contextRef="#ctx0" brushRef="#br0" timeOffset="120954.7043">11555 4665 396,'0'0'90,"0"0"-77,0 0-7,0 0-6,0 0-25,0 0 25,10-5 0,2 5 0,-1 2 0,2 1 5,0 0-10,7-3-26,-1 0-91,5 0-88</inkml:trace>
  <inkml:trace contextRef="#ctx0" brushRef="#br0" timeOffset="121606.679">12093 4396 330,'0'0'83,"0"0"-16,0 0 12,0 0-59,0 0-13,0 0-7,0-5-9,3 13 1,12 2 8,6-2 0,3 4 7,1-1-7,1-1 0,1 2 0,1-3 1,-1-1 2,-2 0-3,-3-1 0,-2 0-1,-2 0 3,-5 1-2,2-1 0,-3 3 0,-3-1-2,1-2 2,-2 1 0,-2-1-4,-2 1 5,-2 1-2,-2 1-2,0 2-10,0 5 12,-5 1 2,-8 4 14,-6 3 17,0-3-23,-1 2-4,-3-1-5,1 1 8,2 0-1,-2-1-7,3-1-34,2-2 1,4-7-111,4-5-61</inkml:trace>
  <inkml:trace contextRef="#ctx0" brushRef="#br0" timeOffset="122001.668">13231 4561 473,'0'0'56,"0"0"-53,0 0 10,0 0-5,0 0 0,0 0-8,59-18 0,-38 15 7,1 0-6,0 2-1,-2-4 0,2 3-4,-6 2-53,-5 0-55,-5 0-87</inkml:trace>
  <inkml:trace contextRef="#ctx0" brushRef="#br0" timeOffset="122197.6677">13260 4656 314,'0'0'0,"0"0"-9,0 0-3,0 0 12,0 0 8,0 0 10,54 20 14,-32-20 20,2 0-27,3-5-18,-1 1-7,0-3-7,1 0 6,-5 1-106</inkml:trace>
  <inkml:trace contextRef="#ctx0" brushRef="#br0" timeOffset="123086.6962">14749 4343 448,'0'0'115,"0"0"-72,0 0-17,0 0 30,0 0-48,0 0-3,-9-8 5,-10 15-5,-8 6-5,-5 3 0,1 5 2,-2 2-2,-1 0 0,1-3-9,2 1 9,-1-5-37,4 0 24,4-1 4,5-5 4,5-3 2,8-3 3,2-2 0,1 1-5,3 2 3,0 1-5,0 3-8,0 3 3,3 1 12,9 3 0,6-2 1,3 3-4,4-4 3,5 1 0,1-2-4,-1-4 5,-2-2-4,1-2 6,-4-3-3,0 3 1,-4-1 5,0-2-6,-2 4 0,-3-2-1,0-1-15,-3 5-1,-2-3-43,-1 1-83,-4-1-181</inkml:trace>
  <inkml:trace contextRef="#ctx0" brushRef="#br0" timeOffset="124179.6682">15370 4253 377,'0'0'64,"0"0"-39,0 0 41,0 0-10,0 0-13,0 0 12,0-34-42,0 33 21,0 1-9,0 0-20,0 0 16,0 0-21,0 8-8,-5 16-7,0 11 17,1 5-2,1 3 0,3-1 4,0-2-9,0-7 5,1-5 0,8-3-13,5-4 9,1-3-10,6-5 12,6-2-9,3-5 9,3-6 2,-1 0 0,4 0-9,-3-10 13,-5-4-4,2-4 0,-6-2 5,0-2-5,0-5 0,-6-4 2,-1 1-5,-4-1 13,-3 0-10,-6 3 0,-1-1 6,-1 2-13,4 5 0,-3 2-134,-2 5-166</inkml:trace>
  <inkml:trace contextRef="#ctx0" brushRef="#br0" timeOffset="124600.7058">15589 4374 566,'0'0'57,"0"0"-52,0 0-5,0 0-6,0 0-2,0 0 0,-8 59 5,5-27 0,2 1 3,-2 2 0,3-3 0,0-1 3,0 0-5,0 1 2,7-3 0,2-1 2,-1 1-2,-1-5 0,-2-1-2,-1-4 3,2-1-2,2-4-44,2-4-65,4-2-21</inkml:trace>
  <inkml:trace contextRef="#ctx0" brushRef="#br0" timeOffset="125257.6712">16087 4161 408,'0'0'37,"0"0"-32,0 0 10,0 0 15,0 0 23,0 0-33,-13-23-20,13 23-1,-3 5-10,1 21 6,-2 6 5,-2 11 2,1 5 4,2 3 11,0 3-13,-1-1 1,2-3-5,-1-7 3,0-4 13,3-4-16,0-3 0,0-4 6,0-1-2,0-2-5,0-3 1,0-1 0,0-1 1,0-4 0,2-1-2,4-5-9,3-5-108,4-5-79</inkml:trace>
  <inkml:trace contextRef="#ctx0" brushRef="#br0" timeOffset="126323.674">16693 4198 363,'0'0'77,"0"0"-69,0 0 36,0 0-29,0 0-15,0 0 0,0 32-1,-3-4 1,-5 10 26,-3 6-7,0 1 18,0 3-36,1-4 2,0-3 0,1-7 4,-2-2-7,2-8 0,0-5 1,3-1 2,-1-3-3,1 1 0,2-6 4,-1 1 0,2-4-5,3-1 1,0-3-28,0-1-8,0-2-15,0 0 25,0-2 16,0-13 13,8-6-6,-2-6 3,3-2 0,-1-4 4,0-1-4,-1-5 0,0-2 25,3-4-21,-3 0 22,5-2-9,1 5-14,0 2 31,1 4-24,0 5 0,-1 4 25,-2 3-28,-1 7 29,-5 7-20,-1 3 3,-4 7 36,0 0-40,0 0-12,4 4-3,3 20-27,2 10 23,-3 10 3,1 2 2,-3 3 2,-1 2-3,-1-3 0,-1-6 8,1-4-8,-2-6 0,4-5 0,-1-5 11,4 1-16,-2-4 5,1-1 0,0-4-3,-1-2-8,-1-3-24,2-6-37,1-3-107,0 0-110</inkml:trace>
  <inkml:trace contextRef="#ctx0" brushRef="#br0" timeOffset="126551.9667">16611 4438 309,'0'0'169,"0"0"-154,0 0-10,0 0-4,0 0 3,0 0-4,40-11 0,-23 11-2,0 0-8,0-3-61,1 0-95</inkml:trace>
  <inkml:trace contextRef="#ctx0" brushRef="#br0" timeOffset="127046.6698">17138 4043 536,'0'0'59,"0"0"-36,0 0-23,0 0-11,0 0 5,0 0-13,0 55 19,0-22 0,0 6 1,0 3-4,0 1 3,-5 8 0,-1 4 12,2 1-4,-1-4-6,3-2-2,1-8 2,1-6 3,0-2-5,0-3 0,0-4 1,0-3 3,0-3-4,0-5 0,0-3 7,3-3-11,2-2 4,1-5-6,3-3-32,4 0-68,1-2-40</inkml:trace>
  <inkml:trace contextRef="#ctx0" brushRef="#br0" timeOffset="127960.6801">17700 4198 338,'0'0'108,"0"0"-59,0 0 19,0 0-7,0 0-47,0 0 25,0-11-32,-2 11-3,-2 0-4,-5 10-9,0 9 9,0 7 0,0 1 3,5 5-11,4 1 8,0 0 0,1 2-3,17-4-8,0-2 11,4-5 0,1-6 0,0-4 0,4-7 0,2-3 0,5-4 2,3 0 5,4-1-7,3-16 0,0 0-5,-2-8 4,-4-2 1,-4 0 0,-5-7 3,-8 0 2,-6 3-5,-6-2 0,-8 1 8,-1 2-10,0 0 2,-1 1-24,-10 4-56,0 2-185</inkml:trace>
  <inkml:trace contextRef="#ctx0" brushRef="#br0" timeOffset="128407.8388">17889 4237 263,'0'0'105,"0"0"-21,0 0 6,0 0-51,0 0-37,0 0-4,-1 23-5,-2 6 7,-2 9-4,4 1 7,-3 3-3,1-2 0,1-2 1,1-2-5,-1-6 4,1 0 0,1-3 0,-2-2 6,2-4-6,0-2 0,0-2 0,0-4 3,0 1-3,0-2 1,0-3-6,0-3-62,3-4-86</inkml:trace>
  <inkml:trace contextRef="#ctx0" brushRef="#br0" timeOffset="129264.6564">18405 4191 337,'0'0'262,"0"0"-229,0 0-33,0 0 2,0 0-18,0 0 7,-1-1 9,1 1-6,3 0 4,11 0 0,3 8 2,6 3 0,4 1 5,6 0-1,0 0-4,3 0 1,0-3 6,-3 0-8,-1 1 1,-6-5 0,0 1 1,-5 1-1,0-3 0,-6 0 0,-2-1 6,-4-1-6,-4-1 0,-1-1 1,-1 2-4,-3-2 3,0 1 0,0-1-2,0 0-10,0 2 12,0 1 0,0 3-3,0 3 2,0 3 2,-11 6 4,-4 6 3,-5 2 1,-4 2-9,-3 3 2,1-6 3,-2 2 4,0 0-9,-4-3 0,2 2 7,-1-3 0,1-1-11,4-2 4,0-2-9,7-2 6,4-1-27,4-4-39,6-2-32,2-3-39</inkml:trace>
  <inkml:trace contextRef="#ctx0" brushRef="#br0" timeOffset="153369.4228">19152 4704 441,'0'0'93,"0"0"-82,0 0-4,0 0 16,0 0 39,0 0-55,0 0-3,0 0 22,0 0-18,0 0-8,0 5 0,0 1-5,0 6 0,0 6 5,-3 2-49,-8 4-7,-1-1-32,-3 1-7,-4 1-27</inkml:trace>
  <inkml:trace contextRef="#ctx0" brushRef="#br0" timeOffset="156897.6863">3534 6488 134,'0'0'95,"0"0"-51,0 0 21,0 0-21,0 0-4,0 0 20,-16-31-21,11 29 3,1-1 2,-1-2-41,-1 2 5,-1 0-8,1 0 0,-2 0 5,-1 2-5,-1-1 1,1 1-2,-2-1 7,-2 1-10,-2 1 4,2 0 0,-2 0 0,-3 0 0,4 0 2,-5 4-13,1 2-2,2 2 12,2 1-7,1 3 1,1 1-1,6 4 8,-1 2 0,1 6-3,3 3 4,1 1-2,2-1 1,0-2 0,0-3-4,12-4 4,3-3 0,3-3-7,1-4 2,-4-3 5,3-5-1,-2 2 2,-2-3-6,4 0 5,-2 0 0,-1-7 5,5-10-3,-4-1-2,-1-1 0,-2-1 6,-2 1-5,-5 0-1,1 3 0,-7-1 7,3 4 4,-3 2-11,0 4 2,0 2 3,0 2 16,0 1-15,0 2 10,0 0 0,0 0-16,0 0-2,0 5-8,0 7 4,3 5 6,5-4 0,-2 2 2,0-3-4,1-3 4,-1-1-2,0-2 0,0 0-7,6-3 5,-3 0 2,0-1 0,1-2 4,1 0-4,-1 0 0,2-3 0,0-11 9,2-1-9,-1 0 0,-1 0 0,-2 1 7,2 2-6,-3 3-1,3 1 0,0 4-1,3 2-9,0 2 10,4 0 0,-2 2-8,2 10 8,-2 2 0,-3 2-1,-3-2 3,-5 0-4,-3 0 2,1 0 0,-4-1 0,0 1 3,0-4-3,0 1 10,0-5-10,0-3 0,0-3 0,0 0 2,0 0 14,-4 0 24,1-3 24,0-14-48,0-5-7,3-5-9,0-2 0,0 1 0,6 2-2,4 3 2,2 8 0,0 4-1,-3 3 1,3 3-1,-3 2-1,6 3-8,0 0 6,1 0 4,3 3 0,-2 8-5,1 2 10,-3 2-7,1 2 2,-4 0-2,-1-1 2,-1 1 0,-1-2 2,2-2-7,0 0-56,1-6 29,6 0-24,0-7-29,6 0 7,1 0-79</inkml:trace>
  <inkml:trace contextRef="#ctx0" brushRef="#br0" timeOffset="157572.6672">4529 6452 489,'0'0'32,"0"0"6,0 0-3,0 0-6,0 0-23,0 0-1,-61-2-5,49 4 10,-3 5-4,3 4 17,-4 4-23,4 5 0,-4 3 5,2 0-1,6-1-4,1-2 0,6-3-7,1-4-8,0-2-8,1-3-10,11-3 25,0 0-20,3-4 21,-2-1 5,-1 0-1,2 0-1,-4-3 4,2-8 0,0-3-1,-1-3 8,0-1-7,0-4 0,-2-2 3,1-2-5,-4-4 4,-1-1 4,-4 2 37,-1-2-23,0 3 24,0 1-8,-3 0-4,-9 1 12,2 0-22,2 4-19,-1 1 20,2 4-13,1 5-10,3 8 3,0 1 13,3 3-2,0 0-14,0 0 0,0 18-14,5 15 4,6 9 10,1 2-6,-1-1 16,1-5-10,-3-6 0,5-4 0,0-3 5,4-5-4,1-1-2,4-3-14,2-1-51,6-2-3,4-3-28,2-6 13,2-4-91</inkml:trace>
  <inkml:trace contextRef="#ctx0" brushRef="#br0" timeOffset="158658.6962">5669 6355 390,'0'0'98,"0"0"-71,0 0-24,0 0 26,0 0-29,0 0 9,-6 8-3,6-5-2,0-1-2,0-1 2,0 1-4,0-1-3,0-1-8,6 0 11,2 0 1,2 0 0,-1-1 14,3-10 14,1-1-22,-1 0-4,-3 0-3,-2 3 7,-4 1 11,-1 2-16,-2 3 7,0 0 19,0 3-20,0 0-7,0 0-1,0 0-5,0 0-12,0 14 17,0 5 0,3 3 6,0 0-4,5-1-2,2-3 0,-1-3 1,1-2-8,2 0 7,-1-6 0,-1 1-1,0-4 1,-2-1-1,1-1 1,3-2-6,-2 0-5,1 0 11,2-3 0,2-9 10,0-5-8,-3-1-2,-1 0 0,-1-3 12,-3-2-9,1-1-3,-5 0 2,0-1 54,-3-3-47,0 2 14,0-5-19,0 3 14,0-3-12,0 3-6,0 1 2,0 3 8,0 6 5,0 3-15,-3 7 15,0 4 2,1 3 4,1 1-21,1 0 4,0 0-8,0 0 4,0 25-2,0 12-6,0 10 8,0 3 0,0-5 0,0-5 2,1-6-5,4-4 3,5-6 0,2-3 0,-1-4 3,2-4-5,-1-3 2,0-2-33,0-2 30,0-4-33,4-2-15,-1 0 32,0-3-37,3-12-16,-5-4-171</inkml:trace>
  <inkml:trace contextRef="#ctx0" brushRef="#br0" timeOffset="158999.7108">5769 6300 203,'0'0'172,"0"0"-172,0 0-13,0 0 13,0 0 22,0 0-19,85-17 8,-55 8 23,-2-2-19,-1 3 0,3-3-10,0 1 7,1-1-24,2-3 7,-2 1-102,-6-2-98</inkml:trace>
  <inkml:trace contextRef="#ctx0" brushRef="#br0" timeOffset="159249.6907">5654 6134 534,'0'0'62,"0"0"-44,0 0 19,0 0-31,0 0 3,0 0-15,-7 0 6,7 0-58,3 0-16,5 0-147</inkml:trace>
  <inkml:trace contextRef="#ctx0" brushRef="#br0" timeOffset="160504.6944">7850 6306 416,'0'0'151,"0"0"-111,0 0-19,0 0 25,0 0-43,0 0-1,0 0-4,-3 12-4,3-8 2,0 1 4,0 0-18,8-4 12,1 0 1,4-1 5,2 0 20,3-4-13,0-7 2,-3 1-9,-3-1 7,-4-1-8,-2-1 2,-4 0 5,1 1 1,-3 2-7,0 3 0,0 0 0,0 4 9,0 3-9,0 0 0,0 0 0,-5 3 0,1 12-14,-2 5 14,5 1 0,1 0 1,0-1-6,0-4 5,0-2 0,7-2-3,-1-4 2,3-1 1,4-1 0,1-3-14,1-3 7,7 0 11,-4 0-4,0-8 0,1-5-16,-1-2 16,0-3-5,-2-6-1,-2-1 3,-3 0 3,-3 3 0,-2 3 36,-1 4-27,-1 5 9,1 2-18,2 4 4,4 4-19,2 0 9,2 0 6,2 7-15,-1 7 15,-4 0 0,1-1 0,-5 0 8,-1 3-8,-2 0 0,-5 1 0,0-1 8,0 1-1,0-1-7,-6-1 0,-5-1-30,-2-8-68,-1-5-302</inkml:trace>
  <inkml:trace contextRef="#ctx0" brushRef="#br0" timeOffset="160701.6998">7944 6015 682,'0'0'14,"0"0"-7,0 0-14,0 0-15,0 0-140,0 0-26</inkml:trace>
  <inkml:trace contextRef="#ctx0" brushRef="#br0" timeOffset="162208.7129">9630 6223 374,'0'0'82,"0"0"-20,0 0-3,0 0 10,0 0-30,0 0-10,-54-50 9,42 44-30,2 2 26,1 1-34,1 1 1,1 2 5,1 0-6,-3 0 0,-7 0-3,2 2-37,-5 8 36,1 1 0,3-2 4,3 1-3,-1 1 3,5-1-11,4 1-3,2 1-33,2-3 23,0-2-11,0-1 7,0-2 20,3 0-2,2-1 10,1-1 0,3-1-2,-2 0-3,1 1 5,2-1 0,-1 3-2,5-1 3,-1 3-1,0 1 0,2 2 5,-1 2-7,0 1 2,0 3 0,-3-2 0,-3 4 0,-3-2 0,-5-1-3,0 2 4,0 1-2,0-1 1,-8 1 0,0-2 3,3-3-3,2 0 0,0-3 2,0 0 3,1-3-9,-1 0 4,0-2 0,-2-1 1,0 2-1,-1-2 0,2 0-1,-2 2 14,1-1-13,-2-1 0,2 2 9,1-1-9,-2 2 0,0-1 0,-1-1-1,1 2 4,-2-3-3,5 0 0,3-1 2,0-2 3,0 0-4,0 0 1,0 0 53,0 0-43,0 0 19,0-2-31,-3-4 1,3 0-5,0-2 8,0 6-4,0-4 5,0-2-1,0-1-8,0-2 1,6 0-22,8-5 25,3 1-23,-3-1 10,2 3 2,-4-1 4,3 1 7,-1 3 0,2-2 1,2 2-5,7-1 4,2 2 0,0-2-4,1 3 8,0-3-8,-2 0 2,-5 1-5,0 1 0,-4 1 7,-3 1 0,0 2 5,0 1-5,-2-1 0,0 1-4,0-1 5,-4 2-11,0 1 10,-3 1-8,-2 0-3,0 1-74,0 0-45,-3 0-16</inkml:trace>
  <inkml:trace contextRef="#ctx0" brushRef="#br0" timeOffset="162596.6997">9933 6195 476,'0'0'132,"0"0"-87,0 0 10,0 0-38,0 0-2,0 0-15,-9-8 10,9 8-18,-3 1 8,0 16 0,-3 7-13,6 3 10,0-2 3,0-2 0,0-3 3,3-2-10,6-2 7,4-2-1,1-2 1,7-3-77,-2-3 34,2-1-75,0-5-140</inkml:trace>
  <inkml:trace contextRef="#ctx0" brushRef="#br0" timeOffset="162831.7107">9920 6054 577,'0'0'2,"0"0"-2,0 0-63,0 0 58,0 0-117,0 0-73</inkml:trace>
  <inkml:trace contextRef="#ctx0" brushRef="#br0" timeOffset="164832.8848">10296 6166 206,'0'0'94,"0"0"-20,0 0 27,0 0-8,0 0-37,0 0 8,-19-15-31,19 15-30,0 0 13,0 0-16,0 17 0,0 5-15,0 4 21,0-3-11,5-3 5,3 0-2,-1-4-5,3 1 13,-2-4-6,1-1 0,1-1 1,1-4-2,2-1 1,-1-1 0,0-2 0,-1-1 0,2-2 0,-3 0-4,2 0-5,-1-3-4,-2-7 0,-2-2 6,0-1 3,-2-4 4,-5-2 0,0 1 1,0-1 0,0 1-1,0 3 0,0 1-17,0 1 7,0 4-16,0 5 26,0 2-11,0 1 8,0 1-1,0 0 4,0 0-30,0 0 22,8 4 3,5 1 5,5-1-6,4-4 5,5 0 1,3 0 0,3 0 0,-2-4 1,2-4-1,-2 1 0,-4-1-3,-2 1 7,-5 1-4,-2 1 0,-6-1 2,-3 3-6,-2-1 5,-6 1-1,1-4 77,-2 3-60,0-2 16,0 0-18,0 0-3,-10 3-6,-1 0-6,-1 3 0,-3 0-3,0 0-7,-1 9 10,2 7 0,0 4-9,3 6 3,4-1 6,4 2 0,3-4-6,0-4 5,0-4-6,6-1 3,6-3-8,2-4 5,5-2 7,1-4 0,3-1-8,-2 0-2,1 0 8,2-3-6,-2-7 2,-2-4 3,2 1 3,0-6 0,-4 1-2,2 0 4,-4 0-2,-1 2 0,-4 4 11,0 1-11,-5 5 0,-1 3 7,-2 3-7,1 0 0,1 0 0,4 0-3,-3 0 0,0 6 2,0 0 1,-2 1 0,-1-2-4,0 0 5,-2-1-1,1 1 0,-2-1 2,1 1-3,-1 1 1,0-1 0,0 0 0,0 3 0,0 0 0,0-1 0,0 2-2,-1 1 0,-6 0 2,1 0 0,0-1 10,-2 0-2,4-3 2,-5 0 8,7-1-15,-1-2-3,2-3 0,1 0 4,0 0-1,0 0-3,0 0 0,0 0 18,0 0-8,0-3 38,0-11-7,6-7-30,4-4-3,2-4-8,4 2-6,0 2 3,0 2-22,-3 6 21,-2 5 1,2 5-1,-5 4-3,-1 3 7,3 0 0,1 3-13,0 10 7,-1 7 6,-3-1 0,1 1 0,-2-2 0,3-2 0,-2 1 0,2-3 0,0-3 7,3 0-7,2-4 0,-1 1-36,2-5-4,1-3-51,1 0-3,-1 0-97</inkml:trace>
  <inkml:trace contextRef="#ctx0" brushRef="#br0" timeOffset="166487.7065">12468 6173 656,'0'0'55,"0"0"-52,0 0-3,0 0 0,0 0-10,0 0 0,0 0 8,9 26 2,-6-20 2,0-2-2,1 0-5,3-1 2,1-2 3,3-1 1,3 0 0,1 0 4,3 0 8,-4-1-7,0-7-6,-3 0 0,0-2 3,0-2 3,1-3-5,2-6 0,-1-3 0,2-5-1,-1-4-13,-2-3 5,-2-2-20,-4 2 28,-2 3-2,-4 3 2,0 4 15,0 5-11,-3 3-1,-1 8 5,-1 3-1,4 6 7,-1 1-14,1 0 0,-3 0-5,-2 0 0,-5 11 3,5 11 2,-3 8-6,5 4 2,4 6 4,0 4 0,0-2-3,0 0 7,3-4-4,10-8 0,1-5-8,2-5 7,-1-3 1,4-1 0,-4-6-1,0-2 1,2-2-1,0-3 1,0-3-34,4 0 29,-1-6 5,-1-9-36,0-5 35,-1 0-11,-5-6 12,2-6 0,-3 0 0,-1-4-14,-3 0 4,-5-2-16,-1 3 13,-2 1-6,0 4 19,0 6 38,-9 3-37,5 6 49,2 6-27,-1 4-19,2 5 30,-1 0-34,-1 0-3,3 17-1,-3 12-13,3 5 10,0 6 7,0-1 0,0 0-3,0-3 9,0-2-6,0-6 0,0-6 5,0-4-10,3-4 5,0-5 0,0-2 2,-1-4-2,1-3 0,0 0-2,4 0-6,2 0 8,1-12 1,5-7 7,2-4-16,0 1 7,0 2 1,-1 6-1,-4 5-25,3 6 2,-1 3 15,3 0 3,2 6 1,-2 6 5,0 1-5,-1-2 0,-2 1-59,-1 1 19,2 0-37,-3-1 26,-3 0 30,-2 0-5,-2-2-220</inkml:trace>
  <inkml:trace contextRef="#ctx0" brushRef="#br0" timeOffset="167297.7037">13596 5976 406,'0'0'108,"0"0"-42,0 0-2,0 0-59,0 0-5,-97 53 0,73-29 7,-2 2-10,7-2 3,4-2 0,6-5-7,6-5-7,3-3-8,0-4-7,0-1-16,3-3 33,7-1-5,3 0-1,0 0-11,3 0-41,-2 0 26,-4-5-1,-1 3 20,-3 0 25,3-1 4,-2 3 11,0-1 9,-1 1-23,1 0 17,2 0-18,1 1 9,5 6-10,0 3 1,1-4 0,0 0-4,-3 0-25,0-3 16,-1 0 0,2-3-1,-4 0 9,2 0 3,0-7 2,2-6 42,-1-1-30,0-2 37,2-3-24,-3-3 27,-3-5-17,0-3 28,-2-4 1,-2-4 0,1 1-61,0-2 11,0-1-14,-2 1-5,-1 3-2,-1 3 7,-2 9 0,0 7 15,0 8-12,0 7 31,0 2-34,0 22-6,-2 17-22,-5 13 26,-2 4 2,3-2 1,5-4-1,1-6 0,0-6-1,3-6 9,7-7-16,3-6-1,1-2-38,4-4 27,-2-3-55,1-3-52,0-6-68</inkml:trace>
  <inkml:trace contextRef="#ctx0" brushRef="#br0" timeOffset="167751.7028">13681 5940 48,'0'0'465,"0"0"-458,0 0 13,0 0-13,0 0-7,0 0 0,1 0-22,14 0 22,2 0 0,5 0 3,3 0 13,3 0-11,7-5-2,2-2-3,2-2-11,-2-2-85,-3 0-7,-7 3-21</inkml:trace>
  <inkml:trace contextRef="#ctx0" brushRef="#br0" timeOffset="168343.2217">12580 6087 481,'0'0'51,"0"0"-34,0 0 11,0 0-18,0 0 0,0 0-5,34 0-5,-7-1 0,4-3 1,6-4-1,-1 5 0,-3-3-10,-2 0-51,-7 1-89,-4-2-113</inkml:trace>
  <inkml:trace contextRef="#ctx0" brushRef="#br0" timeOffset="171701.7129">7823 7499 374,'0'0'50,"0"0"-2,0 0-11,0 0-2,0 0-20,0 0-15,0 0-4,-1 62 4,1-26 26,0 8 7,0 2-31,0 7 2,3 3 5,-2 0-2,-1 2-7,0 3 0,0-3 5,-4 0-1,-2-6-4,1-7 0,0-7 4,2-10-2,3-4-4,0-2 2,0-8-64,1-1 5,9-10-105,2-3-37</inkml:trace>
  <inkml:trace contextRef="#ctx0" brushRef="#br0" timeOffset="172345.7193">8040 7595 300,'0'0'69,"0"0"-69,0 0 3,-3 80-3,3-42 3,0 3 0,0-1 29,0 0-22,7-1 5,6-7-3,1-3-6,7-5-11,0-7 5,9-2 0,1-6 1,3-3 11,-1-3 1,4-3 22,4-5-15,-2-9 14,1-7-24,-6 1-2,-6 2 4,-5-2-11,-2-1 6,-4-3 1,-3-3-2,-2-2-6,-6 2 0,-5-1 6,-1-1-12,0 2 6,0 4-25,-10 2-21,-5 6-82,-1 5-44</inkml:trace>
  <inkml:trace contextRef="#ctx0" brushRef="#br0" timeOffset="172760.7042">8314 7729 397,'0'0'31,"0"0"-6,0 0-4,0 0-16,0 0-10,0 0-9,0 59 14,0-23 52,0 3-25,0-1 15,0 0-3,0 1-39,0 0 23,0-1-21,0-2-1,5-6 6,-1-3-2,5-4-5,-3-7 0,0 1 4,3-4-15,0-2 11,1-4-75,-1-3-40,3-4-102</inkml:trace>
  <inkml:trace contextRef="#ctx0" brushRef="#br0" timeOffset="173450.5486">8838 7766 516,'0'0'56,"0"0"-35,0 0 35,0 0-46,0 0-3,0 0-7,-3-5-28,4 5 27,13 0 1,5 6 0,3 0 0,4-1 0,-4 1 0,2-3 7,-3 1-3,-4 1-8,0-2 4,-3 3 0,2-3 1,-5 3-1,-1-1 0,0 0-1,-2 3 2,1-2-1,1 3 0,-4-1 0,2-1 4,-4 4-4,-2-2 0,-2 1 7,0 0-1,0 1-6,-2 3 0,-10 1 2,-4 3 12,-4 3-11,0 6 2,-1 2-5,3 1 8,-3-2-9,3 1 1,0-3 0,2-3-12,2-3 0,5-5-37,5-2-2,4-8-84,0-2-56</inkml:trace>
  <inkml:trace contextRef="#ctx0" brushRef="#br0" timeOffset="173890.7058">9782 7800 244,'0'0'281,"0"0"-211,0 0-17,0 0-51,0 0 11,0 0-13,2 0-20,10 0 12,5 0 9,5 0-1,3 0 0,0 0 3,-1 0 2,-6 0-5,-3 0-19,-6 0 17,-3 5-75,-6 4 6,0 3-40,0 0-154</inkml:trace>
  <inkml:trace contextRef="#ctx0" brushRef="#br0" timeOffset="174057.7001">9816 8007 328,'0'0'109,"0"0"-97,0 0-12,0 0 0,88-15 3,-63 7-7,-2-1-11,-2 2-82,-4 2 17</inkml:trace>
  <inkml:trace contextRef="#ctx0" brushRef="#br0" timeOffset="177620.7118">11009 7549 113,'0'0'74,"0"0"-29,0 0 32,0 0-28,0 0 1,0 0-5,0 0-17,-26 6 13,19-5-29,2 2-2,1-1 8,1 0-12,-2-1 14,2-1 7,-3 3-25,-2 0 26,0 0-14,-1 1-3,-1 0 1,2-1-4,-2 1-8,-5 2 0,3 3 5,-7 3 1,-1 3-6,1 2 0,2 2 1,4 2-1,2 3 0,0 2-1,2 0 6,1-1-8,5-2 6,1-2 3,2-3-6,0 0-4,0-2 4,5-2 1,9 0 0,3-4 26,0 0-14,7-5-8,-2 1 13,5-3-11,-2 2-7,-1-2 0,-3-3 6,1 0-23,-2 0 16,2 0-42,-1-1-44,-4-4-72,-6 0-107</inkml:trace>
  <inkml:trace contextRef="#ctx0" brushRef="#br0" timeOffset="178045.7121">11241 7847 538,'0'0'59,"0"0"-24,0 0-14,0 0-7,0 0-14,0 0-3,0 11 3,0-1 25,0 4-20,0-2 27,0 1-27,0 2-4,0-3 7,0 2-7,0 7-1,0-1 0,3-1-14,0 2 8,0-9-76,2 0 31,-1 0 28,1-1-82,1-4 64,-3 1-199</inkml:trace>
  <inkml:trace contextRef="#ctx0" brushRef="#br0" timeOffset="181071.7146">11622 7368 188,'0'0'93,"0"0"-55,0 0-20,0 0 27,0 0-20,0 0-24,-2 12 44,2-4 16,0 1-41,0 2 21,0 3-35,0 4 7,0 3-13,0 7 3,0 2 9,8 3-12,-1 3 0,1-3 4,-2-1 0,0 1-4,-1 2 0,0-2 4,-2 1-4,3-1 0,0-4 1,0 0-1,1-4 0,-1-4 0,0-3 0,-3 2 5,-1-1-10,-2-4 5,1 1 0,1-8-7,-2 0 5,3-3-32,1-5-36,-1 0-82,3 0-64</inkml:trace>
  <inkml:trace contextRef="#ctx0" brushRef="#br0" timeOffset="182329.7328">12055 7605 301,'0'0'119,"0"0"-39,0 0-22,0 0-15,0 0-16,0 0-27,-9-6 0,4 6-3,0 1 7,-2 10-4,0 4 7,1 6-7,0 1 20,1 2-11,1 2-9,2-3 0,2-4 5,0 1-10,0-3 5,0-6 0,0 0-7,9-4 4,0-2-6,6-3 9,0-2-7,7 0 7,8-2 5,3-11-3,7-4 7,-2-3-2,-1-1-7,-6 2 0,-4-1 3,-7 2-6,-4-1 3,-4-2 0,-6 4-20,3-1 23,-8 1-3,-1 2 0,0-1 5,0 2-5,-7 3 3,-1 4 11,4 4 19,-1 3-12,4 0 3,-1 2-24,1 16-13,-1 7 10,2 4 3,0-2 0,0 0-4,0-4 8,5-4-4,2-4 0,1 0 0,5-1-8,-2-4 9,3 2-2,3-3-14,4-2-111,-3-5-9</inkml:trace>
  <inkml:trace contextRef="#ctx0" brushRef="#br0" timeOffset="182728.7146">12668 7690 338,'0'0'227,"0"0"-190,0 0-3,0 0-22,0 0-4,0 0-14,11 11 7,-6-1-1,0 4 0,-2 0 8,-3 1-8,0 1 0,0-1 3,0 0-3,0 2 0,3-4 0,-2 4 0,2-3-32,3-2-30,-5-3-90,2-5-264</inkml:trace>
  <inkml:trace contextRef="#ctx0" brushRef="#br0" timeOffset="183716.726">13032 7474 465,'0'0'41,"0"0"-16,0 0-27,0 0 2,0 0 0,0 0-17,-5 19 34,16-11-15,0 0 18,6-1-16,5 0 22,4 1-26,2-1 5,3 1 1,1-2-5,-1-2-1,-1 1 0,-3-2 9,-2-1-12,-1-1 3,0 1 0,-2-2 3,-5 1-3,2 1 0,-5-1-3,-1 2 11,-4 0-15,-3 2 7,-3-2 0,3 1-7,-6 2 7,0 3 0,0 3-3,-9 2 7,-9 2 26,-3 2-23,-3 3-4,3 0 6,-1 2-6,3 1-3,-1 0 0,1 0-23,1-3-33,3-4-61,2 0-13,4-5 24</inkml:trace>
  <inkml:trace contextRef="#ctx0" brushRef="#br0" timeOffset="185835.718">13924 7669 394,'0'0'146,"0"0"-139,0 0 5,0 0-13,0 0 1,0 0 0,80 11 1,-54-11 15,-4 0-16,2 0 13,1 0-2,1 0 1,0 0-12,0-3 0,1-2-3,-2 1-4,-4 0-49,-4-1-43,-4 2-118</inkml:trace>
  <inkml:trace contextRef="#ctx0" brushRef="#br0" timeOffset="186152.7203">14104 7602 248,'0'0'171,"0"0"-169,0 0 1,0 0 31,0 0-4,-17 84 16,11-64-24,3 1-22,0-2 25,1 1-25,2-1 0,0-1-2,0-2-53,0-5-84,0-1-51</inkml:trace>
  <inkml:trace contextRef="#ctx0" brushRef="#br0" timeOffset="186775.7178">14944 7478 276,'0'0'130,"0"0"-37,0 0-9,0 0-50,0 0 13,0 0-5,-98-45-40,76 45 22,0 0-23,-3 0-1,-2 6 3,2 9 2,-2 5-5,6 5 0,2 4-2,3-1-6,5 1 8,5-2-1,6-1-13,0-3 8,0-2 4,11-5-5,8-1 7,3-3-2,4-5 2,2 1 0,2-5 8,0-3-8,0 0 0,-2 0-3,0 0-41,-1-4-23,-5-3-102,-5 0-131</inkml:trace>
  <inkml:trace contextRef="#ctx0" brushRef="#br0" timeOffset="187360.7186">15155 7706 344,'0'0'266,"0"0"-203,0 0-24,0 0-10,0 0 17,0 0-45,1-40 0,8 35 7,4 1 1,1 1-9,2 3 0,4 0 7,1 0-11,-2 8 5,-4 4-1,-3 0 0,-5 5-4,-5-1 0,-2 5-1,0 2-3,-15 1-2,-5 0 10,0-1 0,-1-4-3,4-2-18,3-1 21,2-2-5,5-4 13,6-2-24,1-4 16,0-3-2,0-1-5,15 0-2,6 0 9,7-2-5,2-10 12,3-2 0,0-1-7,-3 3-19,-2 2-38,-3 0-97,-4 2-34</inkml:trace>
  <inkml:trace contextRef="#ctx0" brushRef="#br0" timeOffset="188005.72">15892 7185 421,'0'0'100,"0"0"7,0 0-11,0 0-47,0 0-6,0 0-43,-14 10 0,10 17-11,1 11 26,1 3-15,-1 2 7,2-4 6,-1-1 8,2-3-17,0-3-4,0-4 0,0-3 8,0-3-11,0 0 3,5-4 0,4-1-4,0 1 4,1-3-5,3 3-19,0-2-48,2 1 44,1-3-78,0-7-14,-1-4-27</inkml:trace>
  <inkml:trace contextRef="#ctx0" brushRef="#br0" timeOffset="188637.0441">16218 7354 512,'0'0'63,"0"0"1,0 0 14,0 0-37,0 0-41,0 0-11,-5 57 11,0-26 0,4-2 6,1-2-9,0-6 3,1-5 0,12-2-8,1-4 10,1-2-4,0-1 2,1-5 0,2-2 4,1 0-3,4 0 1,1-9 9,0-5-8,-1-1-3,-2 0 0,-6-1 0,-3-1 0,-3 2 2,-4-3 2,-2 0 22,-2 0-21,1 0 5,-2 3-10,0 6 4,0 3 7,0 5-8,0 1 7,0 0-10,0 4-13,0 14 13,0 6-9,0 0 18,0 0-8,0-2-1,0-3 0,3-4 0,1 0 2,5-1-4,1-2 2,4-1-5,4-1-6,1-2-20,-1-3-38,1-5-45,0 0-150</inkml:trace>
  <inkml:trace contextRef="#ctx0" brushRef="#br0" timeOffset="189140.2144">16715 7538 495,'0'0'204,"0"0"-157,0 0 43,0 0-75,0 0 12,0 0-27,-4-10 20,4 5-12,0 1-8,0 1 0,4-3 5,5 2 1,6-3-6,-1 3 0,1 1 0,1 3-2,-5 0 2,2 0 0,-4 0-14,-2 14 14,-1 3 0,-6 8 0,0 0 0,-1 4-2,-16 1 2,1 0 0,1-5-17,2-5 1,8-3 16,-1-1-6,3-4 11,3-1-11,0-6 6,0-3-6,3-2-13,16 0 14,8 0 5,6-4 1,3-10 4,-2 2-5,-4 1 0,-6 3-1,-4 1-6,-4 1-32,-1 2-46,-2 0-38,-4-3-124</inkml:trace>
  <inkml:trace contextRef="#ctx0" brushRef="#br0" timeOffset="190085.7186">17190 7266 432,'0'0'54,"0"0"-35,0 0-4,0 0-7,0 0 5,0 0-13,0 3 0,6 3 10,4 1-8,-1 3 10,5-1-12,6 0 15,7-2-8,6-2-6,3-1 0,3-1 3,-1 0 0,-5 0-4,-3 2 0,-5-2 5,-5 0-8,-5 1 3,-5-2 0,-2 2 1,-4-1-1,0 3 0,-4 5 0,0-2-6,0 4 6,0 3 0,-8 0 1,-6 2 18,-2 0-13,1-1-6,0-1 0,0 2 2,-3 0-2,3 2 0,-1-1 2,-1 1-6,1-2 4,1 0 0,0-1 0,0 0-26,2-4-6,4-3-55,3-4-90</inkml:trace>
  <inkml:trace contextRef="#ctx0" brushRef="#br0" timeOffset="191426.8644">18113 7513 391,'0'0'120,"0"0"-120,0 0 0,0 0 8,0 0 7,0 0 5,61 14 32,-40-14-48,-1 0 27,5 0-17,2 0-6,1 0 8,2 0-14,-2 0 1,4 0-3,-1-2-63,0-1 22,-1-3-98,-8-1-177</inkml:trace>
  <inkml:trace contextRef="#ctx0" brushRef="#br0" timeOffset="191719.9643">18336 7439 331,'0'0'53,"0"0"-21,0 0 46,0 0-45,0 0 54,-42 92-64,39-75 13,1 1-22,2-2-5,0 1-9,0-1 0,0-1-1,0 0-10,2-3-15,1-1-21,3 0-15,0-5-134</inkml:trace>
  <inkml:trace contextRef="#ctx0" brushRef="#br0" timeOffset="192021.7268">18825 7643 505,'0'0'109,"0"0"-86,0 0-23,0 0 2,0 0-6,0 0-77,2 10-41,-2-6-14</inkml:trace>
  <inkml:trace contextRef="#ctx0" brushRef="#br0" timeOffset="192267.3409">19080 7626 156,'0'0'543,"0"0"-540,0 0 7,0 0-10,0 0 5,0 0-14,6 7-25,-3-6-23,1-1-80,2 0-258</inkml:trace>
  <inkml:trace contextRef="#ctx0" brushRef="#br0" timeOffset="192507.722">19431 7609 620,'0'0'39,"0"0"-32,0 0 11,0 0-9,0 0-13,0 0 4,0 8-43,0-5-9,0 0-127</inkml:trace>
  <inkml:trace contextRef="#ctx0" brushRef="#br0" timeOffset="193061.7258">19791 7461 645,'0'0'85,"0"0"-65,0 0 3,0 0-15,0 0-16,0 0 7,33 0 1,-10 0 9,2 0-3,4 0-6,-1-3 0,5-1 7,0-2-9,0 0 2,-2 3-42,-3-1-9,-1-1-83,-6 2-28,-5 0-37</inkml:trace>
  <inkml:trace contextRef="#ctx0" brushRef="#br0" timeOffset="193390.7231">19947 7368 395,'0'0'133,"0"0"-133,0 0 13,0 0-10,0 0 5,0 0 10,-26 93-13,23-71 2,2-3-8,-1-1 1,2-1-9,0-1 6,0 1-25,0-3 2,3 1-2,3-2-11,0-1-32,2-3-59</inkml:trace>
  <inkml:trace contextRef="#ctx0" brushRef="#br0" timeOffset="195071.3947">20931 7346 328,'0'0'98,"0"0"-23,0 0-13,0 0 17,0 0 28,0 0-83,-3-62 28,-7 55-37,-2-1-2,-1 2 13,-2 2-26,-1 1 0,0 3-2,-4 0-5,-2 1 7,-3 12-1,-2 4 7,2 4-11,3 5 5,1 5 0,3 2-5,3 2 5,3-2 0,5-1-4,4-3 2,3-3-4,0-3 6,3-4-2,13-1-7,10-4-19,5-3 28,3-1-4,8-5 2,-2-4-9,1-1 11,-1 0-76,-5 0-51,-3-6-228</inkml:trace>
  <inkml:trace contextRef="#ctx0" brushRef="#br0" timeOffset="195759.9882">21124 7570 327,'0'0'96,"0"0"-54,0 0 19,0 0-56,0 0 9,0 0-14,39-14 3,-30 14-10,1 0 7,1 13 0,-2 2-13,-1 3 17,0-2-4,-4 2 0,0-1 0,-1-4 3,-3 1-3,0-4 0,0 0-1,0-3 9,0-3-10,0-1 2,0-1 0,0-2 0,1 0 1,2 0-1,3 0 25,1-6-24,2-7 19,0-7-10,5 0-7,-2-1 13,1 0-14,2 8-2,-2 2 0,-2 2 6,-1 6-8,0 3 2,1 0-18,-3 0 17,2 8-12,-3 4 13,1 1-2,-3-1 6,-1 2-4,-1-4 0,1 4 0,-1-1 1,2-1-1,1 2-3,3-4 0,4-3-73,-1-4-54</inkml:trace>
  <inkml:trace contextRef="#ctx0" brushRef="#br0" timeOffset="196255.5525">21722 6938 609,'0'0'32,"0"0"-29,0 0 25,0 0-28,0 0 13,0 0-28,-18 87 22,10-37-7,2 2 3,-2 0 5,2-1 16,3-1-19,-2-8 5,5 1 10,0-5-13,0-2-7,0-1 0,0-7 4,2 0-5,1-5 1,-3 3 0,0-6-8,1-2-51,2-6-6,2-8-41,1-1-175</inkml:trace>
  <inkml:trace contextRef="#ctx0" brushRef="#br0" timeOffset="197216.7285">21961 7306 415,'0'0'113,"0"0"-48,0 0 0,0 0-15,0 0-36,0 0-14,-3 17-14,1 0 12,1 4 4,1 1-1,0 3-1,0-3 3,0 1-5,0-4 4,3-1-2,6-2 0,3-3 6,0-1-8,1-3 2,2-4 0,3-1 11,0-2-4,3-2-7,2 0 0,2 0 10,3-8-21,0-7 11,1-3-17,-3-4-3,-2-1-45,-6-2 7,-3 2-9,-7 2 19,-8 2 37,0 6 22,0 3-8,-3 3 51,-8 6-35,-1 1 19,3 0-38,0 0 8,-1 13-12,2 5 4,4 3 0,-1 2-1,5-1 2,0-2-1,0 0 0,0-5-7,6-2 4,7-2 3,4-1-39,7-2-16,3-3-64</inkml:trace>
  <inkml:trace contextRef="#ctx0" brushRef="#br0" timeOffset="197973.5689">22555 7488 343,'0'0'51,"0"0"-19,0 0 15,0 0-13,0 0 4,0 0-23,27-19-1,-21 19 1,2 0-7,1 5-5,-1 5-3,1 4 0,-2 1 3,-1-1-3,-1-1 0,-4 0 1,-1 1 6,0 0-14,0-3-5,0 0 12,0-3-4,0-1 4,-4 1 0,2-4 2,1-1-2,1-3-1,0 0-23,0 0 24,0 0 2,0 0 11,0-12 4,0-4 6,9-2-18,4-2 6,1-1-11,2 5 1,-3 2-2,2 4 1,-1 2 0,-4 3 0,2 4 0,-1 1-5,-4 0 3,2 0-14,-2 12 16,-2 3 1,1 1 8,-4 1 9,1-2-11,-2 0-7,2-3 0,3 2 8,0-4-5,1 2-3,1 2-2,-1-5-9,-1 2-58,0-4-47,-1-4-140</inkml:trace>
  <inkml:trace contextRef="#ctx0" brushRef="#br0" timeOffset="198634.7447">23062 7137 413,'0'0'141,"0"0"-82,0 0 25,0 0-49,0 0-31,0 0 5,-3 0-9,3 0-8,0 0 5,3 0-16,8 7 19,6 2 0,1-1 2,6 0-7,3 2 5,6 0 0,3 0 2,1-2 10,2-2-15,-7 1 3,-3-3 0,-7-1 8,-1 0-5,-5 0-3,-2 0 0,-2 2 3,0-1-8,-5-1 5,2 1 0,-3 1-3,-3 0 3,0-1 0,-1 2-4,-2 3 8,0 2-4,0 3 0,-8 4 4,-7 5 1,-4 2-3,-2 0 0,-3 0 0,0 1 11,-1-2-12,2-1-1,0-2-12,-1-2 8,2 1-51,0-3-64,2-5-39</inkml:trace>
  <inkml:trace contextRef="#ctx0" brushRef="#br0" timeOffset="202324.7313">5924 9437 10,'0'0'436,"0"0"-422,0 0-2,0 0 27,0 0-25,0 0 10,101-29-20,-69 23 1,-1 0 3,0 1 0,-1-1-8,-3 1 0,0 3 3,2-1-4,-1 1 2,2 2-1,-2 0 0,2 0-35,-2 0-84,-4 0-98</inkml:trace>
  <inkml:trace contextRef="#ctx0" brushRef="#br0" timeOffset="202688.7322">6063 9697 238,'0'0'89,"0"0"-76,0 0-10,0 0 35,0 0-4,0 0 0,45 14-2,-20-14-4,5 0 3,3 0-25,3-6-6,-2-4 0,-3 0 3,-1-1-8,-3 2 5,-5 2-20,-3 2 15,-5 2-68,1 3-27,-5-1-121</inkml:trace>
  <inkml:trace contextRef="#ctx0" brushRef="#br0" timeOffset="203373.734">6200 9179 420,'0'0'69,"0"0"-69,0 0-3,0 0 0,0 0 6,0 0-2,73 50 28,-52-43-25,0 1 22,4-2-4,-1 1-14,6 3 34,0-3-31,-3 1-8,4-4 6,-1-2-5,-3 0-4,0 1 0,-5 0 3,-3 5-8,-7-1 5,-3 4 0,-4 3 1,-2 0-1,-3 7 0,0 4-1,0 1 1,0 2 13,-6 5-9,-8 0 7,-3 2-8,-3 3 12,-2 1-15,-4 2 0,1-2 4,1-2 10,5-2-14,-4-5 0,7-2-1,-2-3-17,7-3-25,1-7-107,4-6-135</inkml:trace>
  <inkml:trace contextRef="#ctx0" brushRef="#br0" timeOffset="204731.1923">8132 9125 301,'0'0'125,"0"0"-82,0 0-25,0 0 30,0 0-31,0 0-6,0-3-9,-1 8 8,-13 6-3,-2 7 19,-3 3-16,-4 2-10,-2 2 0,1-2 10,-3 1-17,3 2 7,2-3 0,1-2 0,2-3-6,2-3-1,4-5-5,1-2 3,4-2 3,-2-2 6,7 5 0,-2-4 1,2 1-1,2 1-1,1-2-1,0 5-8,0 1 9,9-1 1,4 4 0,4-2 20,2 1-14,3 1-6,5 0 0,0-1 16,3 2-18,-5-1 2,-1-2 0,-5 0-4,-5 0 4,1 0-17,-8 0-8,-1-1-75,-3-2-13,0-4-123</inkml:trace>
  <inkml:trace contextRef="#ctx0" brushRef="#br0" timeOffset="205736.7323">8524 8959 390,'0'0'42,"0"0"26,0 0-6,0 0-6,0 0 7,0 0-49,-1-13 31,-4 13-29,-3 4-8,0 13 0,1 9-8,2 3 0,2 6-1,3-1 3,0-2-3,0 0 1,14-5 0,2-1-4,4-7 4,2-2 0,3-4-1,3-3 5,4-3-4,1-4 0,1-2 5,2-1-8,-3 0 7,-2-3-4,-3-12 6,-4-1-3,-4-1-3,-4-2 0,-4-1 9,0 1-6,-3-5-3,0-2 3,-2-1-2,1 0 1,-4-2-2,-2 0 0,-2 2-26,0 2 20,0 6-37,-9 3-17,-8 5 0,-1 7-154</inkml:trace>
  <inkml:trace contextRef="#ctx0" brushRef="#br0" timeOffset="206232.7256">8742 9022 304,'0'0'113,"0"0"-100,0 0-7,0 0 11,0 0-14,0 0 22,-4 74 3,4-47 4,0 3 12,0 5-32,0 2-5,0 2 7,4 0-9,1-2-5,1-2 7,-3 4-6,-3-5 14,3 0-11,-3-6 2,4-7-2,-4-3 1,0-1-6,0-4 1,0 0-15,3-5 12,-1-1-37,2-3-77,1-4-52</inkml:trace>
  <inkml:trace contextRef="#ctx0" brushRef="#br0" timeOffset="208450.2578">9296 8839 300,'0'0'121,"0"0"-59,0 0-3,0 0 19,0 0-25,0 0-32,0 0-14,-2 3 1,-1 14-8,2 7 2,-1 4 6,2 5-9,0 3 1,0 1 0,0 0 6,2 2-6,1 2 0,1-1 7,1 1-2,-2-2-5,0-5 0,0 0 1,0-2-1,-3-2 0,4 0 0,-4-6 0,0 3 4,0-1-8,0-2 4,0-3-30,0-6 17,0-5 13,0 0-15,0-6 13,0 0-39,0 1 14,0 0-3,0-1-24,0-1-2,0-1-54,0-2-65</inkml:trace>
  <inkml:trace contextRef="#ctx0" brushRef="#br0" timeOffset="209663.4803">9830 9077 485,'0'0'118,"0"0"-98,0 0-20,0 0 5,0 0-9,0 0 7,0 0-3,39-2 3,-20 2 2,2-3-8,-1-1 3,-1 4 0,-3 0-10,1 0 10,-1 0-70,-4 0-65</inkml:trace>
  <inkml:trace contextRef="#ctx0" brushRef="#br0" timeOffset="209898.479">9861 9331 251,'0'0'10,"0"0"3,0 0 39,0 0 7,0 0-56,0 0 13,85 1-12,-71-5 5,2 1-2,-1-3-7,0 5-5,-1-7-88</inkml:trace>
  <inkml:trace contextRef="#ctx0" brushRef="#br0" timeOffset="211179.7548">11216 9092 271,'0'0'89,"0"0"-16,0 0 14,0 0-4,0 0-11,0 0-21,5-29 15,-5 25-24,0-2-42,-6 0 25,-5-1-24,1 2 2,-2 0-6,-2 0 9,-2 2-7,-1 0 1,-2 3 0,0 0-6,-1 0 6,-1 5 0,1 7-5,-2 5-6,0 2 10,1 7-2,2 4 0,-2 5 0,5 2 3,2 6 0,5-6 0,2-4 0,7-4-2,0-8-1,7-3-4,8-3 0,4-3 7,5-3 0,2-2 2,4-4 7,1-3-9,2 0 0,4 0-16,-4 0 2,-2-5-112,-6-5-88</inkml:trace>
  <inkml:trace contextRef="#ctx0" brushRef="#br0" timeOffset="211583.7502">11459 9262 580,'0'0'40,"0"0"-37,0 0-3,0 0 0,0 0 16,0 0-12,0 84-1,0-66 4,0-2 5,0-2-15,0-3 3,0 1 0,0 0 1,0-1-1,0 4-5,0-7-2,0 0-98,3-5-102</inkml:trace>
  <inkml:trace contextRef="#ctx0" brushRef="#br0" timeOffset="212483.7409">11790 8655 302,'0'0'196,"0"0"-140,0 0-15,0 0 42,0 0-74,0 0-6,-3 26-3,-7-8 16,-2 5 2,0-1 0,-1 2-14,-2 0 18,3-1-18,0-2-4,4-1 0,0-4-11,2-1 7,1-3-41,-1-3-26,6-3 26,-3-1-115,0-5-71</inkml:trace>
  <inkml:trace contextRef="#ctx0" brushRef="#br0" timeOffset="212815.7392">11622 8733 430,'0'0'36,"0"0"-36,0 0 0,0 0 46,0 0-12,0 0-18,38 69 14,-30-53-25,3-1-2,-1 1-3,0-2 2,2 0 0,0-4 1,-1-1-3,-1 0 0,0-3-21,1-1-2,-2-5-41,1 0-104</inkml:trace>
  <inkml:trace contextRef="#ctx0" brushRef="#br0" timeOffset="213133.7401">11552 8863 268,'0'0'7,"0"0"25,0 0-13,0 0-5,0 0 25,98 7-23,-74-7-10,3-4 9,4 0-9,-1-1-6,4 2 0,-4-3-59,-5 3-40</inkml:trace>
  <inkml:trace contextRef="#ctx0" brushRef="#br0" timeOffset="215529.7399">12480 8955 338,'0'0'138,"0"0"-70,0 0-13,0 0 9,0 0 15,0 0-64,0-3 7,0 3-22,0 0 19,-3 0-20,-9 3 5,-8 14-4,0-1 4,-3 5-1,-1 0-3,-1 0 0,-2 2-19,0-1 17,2 1-23,1-2-27,5-5 30,2 0-35,5-4 40,3-3-5,2-4 12,4 2 8,-3-3 2,6 1 0,0 1-1,0 0-4,9 3 5,4 0 2,3 3 2,3 0 27,1 2-17,4 2-8,-1-4 7,2 0-7,-1 0-6,-3-1 0,-3-1 6,-1 2-4,-1 1-2,1-2 0,0 1 16,-2 1-9,-2-3-7,-1-2 0,-4 1-15,-2-4 11,-2 0-59,-2 1-41,-1-4-149</inkml:trace>
  <inkml:trace contextRef="#ctx0" brushRef="#br0" timeOffset="216581.8157">12830 8985 233,'0'0'79,"0"0"22,0 0-1,0 0-57,0 0 3,0 0-19,-9-2-17,8 2 26,-1 0-27,1 6-4,-4 11 22,2 4-25,0 5 12,2 2 0,1 1-10,0 1 29,0 0-31,0-2-2,9-1 0,0-5 3,1-5-7,2-4 4,0-2 0,3-4-3,0-2 7,3-5-4,3 0 15,4-4-9,2-10-7,3-4 1,-2 0 0,-1-3 5,-5-1-3,-5 1-1,-1 0 4,-5-2-3,-3 4-2,-2-2 0,-6 1 2,0 2 4,0-3-6,0 0 0,-6 1-3,-2 2 6,0 3-4,1 5 1,2 2-3,1 5-13,-2 3 14,6 0-59,0 0-71,0 0-240</inkml:trace>
  <inkml:trace contextRef="#ctx0" brushRef="#br0" timeOffset="216951.6086">13312 9120 630,'0'0'63,"0"0"-63,0 0 0,0 0-6,0 0 9,0 0-3,43 73 0,-38-54 16,-1 1-16,-1 2 0,2 1 0,-2-5 5,0-2-5,3 0 0,-2-4-1,1-1 14,-2 2-20,-2-3 7,4-1-17,-1-3-15,1-3-104,2-3-200</inkml:trace>
  <inkml:trace contextRef="#ctx0" brushRef="#br0" timeOffset="217800.8539">13109 9149 355,'0'0'105,"0"0"-65,0 0 9,0 0-47,0 0 3,0 0-5,-3 9-3,3 6-6,0 2 9,0-1 0,0-2-5,9-1-3,5-2 5,-1-2 3,4-3-16,2-3 15,3-3-64,-1 0-43,0 0-16</inkml:trace>
  <inkml:trace contextRef="#ctx0" brushRef="#br0" timeOffset="221132.7471">13717 8818 207,'0'0'85,"0"0"-9,0 0-30,0 0 1,0 0-27,0 0-18,0 0 24,0-3-20,0 3-2,0 0 17,0 0-16,0 0 2,0 0-7,0 0 4,0 0 9,0 0-12,0 0-1,0 0 0,0 0 0,0 9 0,0 6 0,0 3 4,0 8-5,0 4 2,0 3 0,0 4 10,0-1-2,0 1-8,0-1-1,0 3 7,0 2 5,0 1 22,0-2-17,0-1 2,0-5-10,0-4-9,4-3 0,-1-6 6,-2-3-10,-1-1 4,2-4 0,-1-4-4,2-2-16,0-3-59,0-4-9,2 0-181</inkml:trace>
  <inkml:trace contextRef="#ctx0" brushRef="#br0" timeOffset="222064.1578">14452 9143 419,'0'0'20,"0"0"-10,0 0-7,0 0 10,0 0 24,82 15-30,-48-15 24,2 0-26,2 0 4,-1-9-7,0 3-2,2-3 0,-3 2 0,-2 0-34,-2 3-35,-6 1-41,-3 0-154</inkml:trace>
  <inkml:trace contextRef="#ctx0" brushRef="#br0" timeOffset="222402.747">14714 9043 306,'0'0'84,"0"0"-72,0 0 49,0 0 28,0 0-33,0 92-46,0-71 6,0 0-14,0 0-2,0-1 0,2-3 8,4-1-18,3 1 10,3-2-58,0-2 20,-1 1-84,0-5-15</inkml:trace>
  <inkml:trace contextRef="#ctx0" brushRef="#br0" timeOffset="223257.7344">15659 8919 450,'0'0'46,"0"0"9,0 0 4,0 0-33,0 0 11,0 0-37,-88-29 0,59 29-1,0 11 1,-3 5 0,1 5 0,3 5 3,1 1 0,5 3-1,5 3 6,2-3 5,5-1-5,5-2-11,4-1 3,1-2 0,0-3-3,6-3 3,9-6 0,2 0 8,4-3-3,0-3-5,5 0 0,1-6 9,2 0-26,4 0-5,-3-9-77,-2-3-56,-2 0-121</inkml:trace>
  <inkml:trace contextRef="#ctx0" brushRef="#br0" timeOffset="224481.1745">16107 9202 286,'0'0'155,"0"0"-118,0 0-8,0 0 27,0 0-37,0 0 30,-13-8-9,12 5-22,1 0 46,0 0-42,0-2-3,0-1 11,0 1-27,0-3-6,7 2 3,4 2 0,1 1-5,0 3 5,2 0 0,0 0-3,0 0 3,-1 13 0,-4 6 0,-1 4-12,-5 7 6,-3 4 12,0 0-6,-2 1 5,-10-5-5,-3-2 0,2-3-1,-3-4-11,3-3 0,1-2 12,2-1 0,3-3-7,2-3 7,5-3-1,0-1 0,0-2-28,0 0 28,6-2-13,12-1 14,5 0 3,3 0 7,4-6-10,0-4 0,-2 1 2,-2 0-15,-4 2 13,-2 2-84,-1-3-31,-2 0-133</inkml:trace>
  <inkml:trace contextRef="#ctx0" brushRef="#br0" timeOffset="225251.3688">16591 8490 365,'0'0'94,"0"0"6,0 0-6,0 0-40,0 0-3,0 0-51,0 12 2,-3 9-6,-8 9 13,-1 0 14,-3 2-15,0 0 4,-3-1-3,-2 0-8,-2-2-1,1-2 0,3-4-1,2-4-37,7-2-72,0-5-78,2-5-45</inkml:trace>
  <inkml:trace contextRef="#ctx0" brushRef="#br0" timeOffset="225578.749">16363 8638 304,'0'0'48,"0"0"2,0 0 26,0 0-39,0 0-34,70 91 20,-56-79-17,2 0 1,-1 2 13,1-4-17,-4-1-3,-3 2 0,-2-2 3,-2 0-15,-3 1-11,-2-2-63,0-2-49</inkml:trace>
  <inkml:trace contextRef="#ctx0" brushRef="#br0" timeOffset="225840.7336">16359 8777 357,'0'0'80,"0"0"-64,0 0-16,0 0 0,0 0 5,85-33-2,-60 27 4,0-2 20,-2 1-10,-1 1 18,-3-2-35,1 3 8,2 2-21,-1-1 0,0 4-107,-1 0-240</inkml:trace>
  <inkml:trace contextRef="#ctx0" brushRef="#br0" timeOffset="226714.7385">17185 8841 383,'0'0'196,"0"0"-150,0 0 48,0 0-4,0 0-81,0 0 19,2-2-28,-11 11 0,-11 10 10,-6 7 3,-6-2-13,-1 2 0,1-2 4,2-2-4,0 1 0,3-5-4,6 0-6,2-3-21,7-3 12,3-3 15,4-2-9,4-3 4,1 0 9,0 2 0,0-1-15,0 2 10,6 3 5,10 1-2,1 2 3,5 0-1,0 0 0,4 0 2,-2 0-6,1-1 11,-3-1-7,1-2 0,-5 3 6,0 0-12,-3 0 6,1 0 0,-2-3-10,0 0 10,1-4-56,2-3 1,-2 1-65,1-3-104</inkml:trace>
  <inkml:trace contextRef="#ctx0" brushRef="#br0" timeOffset="227704.7514">17640 8899 331,'0'0'112,"0"0"-19,0 0-20,0 0 15,0 0-27,0 0-48,0-9 11,0 9-24,0 15 0,0 14-9,-4 7 20,-2 3-11,5-5 0,1 0 1,0-6-3,0-5 2,8-5 0,4-3 0,4-2 6,0-2-6,3-5 0,1-2 3,3-4-2,3 0 3,-1-4 0,2-11-4,-5-3 4,4-2-4,-6 1 0,-1-4-9,-2-1 4,-6 3 5,2-3 0,-7 1 0,-3 1 2,-1 1-2,-2 6 0,0 5 0,0 1-2,0 8 2,-5 0 0,1 1-15,-1 0 15,2 12 0,-4 10-2,2 2 2,5 0-4,0-4 4,0-2 0,0-3-12,9-1 9,5 1-8,3-2-13,4-1-73,5-1 8,2-5-80</inkml:trace>
  <inkml:trace contextRef="#ctx0" brushRef="#br0" timeOffset="229270.7412">18310 9140 181,'0'0'165,"0"0"-64,0 0-45,0 0 24,0 0-28,0 0-9,0 0 23,0-21-33,0 16-22,1-2 4,6-1-5,0 2-10,2 0 0,4-1 9,1 2-4,2 2-5,2 2 0,3 1-5,3 0 8,-3 1-3,1 11 0,-4 3-6,-6 3-3,-6 5 9,-6 3 0,0 5-9,-4 7 2,-16-4 0,-5 1 0,1-3-48,2-8 46,2-2-18,5-5 7,3-4 10,4-1-28,3-6 38,3 1-10,2-3 8,0-2-3,0 0 5,11 0 0,4-2 17,5 0-13,7 0 7,2-7-11,2-1 6,-2-2-5,3 2-1,-5 0-8,-3 3 0,-2-2-172</inkml:trace>
  <inkml:trace contextRef="#ctx0" brushRef="#br0" timeOffset="229899.7567">18905 8666 535,'0'0'54,"0"0"-25,0 0 38,0 0-30,0 0 3,0 0-15,0-5-12,0 7-26,0 22 12,0 14 1,0 9 7,-1 5 3,1-1-10,0-1 2,0-5 20,0-6-19,0-3-3,0-1 4,0-1-1,0 3 0,0-1-3,0 0 0,0-6 11,0 0-11,3-5 0,1-5 0,1 0-8,0-5 8,3-3-7,3-5-28,1-2-106,1-5-50</inkml:trace>
  <inkml:trace contextRef="#ctx0" brushRef="#br0" timeOffset="230531.7545">19435 9045 358,'0'0'94,"0"0"-76,0 0 7,0 0 32,0 0-14,0 0-30,46 0 10,-16 0-8,6-2-13,1-2 20,1 1-22,-2-4 0,-2 3 1,-1 0 5,-1 1-6,-3 2 0,-1-2-52,-4 0-29,-5-2-130</inkml:trace>
  <inkml:trace contextRef="#ctx0" brushRef="#br0" timeOffset="230817.7361">19644 8958 281,'0'0'33,"0"0"-4,0 0 87,0 0-43,0 0-16,0 99-2,0-75-53,-2 2 31,2-5-33,0-1 2,0-1-14,0-1-32,5-1-62,7-5-86</inkml:trace>
  <inkml:trace contextRef="#ctx0" brushRef="#br0" timeOffset="231231.7094">20302 9206 362,'0'0'107,"0"0"-102,0 0 62,0 0-11,0 0-14,0 0-7,0 3-13,0-3 7,0 0-29,-2 0-32,2 0-126</inkml:trace>
  <inkml:trace contextRef="#ctx0" brushRef="#br0" timeOffset="231505.6922">20561 9205 516,'0'0'91,"0"0"-69,0 0 7,0 0-18,0 0-7,0 0-4,11 4-6,-8 1-45,2-1-43,-1-1-82</inkml:trace>
  <inkml:trace contextRef="#ctx0" brushRef="#br0" timeOffset="231804.6749">20876 9247 532,'0'0'72,"0"0"11,0 0-24,0 0-55,0 0-4,0 0-53,0 4-34,0 2-22,-4-3-143</inkml:trace>
  <inkml:trace contextRef="#ctx0" brushRef="#br0" timeOffset="232325.7533">21340 9092 485,'0'0'115,"0"0"-101,0 0 11,0 0-25,0 0-9,0 0 9,29 0 0,-7 0 12,4 0 3,5 0 7,6 0-22,3-3 8,1-6-16,0 1 4,-5 2-79,-8 3-2,-5 0-89,-5-3 5</inkml:trace>
  <inkml:trace contextRef="#ctx0" brushRef="#br0" timeOffset="232624.3859">21482 9022 447,'0'0'19,"0"0"10,0 0 20,0 0-17,0 0-32,0 0-1,0 37 1,0-13 0,0-5 6,0 4 5,0-3-11,0-6 0,0 6-5,6-1-12,3-1-7,0 5-53,1-5 6,-1-1-29,-3-3-81</inkml:trace>
  <inkml:trace contextRef="#ctx0" brushRef="#br0" timeOffset="233688.8534">22447 8806 429,'0'0'103,"0"0"-69,0 0 27,0 0-14,0 0-44,0 0 29,2-8-18,-2 7-1,-3-4-4,-6 2-1,-3 2-8,0-1 0,-4 2 0,-1 0 1,-5 0-1,-2 0 0,0 0-1,-2 6-2,1 0 3,1 3 0,2 4 3,4 0-12,0 6 9,6 6 0,1 3-11,3 3 7,5 0 1,3-2 3,0-3 0,0-3-1,11-3 2,8-4-1,3-1 6,5-2 3,0-3-9,4-1 0,6-4 5,-1-4-4,0-1-1,-3 0-36,-3 0-19,-5 0-52,-4-4-98</inkml:trace>
  <inkml:trace contextRef="#ctx0" brushRef="#br0" timeOffset="234537.7694">22646 9120 365,'0'0'38,"0"0"-2,0 0-15,0 0 20,0 0-11,0 0-29,7-33 35,-4 30-8,2-1-16,-2 2 51,1-1-55,2 3 16,3 0-24,1 0 11,3 0-13,3 6 2,-1 5 0,0 4-12,-3 0 9,-5 0 3,2 3 0,-5-3-9,-1 0 9,-1 0 0,-2-3 0,0 2-7,0-5 10,0-3-3,0-1 0,0-4 3,0-1-9,0 1 6,0-1 0,0 0 14,5 0-12,2-16 24,5-8-17,0-4 0,1 4-10,-1 1 1,0 4 0,0 7 0,-3 5 6,-1 1-6,3 6 0,0 0-10,2 0 1,1 4-4,-2 7 2,-2 1 3,-3 2 8,-1-3 0,1 6-2,-1-1 6,2 4-7,1 4 3,3-4-14,3-4 9,3-1-41,5-7-54,-3-3-116</inkml:trace>
  <inkml:trace contextRef="#ctx0" brushRef="#br0" timeOffset="235291.4509">23417 8404 460,'0'0'61,"0"0"-47,0 0 30,0 0-9,0 0-6,0 0 39,-51 93-56,38-70 7,4-1-19,0-2 21,-1-1-17,2-1-4,-1 0 0,-3 2 0,0-2 0,0-1-70,-2-5-50,0-5-252</inkml:trace>
  <inkml:trace contextRef="#ctx0" brushRef="#br0" timeOffset="235607.4316">23226 8492 417,'0'0'0,"0"0"2,0 0 46,0 0-14,33 81-16,-30-60 25,3-2-38,-2-2 25,-2 0-19,2-3-3,1 0 1,-1-1-4,4 0-5,2 0 0,-1 1-22,-3-4-105,-1-2-125</inkml:trace>
  <inkml:trace contextRef="#ctx0" brushRef="#br0" timeOffset="235900.4333">23050 8586 299,'0'0'7,"0"0"10,0 0-8,91 0 14,-64 0-23,1 0 3,-1 0 1,0-1 0,0-3-4,1 1 10,0 0-10,-2-1-8,-2 1-147</inkml:trace>
  <inkml:trace contextRef="#ctx0" brushRef="#br0" timeOffset="237243.3453">24142 8687 494,'0'0'74,"0"0"-33,0 0 42,0 0-3,0 0-75,0 0 16,0 0-21,-10 1 8,-10 8 7,-6 3-9,-6 5-6,-2 0 8,-1 1-4,0-2-4,-2 1 0,2 1 7,2 0-10,5-2 6,7-2-3,6-2 0,9-3-7,3 0 7,2-1-10,1 0-7,0 2 6,0-1 11,0 0 0,0 1-1,6 1 1,11-1-2,3 1 0,7 1 3,4 1-1,5 0 5,2-2-3,-2 0-3,0 0 12,-4-4-12,-1 2 1,-4-1 0,-3-4 0,-6 2 0,-4 0-10,-3 0-20,-2 0-115,-3-3-23,0-3-229</inkml:trace>
  <inkml:trace contextRef="#ctx0" brushRef="#br0" timeOffset="238160.7471">24393 8717 502,'0'0'42,"0"0"17,0 0-7,0 0-49,0 0 3,0 0-6,-3 3 0,1 12-6,1 6 11,-2 4-5,-2-2 1,5 3 1,0 0 26,2-2-26,14 0-2,4-3 0,-1-3-2,5-2 2,-2-5 0,-2-3 5,-2-3 0,-1-2-1,0-1-4,4-2 0,3 0 13,-2 0-13,1-2 0,-3-8 2,-2-2 1,-1-3 0,0 0-3,-3-3 9,-2 0 2,0-3-14,-6 3 3,1-3 0,-1-1 11,0 6-11,-3-1 1,-1 5-4,-2 5 11,0 2-8,0 5 0,0 0 4,0 0 4,-2 3-8,-2 16 0,-2 6-10,6 2 1,0 2 8,0-4-39,1-3 14,17 0 0,1-6-34,1-2-12,2-2-42,-1-5 2,-1-5-65</inkml:trace>
  <inkml:trace contextRef="#ctx0" brushRef="#br0" timeOffset="239109.7603">25058 8989 352,'0'0'189,"0"0"-157,0 0-25,0 0 157,0 0-148,0 0-7,0-45 7,2 39-6,2 2-1,1-1-9,1 2 2,1 0-3,6 2 1,-2 1 0,1 0-2,1 0-6,-2 4 6,1 8 2,-2 4-13,-4 0-3,0-1 10,0 1 6,-2-2-5,3 0-9,-3 0 14,-1 3 1,-1-3 6,-2-4-8,0-1 1,0-6 0,0 2-4,0-4 12,0-1-8,0 0 0,0 0 0,0 0 12,0 0-12,0 0 3,4-7 17,3-8-13,4-4-14,-1 1 3,5 2-24,-1 3 14,2 2-11,-1 4 21,0-1-6,-5 5 3,-1 3 4,0 0 3,0 0-10,0 0 3,3 1 6,-6 7 1,2 1-5,-4 2-5,1-1 2,-1-1-3,-1 0 7,0 2 0,1-4 4,4 1 0,-1 1 0,4-3-33,-2 0 17,1-2-30,3-2-34,-2-2-15,2 0-70</inkml:trace>
  <inkml:trace contextRef="#ctx0" brushRef="#br0" timeOffset="241175.7408">25621 8208 389,'0'0'2,"0"0"33,0 0 5,0 0-13,0 0 14,0 0-41,0 0 5,-5-4 19,5 4-17,0 3 24,0 7-1,0 7-26,0 5 45,0 10-30,0 7-6,0 6 13,0 3-13,0 2-13,-4-2 0,-4-1 8,2 3 7,-1 0-15,2-1 0,1-2 3,1-2 3,0-2-6,2 0 0,-1-3 0,1-2 0,1-5 0,0-6 0,0-3-2,0-3 8,0-5-6,0 0 0,0-4 0,0-3-15,1 0 15,8 0-43,0-3 17,3-5-73,4-1 11,-2-2-240</inkml:trace>
  <inkml:trace contextRef="#ctx0" brushRef="#br0" timeOffset="489944.9509">25085 7496 172,'0'0'281,"0"0"-242,0 0 8,0 0-3,0 0-28,0 0 14,0 0-29,0 0 7,0 0 10,0 0-5,0 0-19,0 0 6,0 2 0,1 1-5,10 2 5,6-2 0,3 1-2,7-3 8,6 1-6,7-2 0,9 0 0,7 0 7,8 1-6,9 1-1,12 1 0,11 2 3,5 0-3,9 0 0,2-2 1,-3-3-4,-6 0 3,-5 0 0,-11 0-5,-8 0 10,-5 0-5,-5 5 0,0 1 4,0-1-9,-2 0 5,-10 0-3,-16-1 1,-18 2-80,-13-3-60,-9 0-104</inkml:trace>
  <inkml:trace contextRef="#ctx0" brushRef="#br0" timeOffset="490754.9836">28071 7109 453,'0'0'52,"0"0"-48,0 0 49,0 0-26,0 0-9,0 0-15,-33 56 2,21-11 3,-2 8 41,4 1-47,7-1 5,3-4-7,6-3-12,21-5 9,7-9 3,6-1 0,2-5 1,-2-3 3,3-2-4,-2-3 0,1-6-56,4-6 22,0-6-119,5 0-116</inkml:trace>
  <inkml:trace contextRef="#ctx0" brushRef="#br0" timeOffset="491177.9601">29172 7111 488,'0'0'7,"0"0"9,0 0-16,0 0 25,34 89-1,-22-54 22,-5-3-42,-2-1 4,-2-3 8,1 0-12,2 0 40,-2-1-38,-1 1 1,-1 4-2,-2 3-2,-3 1-3,-18 1 0,-4-3-57,-6-4 8,-2-6-70,0-4-102</inkml:trace>
  <inkml:trace contextRef="#ctx0" brushRef="#br0" timeOffset="491736.9617">28725 7267 139,'0'0'193,"0"0"-134,0 0-14,-101 0 37,80 11-52,0 7-17,5 6-6,1 8 7,4 4-4,7 3-7,0-3 5,4-4-5,0-4-3,5-5 0,10-3-12,6-5 13,0-4-2,3-3 2,3-3 3,3-5 22,1 0-9,0-3 16,1-11-16,-2-4-3,-2-4-14,-6-3 0,-1 0 1,-6-1-6,-7 2 7,-8 0-2,0 0 0,-13 1-17,-9 4 15,-3 2 2,-3 8-42,1 3 16,0 6-119,-3 0-164</inkml:trace>
  <inkml:trace contextRef="#ctx0" brushRef="#br0" timeOffset="492845.9664">26861 9078 339,'0'0'131,"0"0"-129,0 0 47,0 0 25,0 0-69,0 0 23,7-6-28,-3 6 2,4 0 0,7 0 5,6 0-7,9 0 4,7 0 4,10 0 14,16 0-20,13 0 9,15-1 10,14-9-14,4 2-7,2-3 0,2 2 10,1-5-15,3 2 5,0 2 0,-4 1 4,-5 0-2,-8 3-2,-10 1 0,-17 2 2,-18 3-11,-22 0 9,-18 0-18,-11 0-19,-4 0-64,0 7-12,-4-4-95</inkml:trace>
  <inkml:trace contextRef="#ctx0" brushRef="#br0" timeOffset="493717.9635">29938 8652 545,'0'0'6,"0"0"38,0 0 5,0 0 7,0 0-30,0 0-26,-10 14-1,8 16-8,-2 9 9,-2 3 13,3 6-9,0-1 10,3-2 15,0-1-29,3-5-4,18-3 1,6-3 2,6-3 1,4-1 0,2-4 4,2-4-11,1-2-6,4-7-51,1-11-70,0-1-159</inkml:trace>
  <inkml:trace contextRef="#ctx0" brushRef="#br0" timeOffset="494123.0801">31259 8562 450,'0'0'0,"0"0"9,0 0 72,0 80-6,0-43-33,0 4 22,0 0-46,0-2 7,0-1-25,0-2 19,0-4-6,0 0-13,0-2 0,0 0 2,-12-3 8,-8-1-10,-6 0 0,-4-4 4,-6-1-3,0-3-1,-1-1-33,-5-2-24,2-6-67,1-4-189</inkml:trace>
  <inkml:trace contextRef="#ctx0" brushRef="#br0" timeOffset="494713.9617">30371 8707 99,'0'0'283,"0"0"-236,0 0-46,0 0 36,-94 18-3,73-5-32,3 8-2,-1 6 0,1 12 10,0 5 24,6 1-13,2 2 1,7-7-3,3-3-15,0-7-8,14-7-3,5-4-2,4-2 6,1-4 6,4-5 10,1-3 26,-2-5-34,-2 0 33,-1 0-11,-2-12-21,-1-6 17,-4-1-18,-7-4 3,-3-1 4,-7-1-12,0-3-7,-13 0-7,-3 2-46,-2 2 21,3 3 18,0 6-14,6 0-30,0 4-127</inkml:trace>
  <inkml:trace contextRef="#ctx0" brushRef="#br0" timeOffset="495261.9895">30873 8359 437,'0'0'66,"0"0"52,0 0-73,0 0 13,0 0-21,0 0-27,0-5 2,0 5-12,-2 0-14,-3 2-5,-2 20 14,-8 12 5,0 8 0,1 1 12,3-1-24,6-4 8,2-3-68,0-5 13,0-4-117,-3-6-208</inkml:trace>
  <inkml:trace contextRef="#ctx0" brushRef="#br0" timeOffset="498396.9699">30445 8791 160,'0'0'84,"0"0"-4,0 0 11,0 0-47,0 0 11,0 0-38,0 0 0,0 0-12,0 0 0,0 0-5,0 0 0,0 0-2,0 0 1,0 0 1,0 0 0,0 0 1,0 0 3,0 0-4,0 0 0,0 0-1,0 0-5,0 0 6,0 7 0,0 7-2,0-1 5,0 3-3,0-3 0,0-1 2,0-1-4,0-3 2,0 0 0,0 0 2,0-3 8,0 2-10,0-3 0,0-2-47,0-1-62,0-1-153</inkml:trace>
  <inkml:trace contextRef="#ctx0" brushRef="#br0" timeOffset="498909.9818">30376 8772 170,'0'0'31,"0"0"-31,0 0-20</inkml:trace>
  <inkml:trace contextRef="#ctx0" brushRef="#br0" timeOffset="499177.9801">30376 8772 67,'-26'26'81,"26"-26"-5,0 0 17,0 0-4,0 0-6,0 0 13,0 0-63,0 0 13,0 0-17,0 0-27,0 0 3,3 0-5,-3 0-15,4 5-28,0 4-22,-3 3-29,-1-2-103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55:07.8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13288 11735,'0'24,"0"-1,0 1,0-1,0 1,0 23,0 0,0 24,0-24,0 23,0-23,0 24,0-1,0-23,0 0,0 24,0-24,0 0,0 0,0 0,0-23,23 23,1-24,0 1,-24-1,47 1</inkml:trace>
  <inkml:trace contextRef="#ctx0" brushRef="#br0" timeOffset="667.3312">13876 11994,'-24'0,"1"24,23-1,-24 24,24-23,0 46,47 1,-23-24,-1-24,1 1,23-1,-23 1,23-24,0 23,-24-23,1 0,23 0,-24 0,1-23,23-1,-24-23,-23 0,24 24,-1-71,-23 47,0-24,0 24,0-23,0 46,0 1,0-1</inkml:trace>
  <inkml:trace contextRef="#ctx0" brushRef="#br0" timeOffset="987.835">14182 11994,'0'0,"-24"0,24 24,0 23,0-24,-23 24,23-23,0 23,0 0,0 47,0-47,0 0,0-24,0 25,0-25,0 24,0-23,0-1,0 1,23-24</inkml:trace>
  <inkml:trace contextRef="#ctx0" brushRef="#br0" timeOffset="1472.3545">14558 11994,'0'-23,"23"23,1 0,0 23,23-23,-24 24,1-24,-1 23,1 1,-1-24,1 23,-1 1,1-1,-1 24,-23-23,24-1,-24 1,0-1,0 1,-47 23,47-24,-71 24,48-23,-1 23,-23-23,24-1,-24 1,23-1,0 1,-46 23</inkml:trace>
  <inkml:trace contextRef="#ctx0" brushRef="#br0" timeOffset="2792.6625">12912 11547,'0'-23,"0"46,0-70,0 24,-24 23,1 0,-1 0,1 0,-1 70,1 1,-1-24,-23 117,23 25,24-95,0 0,0 0,0 0,48-24,-25 1,24 0,24-1,-24 1,23-24,24 23,-23-23,23 0,24 0,-24-23,23 23,-23-47,47 23,-23-23,0-23,23-1,-24 1,48-1,-48-23,25 0,-1 0</inkml:trace>
  <inkml:trace contextRef="#ctx0" brushRef="#br0" timeOffset="3131.3365">15287 11430,'-23'-24,"46"48,-70-71,23 47,1 0,23 23,0 24,0-23,23 23,1 70,0-70,23 0,-47 24,47 0,-24-1,1-23,-1 24,1 23,-1-24,-23 1,0 46,0-46,0 0,-47-1,24-23,-1 0,1 0</inkml:trace>
  <inkml:trace contextRef="#ctx0" brushRef="#br0" timeOffset="3728.2858">15663 10795,'0'-24,"0"48,0-24,0 23,0 24,0 0,0 47,0-47,0 24,0-24,0 0,-23 71,23-71,0 47,0-47,0-24,0 24,0-23,0-1,0 1</inkml:trace>
  <inkml:trace contextRef="#ctx0" brushRef="#br0" timeOffset="3982.9466">15428 11242,'-23'-24,"46"48,-46-72,23 25,23 23,1 0,-1 0,48-24,-24 24,0 0,23 0,-23 0,24 0,-24 0,0-23,0 23,24 0,-48 0,1 0,23-24</inkml:trace>
  <inkml:trace contextRef="#ctx0" brushRef="#br0" timeOffset="4486.21">16181 12135,'0'24,"23"-24,1 0,-1 0,1 0,46 0,-46 0,23 0,-24 0,1 0,23 0,-23 0</inkml:trace>
  <inkml:trace contextRef="#ctx0" brushRef="#br0" timeOffset="4688.9063">16251 12300,'0'23,"0"-46,47 46,0-23,-23 0,23 0,-24 0,24 0,1-23,-25 23,1-24,23 24,-24-23</inkml:trace>
  <inkml:trace contextRef="#ctx0" brushRef="#br0" timeOffset="5249.7927">17780 11853,'24'0,"-48"0,24 0,-24 24,-23-1,0 1,0 23,24-24,-1-23,-23 24,24-24,-1 23,1-23,-1 24,1-24,-24 0,23 23,1-23,-1 24,1-24,23 23,23 1,1-24,-1 23,48 1,-24-1,-24 1,24-24,24 23,-48 1,24-1,0-23,-23 24,-1-1,1-23,0 24,-24-1,23-23</inkml:trace>
  <inkml:trace contextRef="#ctx0" brushRef="#br0" timeOffset="5818.3318">18368 11688,'0'0,"-24"-23,1 23,23 23,0 1,0-1,0 1,0-1,0 1,0 23,0-23,0-1,23 1,1-1,-1 1,1-1,0 1,-1-24,1 0,-1 0,1 0,23 0,0 0,-24 0,-23-24,47 1,-47-1,24 1,-1-1,1-47,-24 48,0-24,0 23,0-23,0 24,0-1,0 1,0-1,-24 24</inkml:trace>
  <inkml:trace contextRef="#ctx0" brushRef="#br0" timeOffset="6137.365">18580 11712,'0'23,"0"1,0-1,0 48,0-24,0 0,0 0,0-23,0 93,0-93,-24 46,24-46,-23 23,23 0,0 0,0-24,0 1,0-1</inkml:trace>
  <inkml:trace contextRef="#ctx0" brushRef="#br0" timeOffset="6492.2913">19144 11383,'0'0,"0"-24,0 48,0-1,0 24,0 0,0 24,0-1,0 1,-23 46,-1-46,24 23,0-47,-23 24,-1-1,0 1,24-24,0 0,0 0,0 0,0-24,0 1,0 23,0-23</inkml:trace>
  <inkml:trace contextRef="#ctx0" brushRef="#br0" timeOffset="49280.3696">19403 4468,'-24'0,"48"0,-71 0,47-23,23 23,1 0,-1 0,24 0,47-24,-23 24,47-23,-1 23,1 0,46-24,1 24,164-23,95-1,-213 24,1 0,23-23,0 23,0-24,1 24,-1-23,188-1,-23 24,-235-24,93 24,-164 0,-23 0,-24 0,-23 0,-24 24,-24-24</inkml:trace>
  <inkml:trace contextRef="#ctx0" brushRef="#br0" timeOffset="51118.0583">25988 3763,'0'0,"-24"0,1 0,46 0,1 0,-1-24,25 24,-1 0,0 0,23 0,-23-23,24 23,93 0,-117 0,24 0,0 0,-24 0,0 0,0 0</inkml:trace>
  <inkml:trace contextRef="#ctx0" brushRef="#br0" timeOffset="51373.8423">26505 3786,'0'0,"0"24,0-1,0 1,0-1,-23 1,23 23,-24-24,24 24,0-23,-23 46,23-23,0-23,0-1,0 25,0-1,0-24,0 1,0-1,0 1</inkml:trace>
  <inkml:trace contextRef="#ctx0" brushRef="#br0" timeOffset="51585.241">26223 4468,'-70'0,"140"0,-164 0,71 0,70 0,-24 0,24 0,71 0,23-23,-71-1,1 24,0-23,-1 23,1 0,-24 0,0-24,0 24,0-23</inkml:trace>
  <inkml:trace contextRef="#ctx0" brushRef="#br0" timeOffset="51919.2258">25941 3151,'-47'24,"94"-48,-165 71,71 0,0-23,-23 46,23-23,0 24,23-1,-23 1,24 23,-1-23,24 23,0-24,0 1,47-1,-23 1,23-1,0-22,23-1,24 0,-23 0,23-47,24 23</inkml:trace>
  <inkml:trace contextRef="#ctx0" brushRef="#br0" timeOffset="52218.3552">27493 3363,'0'-24,"0"48,0-71,0 70,0 1,24 46,-1-23,-23 0,24 48,-24-25,23 1,1 23,-1-24,1 24,-1-23,-23 23,24-23,-1 23,-23-24,0 1,0 23,0-24,-23 1,-1-1,-23 1,-23-24,-1 24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1:53:14.9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7237 2887 286,'0'0'144,"0"0"-76,0 0-22,0 0 19,0 0-36,0 0-2,0 0 29,9 0-55,-9 0 29,0 0-22,0 0 5,0 0 16,0 0-20,0 0 1,0 0 13,0-1-16,0-1-7,0 2 0,0 0-6,0 0-11,0 0-5,0 0-60,-1 0-60,-7 0-87</inkml:trace>
  <inkml:trace contextRef="#ctx0" brushRef="#br0" timeOffset="347.2361">6739 3446 389,'0'0'106,"0"0"-73,0 0 14,0 0 19,0 0-36,0 0-29,0 9 29,0-9-24,0 0-6,0 0 0,0 0-5,0 2-6,3-2-96,10 0-126</inkml:trace>
  <inkml:trace contextRef="#ctx0" brushRef="#br0" timeOffset="777.2348">7628 3447 552,'0'0'84,"0"0"-53,0 0-29,0 0 47,0 0-37,0 0-3,0 17 14,0-14-16,0-2 1,0 1-5,0 0-3,0-2-3,0 0-81,-3 0-69,-3 0-362</inkml:trace>
  <inkml:trace contextRef="#ctx0" brushRef="#br0" timeOffset="2775.2312">9705 2681 516,'0'0'107,"0"0"-98,0 0 46,0 0-15,0 0-27,0 0-11,3-3-2,-6 5 0,-11 5 58,-4 5-56,-4 3 16,-1 0-9,-2 6 7,-3 2-16,1 1 0,-1 2 3,-1 1-20,0-1 10,2-1-36,4-3 34,4-4-36,5-2 44,3-8-1,3 2 2,2-6-2,3-1 2,3-3 0,-2 0 1,2 1-1,0 1-5,0 3-6,5 1 11,10 0-4,9 2 8,3-3-2,1 3 16,6-2-9,1 1-15,1 2 6,-2 1 0,4-3 11,-3-1-11,-7 0 0,-4-2-4,-6 3 13,0-1-17,-9-2 8,0 2-4,-3 0-11,4 2-5,-4-1-19,0 1-5,0-2-57,-1-2-160</inkml:trace>
  <inkml:trace contextRef="#ctx0" brushRef="#br0" timeOffset="3554.2361">10418 2631 326,'0'0'119,"0"0"-97,0 0 53,0 0-27,0 0-44,0 0 4,0 37 6,-8-6-8,1 2 13,1 3-10,-4 2 18,2 1-27,2 2 4,-2-1 7,1-2-8,3-3-3,1-5 0,0-4 0,1-1-9,1-1 9,1-1-55,0-5 24,0-3-145,0-5-16</inkml:trace>
  <inkml:trace contextRef="#ctx0" brushRef="#br0" timeOffset="3995.2507">10400 2612 372,'0'0'56,"0"0"-18,0 0 5,0 0-5,0 0-37,0 0-1,43 18 5,-22 4-2,0 3 38,3 2-28,1 0 1,-3 2 20,-2 0-19,-2 0 7,-6 3-10,4-3-11,-4 0 21,0-1-18,-3-4 0,0-2-1,1-4 1,-2-3-8,-1 1 2,-1-5 2,-1-1-9,1-3 8,-3-3-27,-2 0-3,-1-3-76,0-1-41</inkml:trace>
  <inkml:trace contextRef="#ctx0" brushRef="#br0" timeOffset="4246.2416">10464 2976 249,'0'0'34,"0"0"20,0 0-7,0 0 5,0 0-52,85-3 1,-73 2-1,5-1-3,-4 1-98,-3-1-83</inkml:trace>
  <inkml:trace contextRef="#ctx0" brushRef="#br0" timeOffset="4827.241">10973 2735 440,'0'0'126,"0"0"-107,0 0 38,0 0-22,0 0-18,0 0-9,-3-6-8,4 6-6,14 0-1,2 3 10,2 4-3,5 0 0,-3-3 2,4 1-7,-1 0 9,3-2-4,3-2 0,1-1 0,0 2 0,-1-2 0,-3 1-4,-4 0-4,-4 2-7,-7 0 15,0 2 0,-3-2-3,-2 1-1,0 4 3,-1-2 1,-1 3-2,-2-1 4,0-1-2,-1 1 0,-2 1 14,0 0-14,0 3 28,-11 3-16,-10 3 26,-4 5-31,-2 0 4,-4 3-11,-2 0 7,5-1-14,-4-2-14,5 1-55,2-4 7,6-9-182</inkml:trace>
  <inkml:trace contextRef="#ctx0" brushRef="#br0" timeOffset="6060.3492">6740 4868 369,'0'0'126,"0"0"-90,0 0-36,0 0-6,0 0 6,0 0 1,67 0 26,-43-1 2,0 1-26,-1 0 8,0 0-11,3-2 12,0-1-26,1 0-5,-7 0-156</inkml:trace>
  <inkml:trace contextRef="#ctx0" brushRef="#br0" timeOffset="6305.2404">6836 5091 323,'0'0'16,"0"0"41,0 0 10,0 0-21,86 3-39,-62-3 18,0-5-25,-2 1 5,-4 0-13,0 1-22,-3 1-64,-6 1-63</inkml:trace>
  <inkml:trace contextRef="#ctx0" brushRef="#br0" timeOffset="7489.2016">8517 4523 216,'0'0'167,"0"0"-143,0 0 43,0 0 28,0 0-65,0 0 9,6-4-2,-6 4-26,0 0 32,-2 0-41,-12 14 9,-6 2 33,-5 7-34,-5 1-4,-4 3-6,-2 2 0,-3 0-5,2 0-23,1 0 12,6-3 13,3-2-46,5-5 13,7-4 5,6-3-7,2-4 32,4-2 6,1-5 0,1 2 3,1-2 1,0-1-4,0 0 11,0 2-5,0 3 2,0 1-8,7 3 0,8 0 21,3 0-14,4 0 16,5 0-15,0-3-3,4 2 27,1-3-29,-1 3-1,2-2 1,-3 1 3,-2 0-9,-4 0 3,-5 2 0,2-1-7,-6 0 7,0 0-19,-4 1-7,-3-1-49,-3-1-9,-1-1-205</inkml:trace>
  <inkml:trace contextRef="#ctx0" brushRef="#br0" timeOffset="8594.2449">9023 4313 358,'0'0'128,"0"0"-60,0 0-18,0 0 31,0 0-81,0 0 7,-5 16-18,5 13 16,0 9-5,0 6 0,0-1 7,0-1 15,3-3-14,6-4-2,3-2 1,2-5-1,5-3-10,1-4 4,5-8 0,2-3 3,-2-6 0,6-4 0,1 0 2,-1 0 0,2-13-5,-3-5 0,1-4 6,-3-5-7,1-3 2,-4-2-1,-1-4 5,-3-3 8,-5 3-13,-2-6 0,-7 6 2,-4 2-1,-3 3-1,0 5 2,0 1-8,-7 4-55,-5 6-14,-2 4-91</inkml:trace>
  <inkml:trace contextRef="#ctx0" brushRef="#br0" timeOffset="9079.2615">9287 4396 408,'0'0'78,"0"0"-70,0 0-3,0 0 36,0 0-41,0 0 0,-3 25 18,3 4 7,0 5 34,0 4-9,7-2-36,1 2 32,-1 0-34,-2-5-11,2 1 2,-2 1 15,-5 0-18,1 2 0,1 1 0,-1 0 3,1-1-3,-1-1 0,-1-3-4,0-5 13,0-5-15,0-4 6,0-8-21,3 0 16,3-7-60,4-2-21,1-2-38,0-5-260</inkml:trace>
  <inkml:trace contextRef="#ctx0" brushRef="#br0" timeOffset="9760.2452">9787 4169 252,'0'0'170,"0"0"-103,0 0-7,0 0-2,0 0-51,0 0 9,9 60 41,-6-20-38,1 5 29,-2 5-18,1 3-17,1 1 15,-1-3-20,-2-1-7,1-4-1,-2-2 14,0-2-16,3-1 2,-3 0 0,3-5 2,-3 0 10,0-5-12,0-4 0,0-2 0,0-4-1,0-5 1,0-4 0,5-1-5,1-3-55,4-4-54,-1-4-53,0 0-285</inkml:trace>
  <inkml:trace contextRef="#ctx0" brushRef="#br0" timeOffset="10588.2471">10783 4245 218,'0'0'276,"0"0"-205,0 0-7,0 0 7,0 0-46,0 0 23,0-6-48,0 9-12,0 21 7,0 9 7,0 10-2,-3 9 15,-3 1-8,-1 2 27,0-3-23,2-9-6,1-3 2,2-9-2,-1-2-5,3-6 0,-3-1-5,1-4-10,-1 1 2,-4-1-1,1-3 6,3-2-18,0-7 25,3-5-48,0-1-26,0 0 35,0-10-37,5-13-194</inkml:trace>
  <inkml:trace contextRef="#ctx0" brushRef="#br0" timeOffset="10940.2657">10874 4111 320,'0'0'114,"0"0"-81,0 0-20,0 0 46,0 0-49,0 0 50,90 107-26,-78-63-3,3 1 16,-6 1-21,-2 4-8,0 1 31,-2-4-44,1-5 10,-1-4-15,-1-6 13,1-3-18,-1-4 9,-3-6-4,2 1 0,0-6-4,-3 2-12,2-4-38,-1-6-28,-1-6-79,2 0-205</inkml:trace>
  <inkml:trace contextRef="#ctx0" brushRef="#br0" timeOffset="11177.2471">10822 4531 309,'0'0'60,"0"0"-45,0 0 15,0 0 15,0 0-11,82 2-22,-66 1 14,-5 0-22,3 0-4,-4 1 0,-3 1-62,-1-4-102</inkml:trace>
  <inkml:trace contextRef="#ctx0" brushRef="#br0" timeOffset="12102.2789">11368 4035 268,'0'0'83,"0"0"15,0 0-18,0 0-13,0 0-3,0 0-52,0 0-3,-4 7-6,4 17-3,0 9 62,0 5-43,7 2-11,3 4 19,-2 3-18,3 4-9,-4 4 1,-1 4 6,-3 2 16,-2-3-11,1-4-9,-2-4 36,0-7-36,0-3 10,0-4-13,0 0 12,0-3-12,0-3 0,0-4 0,4-8-3,2-6-18,2-6 12,5-6-34,1 0-53,0-12 13,0-15-202</inkml:trace>
  <inkml:trace contextRef="#ctx0" brushRef="#br0" timeOffset="12658.2375">11713 4129 353,'0'0'122,"0"0"-116,0 0 14,0 0 7,0 0-26,0 0 50,-12 66-44,12-31 16,0 0-4,0-1-11,9 1-10,6-3 2,0-2 0,4-2-3,-1-5 3,3-5 0,1-4-2,0-6 10,3-3-10,0-3 2,2-2 0,-2-5 12,3-13-12,2-5 1,-2-2 7,1-2 1,-7-2-9,-4 5 0,-4 0 0,-1 0 8,-7 1-7,-3 1 2,-3-1-3,0 2-9,-3 0-14,-6 1-15,-4 6-102,1 0-108</inkml:trace>
  <inkml:trace contextRef="#ctx0" brushRef="#br0" timeOffset="13112.2508">11939 4200 224,'0'0'272,"0"0"-243,0 0-20,0 0-9,0 0 1,-7 80 4,7-53 15,0 0-19,0 5 6,0 2 5,0 6-3,0 2 24,0-2 11,0-2-41,0-5 24,0-3-27,0-4 1,0-5-1,0-3 6,0-5-6,3-4 0,0-1-24,-3-2 19,3-3-47,0 0-24,5-3-21,-1 0-29,2 0-34</inkml:trace>
  <inkml:trace contextRef="#ctx0" brushRef="#br0" timeOffset="13793.5209">12259 4158 252,'0'0'195,"0"0"-173,0 0 29,0 0-13,0 0-29,0 0 18,40 21-13,-22-13-14,4-1 0,1 0 13,2 1-9,-1-2-4,1 0 3,-1-1 8,-1-1-7,-1-1 9,-3 0-5,-5 0 2,-5 0 0,1-1-10,-5 1 2,-1-2 12,-1 2-13,0-1 8,-1-1 7,-1 2-4,1 0-12,-2 5 0,0 0 0,0 6 25,0 2-25,0 0 23,0 4 0,-9-1-13,-2 4 0,-5-1-8,-1 1 7,-2 2 4,-3 3-9,-2 0-4,-5 5 0,-2-1 0,-6 2 0,3-2-26,-1-3-53,4-4 34,1-4-24,6-3 1,5-4-68,4-7-81</inkml:trace>
  <inkml:trace contextRef="#ctx0" brushRef="#br0" timeOffset="15502.2534">6861 6591 225,'0'0'287,"0"0"-222,0 0-36,0 0-28,0 0 17,0 0-15,31-19-3,-7 12 3,6-1 10,-1 0-13,-4 4 0,0 1 9,-1 0-4,1 1-4,-2 2-1,4 0 0,-8 0-91,-1 0-196</inkml:trace>
  <inkml:trace contextRef="#ctx0" brushRef="#br0" timeOffset="15742.2558">6964 6790 232,'0'0'55,"0"0"-47,0 0 28,0 0 33,0 0-32,0 0 12,102 5-37,-76-10 18,1-1-24,-3 2 2,3 0-16,-5-1-113,-1 0-248</inkml:trace>
  <inkml:trace contextRef="#ctx0" brushRef="#br0" timeOffset="18756.2573">8929 6545 300,'0'0'82,"0"0"-5,0 0 11,0 0-58,0 0 22,0 0-16,-72-57-21,59 51 17,-1 1-27,-5 2 3,-2 3-2,-1 0 4,-5 0-17,-3 6 7,2 8 0,-4 4 3,1 3-3,6 9 0,-1 3 12,8 3-9,2 3-3,5 0 0,7 4-11,2-4 9,2 0 2,0-8 0,5 1-8,4-8 17,9-4-9,-2-5 1,5-4 11,3-5-1,2-4-10,5-2-1,6 0 0,-1-13-42,1-8-65,-7 1-83</inkml:trace>
  <inkml:trace contextRef="#ctx0" brushRef="#br0" timeOffset="19064.2512">9093 6715 572,'0'0'115,"0"0"-115,0 0-6,0 0 6,0 0 11,5 95-7,-4-72 12,2-1-5,-2-1-11,1-4 0,-1 0 4,1-1-8,2 2 4,2 0 0,2-5-14,7-2-50,-3-5-18,2-3-87,0-3-225</inkml:trace>
  <inkml:trace contextRef="#ctx0" brushRef="#br0" timeOffset="19657.2486">9446 6097 478,'0'0'103,"0"0"-45,0 0-41,0 0 9,0 0-26,0 0 0,-23 57 19,8-26-13,0 0 3,1 0 1,1-1-2,2-1-8,0-5 0,2-2-39,0-1 3,-3-4-68,4-3-94,-1-7-68</inkml:trace>
  <inkml:trace contextRef="#ctx0" brushRef="#br0" timeOffset="19959.8256">9230 6214 182,'0'0'186,"0"0"-159,0 0-9,0 0 19,0 0 26,0 0 4,75 74-66,-54-53 32,-2-3-27,-1-3-5,1 0 9,-5-1-5,-2-4-5,-2 2 0,-4-1-18,-3-1 14,-3-2-58,0-1-106,0-2-137</inkml:trace>
  <inkml:trace contextRef="#ctx0" brushRef="#br0" timeOffset="20187.8433">9258 6382 216,'0'0'46,"0"0"-25,0 0 52,0 0-38,93-34-28,-69 25 29,3 2 0,-2-3-21,-1 3 7,0 3-15,-5-3-7,-1 5 0,-3 2-9,0 0 6,-6 0-90,-1 0-100</inkml:trace>
  <inkml:trace contextRef="#ctx0" brushRef="#br0" timeOffset="21430.2547">10172 6324 292,'0'0'138,"0"0"-89,0 0 42,0 0-34,0 0-27,0 0-6,3-2-24,-3 12 0,-6 6 8,-8 5-7,-4 2 42,0 2-31,-4-1-12,0 1 18,-2-2-18,1-2 0,-2 0-11,4-1-9,3-3 3,3-1-13,5-2 30,1-4-10,6-1 10,3-1 0,0-2 0,0 0-24,0 0 24,12 0 0,0 2 4,1-1-2,5 0 7,0 3-9,5-2 21,3 3-21,3-1 23,1 1-16,1 1-5,-1 1 12,0 3 0,-4-2-14,-5 0 0,-4-2 7,-3-1-17,-3-2-3,-2-1-31,1-2 12,-2-5-91,-1-1-100</inkml:trace>
  <inkml:trace contextRef="#ctx0" brushRef="#br0" timeOffset="22309.2248">10637 6346 390,'0'0'106,"0"0"-1,0 0-22,0 0-46,0 0-17,0 0-12,-34 32-8,29-5 0,5 3 7,0-1-8,0-1 1,0-4 0,11-4-8,2-2 1,2-4 7,3-1 0,3-5 2,0-4 0,3-4-2,-2 0 0,8 0 0,0-15 14,-1-1-19,-2-4 5,-4-1 0,-4 2 4,-7-3-4,0 1 0,-3-2 15,-3 1-10,-3 0-5,-3 1 0,0 1 8,0 2 10,0 1-16,-1 5-1,-4 3 6,2 6-3,0 3-4,3 0 0,0 0-40,0 15 35,0 10 5,0 3 1,0 1 7,6-4-4,6-3-4,-2-3 0,2-4-8,3-5 4,2-1 4,2-4-34,5-1 33,-3 3-88,6-2-26,-5 3-88,2 0 61</inkml:trace>
  <inkml:trace contextRef="#ctx0" brushRef="#br0" timeOffset="22956.2555">11428 6446 512,'0'0'134,"0"0"-86,0 0-3,0 0-30,0 0-2,0 0-9,0 38-4,0-16 10,0 2 1,0-3-11,3-2 0,-2 2 2,1-4 4,1 0-6,-3-3 0,3-3 0,1 0 0,-1-2-28,0 2-22,0-4-27,3 1 9,2-5-27,0-3-91</inkml:trace>
  <inkml:trace contextRef="#ctx0" brushRef="#br0" timeOffset="23442.2516">11713 6017 422,'0'0'50,"0"0"-10,0 81 61,0-39-66,0 5 39,0-5-43,3 3-28,1 0 28,-1-4-31,2 3 26,-1-4 3,1 0-18,-2 2-4,0 0 7,-3 1-2,0-4 3,0-1-15,3-8 0,1-4 1,0-4-1,-1 1-1,2-5-1,0-3-61,1-4 36,4-8-93,0-3-66,4-6-117</inkml:trace>
  <inkml:trace contextRef="#ctx0" brushRef="#br0" timeOffset="24261.2581">12375 6455 396,'0'0'144,"0"0"-114,0 0 11,0 0-29,0 0 14,0 0-26,2 0-3,13 0 3,7 1 4,6-1 15,5 0 19,0 0-29,3 0-6,-2 0-3,3-4 7,-4-4 0,-3-1-7,-3 3-29,-8 0-32,-1 0-56,-7 3-91</inkml:trace>
  <inkml:trace contextRef="#ctx0" brushRef="#br0" timeOffset="24532.26">12560 6351 220,'0'0'301,"0"0"-264,0 0-37,0 0 0,0 0 15,0 85 23,0-54-19,0-3 1,0 0-12,0-3-8,3-1 0,6-5-34,-1-3-56,0-6-219</inkml:trace>
  <inkml:trace contextRef="#ctx0" brushRef="#br0" timeOffset="25339.2688">13445 6316 319,'0'0'147,"0"0"-118,0 0 39,0 0-13,0 0-6,0 0 8,0 0-56,-54-45 4,29 45-5,0 0 6,-5 6 15,0 9-16,0 4-5,2 0 7,5 3-1,4 2-12,5 4 1,4 3 4,4 0-4,5 0 9,1-1-4,0 0 0,1-4 9,11-2-9,4-5 0,4-3 0,-1-5 7,5-2-7,0-4 3,3-2 0,4-3 1,0 0-4,4 0 0,-1-9-9,0-2 1,-5 0-98,-7-3-119</inkml:trace>
  <inkml:trace contextRef="#ctx0" brushRef="#br0" timeOffset="25929.258">13591 6573 503,'0'0'92,"0"0"-66,0 0-11,0 0 7,0 0-15,0 0-3,48-68 0,-35 60 9,-1 2-13,-1 2 26,-1 4-24,3 0 17,0 0-19,0 4 6,-3 8-8,-1 1 10,0 4-8,-6-2 0,-1 3-22,-2 3 16,0-1 6,-3 2 0,-11-2-6,1-1 10,-2-1-4,3-2 0,4-3-3,0 0 0,5 0 3,1-1-13,2-3-4,0-2 5,0 1 12,2-4 0,9-2-2,2-2 2,6 0 4,2 0-2,4-6 14,2-5-9,-2 4-7,-2-1 0,-5 2-35,-4 2-23,-6 1-110</inkml:trace>
  <inkml:trace contextRef="#ctx0" brushRef="#br0" timeOffset="27778.2879">14468 6229 268,'0'0'90,"0"0"-76,0 0 54,0 0-33,0 0-3,0 0-25,0 0 1,11-5 28,-11 5-31,0 0 6,0 0-4,0 0-1,0 0-6,0 0 0,0 0 0,0 0 37,-6 5-3,0 0-17,1-2 0,0-1-10,2 1-7,0 0 0,1-3 1,1 2-11,-1-2 15,1 0-5,1 0 0,-2 0 11,2 0-11,0 0 0,-3 1 4,-2-1 2,-5 5-5,0 1-1,-5 5 5,-6 2-3,-4 5-2,-8 3 0,0 2 1,0 1-2,5-3 1,2 0 0,4-3-3,4 0-26,2-3 12,5-1-15,1-2-9,1-6 34,6 0 7,-2-1 0,4-3-1,-1 1 7,1-1-6,1-1 0,0-1 0,0 0 13,0 0-11,0 0-2,0 2 0,1 2 13,10 3-13,8-2 4,3 1-4,5 2 40,2 1-32,2-1 4,2 0-1,-3 2-6,-3-1-5,-3-3 0,-4 1 1,-3 1-10,-5-1 9,-3 2-18,-2 0 15,0 0-27,1 0 19,0 0-20,-2-3-89,1-1 29,-1-3-155</inkml:trace>
  <inkml:trace contextRef="#ctx0" brushRef="#br0" timeOffset="28753.4401">14973 6200 487,'0'0'143,"0"0"-88,0 0-3,0 0-44,0 0-8,0 0-4,0 32 4,-5-4 3,1 6 1,-1 4 2,4-2 18,1-5-15,0-2-7,0-5-2,7-5 4,5-2-2,3-5-1,0-5-1,7-1 1,1-3 8,-1-3-9,2 0 0,0 0 5,0-10-4,2-4 3,-3-2-4,-2-3 0,-3-2-37,-6 0 31,-3-1-2,-1 0 0,-5-3 5,-1 3 3,-2-1 0,0 2-1,0 4 23,0 4-22,-2 5 13,1 5-12,1 3 29,0 0-30,0 0-8,0 11 6,0 9-23,0 5 24,0 1 1,0-1 0,0 0 4,0-3-3,6-2 3,3-4-4,3 2-32,4-3-29,5-1-31,-1-2 3,1-3-187</inkml:trace>
  <inkml:trace contextRef="#ctx0" brushRef="#br0" timeOffset="29293.269">15496 6471 574,'0'0'43,"0"0"-29,0 0-14,0 0 29,0 0-25,0 0 22,20-75-23,-11 71 4,1-1 39,5 2-43,-1 3 6,3 0-9,-1 0 4,0 2-11,-3 9 7,-3 5 0,-3 2-3,-7 1 3,0 4 0,-8 4-3,-11 0 14,-2 0-26,-2-1 15,3-5-22,3-1 14,5-6-30,6 0 38,5-5-3,-1-3 2,2-2-7,0-2 8,2-2 0,13 0 1,10 0 19,5 0-12,1-9 0,1-2 11,-1 3-18,-6-3-1,0 2 1,-5 0-2,-1 3 1,-2-2-29,-5 4-22,-3-2-92,-3-2-142</inkml:trace>
  <inkml:trace contextRef="#ctx0" brushRef="#br0" timeOffset="29861.2535">15950 5929 455,'0'0'96,"0"0"-77,0 0-7,0 0 17,0 0-20,0 0-9,10 107 45,-5-56-45,2 1 24,-4 0 10,2-5-25,-1-4 36,2-5-36,0-2-1,0-1 8,0-3-7,-1-1-9,-2-2 0,1-6 2,1-2 1,2-3-3,-3-3 2,-1-1-2,2-1 4,-1-4-8,1-2-36,5-1-76,-2-6 12,2 0-259</inkml:trace>
  <inkml:trace contextRef="#ctx0" brushRef="#br0" timeOffset="30696.1704">16211 6325 402,'0'0'89,"0"0"-89,0 0 14,0 0-14,0 0 29,0 0-14,101 3 4,-71-3 33,3 0-35,1 0 18,2-6-12,5-3-15,0 0-1,-2-1-7,-3 2 7,-5 1-20,-5 1 13,-7 3-44,-7 1 14,-8 2-85,-4 0-80</inkml:trace>
  <inkml:trace contextRef="#ctx0" brushRef="#br0" timeOffset="31004.263">16444 6229 462,'0'0'106,"0"0"-95,0 0-11,0 0 15,0 0 29,0 0-22,-2 93 0,2-69 3,0 2-25,0 1 17,2-1-17,4-2 1,1 0-1,2-3 0,2-2-2,-2-1-36,1-4-61,-1-5-73,1-4-156</inkml:trace>
  <inkml:trace contextRef="#ctx0" brushRef="#br0" timeOffset="31560.2645">16981 6586 546,'0'0'90,"0"0"36,0 0-58,0 0-6,0 0-29,0 0-23,0-5 23,0 5-33,0 0 0,0 0-9,0 0-17,0 0-32,0 0-36,2-1-111,8-4-170</inkml:trace>
  <inkml:trace contextRef="#ctx0" brushRef="#br0" timeOffset="31805.1079">17372 6539 660,'0'0'166,"0"0"-154,0 0-7,0 0 2,0 0-7,0 0-22,7 0-18,-5 2-61,-2 1 32,1-3-101</inkml:trace>
  <inkml:trace contextRef="#ctx0" brushRef="#br0" timeOffset="32038.2648">17588 6542 320,'0'0'42,"0"0"9,0 0-36,0 0-8,0 0-7,0 0-71,19 6-45</inkml:trace>
  <inkml:trace contextRef="#ctx0" brushRef="#br0" timeOffset="33169.4575">18009 6259 440,'0'0'75,"0"0"-58,0 0-1,0 0-8,0 0 11,95 11 17,-59-11-30,0 0 19,-2 0-11,1 0-13,0 0 19,-1 0-18,-2-5-2,1 0 0,-5 1-22,-5 0-20,-3 2-20,-6-1-55,-7 0-40</inkml:trace>
  <inkml:trace contextRef="#ctx0" brushRef="#br0" timeOffset="33426.3656">18272 6149 447,'0'0'74,"0"0"-44,0 0-30,0 0 0,0 0 38,1 93-2,1-62-23,-2-2 12,0-1-16,0-3-1,0-2-8,-2-1 0,2 0-13,0-6-34,0-2-81,0-4-101</inkml:trace>
  <inkml:trace contextRef="#ctx0" brushRef="#br0" timeOffset="35450.2625">19106 6105 260,'0'0'124,"0"0"-14,0 0-49,0 0-13,0 0 20,0 0-64,0 0 54,-69-22-28,55 21-26,-1 1 32,2 0-29,-8 0-7,0 11 0,-3 7-1,-3 7-2,1 5 3,0 4 0,4 3-9,4 2 14,3 0-5,5-2 0,2 0 1,3-3-4,1-1 3,4-4 0,0-2-13,0-6 13,9-3 0,8-4-10,3-4 16,4-2-6,3-4 0,0-4 1,2 0-12,0 0-2,0 0-77,0-3-86</inkml:trace>
  <inkml:trace contextRef="#ctx0" brushRef="#br0" timeOffset="36116.2688">19249 6523 420,'0'0'88,"0"0"-81,0 0 31,0 0-22,0 0-12,0 0-4,52-35 14,-48 35-14,2 0 0,2 0 2,2 6-2,-1 9 4,0 2-4,1-2 0,-5 1 4,-1-1-4,-2-1 0,-2-2 4,0 0-15,0-3 11,-2-3 0,1-2 0,-2-2 7,3-2-7,0 0 0,0 0-20,0 0 17,1-6-19,8-9 14,1-4-10,0-2 20,-1-1-5,-2 1 3,2 1 0,0 7 35,-3 6-10,2 0-16,2 7 4,0 0-10,4 0-6,2 8 2,-2 4-1,-3 1-1,-1 0 3,-3-2 0,-1 0 7,1 1-6,-1-2-2,0 1 1,2-1 0,1 0-4,-2-3 4,2-1-29,4-3-25,1-3-41</inkml:trace>
  <inkml:trace contextRef="#ctx0" brushRef="#br0" timeOffset="37084.2668">20297 6015 415,'0'0'55,"0"0"-51,0 0 41,0 0-10,0 0-8,-87 83-14,52-57-5,-1-1 14,2-1-22,1-1 0,6-2 0,5-6-1,5 0 0,4-4-4,3-4 5,3-1-8,2-1 8,3-2 0,1-1-1,1 0 1,0 1-1,0 3-11,0 2 6,0 3 4,10 0 4,5 3-1,6 1 12,3 0-8,0 0-5,4-2 0,-1 3 3,-2-3 2,-2-1-1,-5 2-2,-1-2-2,-3 1 7,1 0-8,-2-3 1,1-1-18,-2-2 16,-2-2-104,0-4-117</inkml:trace>
  <inkml:trace contextRef="#ctx0" brushRef="#br0" timeOffset="38044.2763">20618 6105 413,'0'0'88,"0"0"-28,0 0 27,0 0-58,0 0-13,0 0-16,-13-2-24,10 20 24,0 10 1,0 4 1,3 5 29,0 1-25,0-2-6,0-3 0,9-6 9,4-3-13,5-4 4,0-6 0,0-4 2,3-2-1,1-5-1,2-3 0,5 0 17,-1-2-13,0-12-4,-3-2 0,-1-2 4,-4-2 6,-2-2-10,-3-4 0,1-1 6,-4-1-6,-2 2 0,-1 2 3,-4 4-2,-4 7 4,1 5-5,-2 5 0,0 3 10,0 0-15,0 0 5,0 13-11,0 9-5,0 6 26,0 1-10,0-1 17,0-3-4,0-4-14,4-1 1,13-6 0,-1 0-7,7-5 7,0 0-5,4-5-7,3-2-53,3-2-6,0 0-81,-4 0-202</inkml:trace>
  <inkml:trace contextRef="#ctx0" brushRef="#br0" timeOffset="38772.2619">21306 6382 292,'0'0'3,"0"0"76,0 0 20,0 0-74,0 0 29,0 0-2,42-40-17,-42 40 3,1 0-38,4 0 0,5 6-11,-1 4 22,2 4-11,-3-2 0,-2 3 0,0 0 4,1 0-4,-4-1 0,-3 0-3,0 0 9,0-3-6,0-1 0,0-4 2,0-1 0,0-2 0,0-2-2,0-1 11,0 0 4,0 0-7,0 0 21,0-1 7,0-14 15,4-8-51,6 1 2,2-6 0,3 4 5,-1 2-11,2 4 4,-1 6 0,1 3-9,-2 4 10,0 4-1,0 1 9,2 0-6,-2 0-3,-3 6 0,-1 4-1,-3 2-7,-2 2 8,-2 3 0,0-1 0,-3 0 1,0 4-1,0-2 0,0 0 8,0 0-8,1-4 0,4-2-6,2-3 5,1-5-57,1-1-19,1-3-7,0 0-85,1 0-259</inkml:trace>
  <inkml:trace contextRef="#ctx0" brushRef="#br0" timeOffset="39541.2702">22012 5791 417,'0'0'141,"0"0"-69,0 0 27,0 0-84,0 0-6,0 0-9,0-3-19,0 9 14,3 12 5,3 6 0,0 6 4,1 6 8,2 7-8,-2 2 1,1 3-3,1 1 22,-3-2-23,0 0 5,-2-1-4,-1 1 6,-1 0-8,1-2 0,-3-1 6,0-5 9,1-4-14,2-3-1,3-4 9,2-4-1,-2-3-15,0-5 7,2-2-45,-3-4 24,-2-2-47,1-3 3,-2-4-54,-2-1-247</inkml:trace>
  <inkml:trace contextRef="#ctx0" brushRef="#br0" timeOffset="41330.2802">19625 5699 358,'0'0'112,"0"0"-12,0 0-45,0 0 16,0 0-30,0 0-40,-9 0 41,9 0-37,0 0-2,-3 4-3,-5 12 6,-4 5-6,-1 11 0,-5-1 7,-2 3-14,-2-2 7,0-2-1,1-1-7,3-4-84,2-1 6,2-4-81,1-4-209</inkml:trace>
  <inkml:trace contextRef="#ctx0" brushRef="#br0" timeOffset="41624.742">19404 5800 423,'0'0'55,"0"0"-46,0 0-3,0 0 17,0 0 17,0 0-31,69 81 2,-61-63-1,0 0 4,-2-1-12,-2 1-2,1 1 4,-1-2-4,3 0 0,-2-5-77,0-3-82</inkml:trace>
  <inkml:trace contextRef="#ctx0" brushRef="#br0" timeOffset="41850.7285">19398 5979 105,'0'0'7,"0"0"15,0 0 24,85-3-16,-61 3 7,1 0-36,0 0 13,4-3-14,-4-1 6,2-2-13,-3-2-36</inkml:trace>
  <inkml:trace contextRef="#ctx0" brushRef="#br0" timeOffset="43094.3136">13957 5663 218,'0'0'153,"0"0"-104,0 0 46,0 0-15,0 0-67,0 0 15,0 27 1,-3-1-6,-5-1 5,1 6-21,-5 0-4,1-1-3,-5 3 0,-1-2-19,-3 1 12,-4 2-66,4-3-25,0-3-114</inkml:trace>
  <inkml:trace contextRef="#ctx0" brushRef="#br0" timeOffset="43417.0672">13799 5844 282,'0'0'29,"0"0"60,0 0-17,0 0 11,0 0-46,0 0-21,86 91-16,-74-73 5,0 0 9,-2 2-14,-2-2-7,-2 0-4,0 2-90,-5-5-48,-1-3-31</inkml:trace>
  <inkml:trace contextRef="#ctx0" brushRef="#br0" timeOffset="43652.0228">13761 5967 324,'0'0'46,"0"0"-34,0 0-4,84-18 23,-53 14-16,-1-4-15,-6 2 24,3 0-21,-8 0-1,-4 3-2,0 1 1,-5 2-2,-2 0-4,2 0-148</inkml:trace>
  <inkml:trace contextRef="#ctx0" brushRef="#br0" timeOffset="45074.2638">8446 6107 388,'0'0'75,"0"0"-42,0 0 17,0 0-50,0 0 0,0 0 7,-11 6 1,0 6 32,-2 2-26,1 1 8,-1 4 19,4 5-41,1 8 6,2 10-6,2 12 1,4 8-1,0 7 5,0 3-1,7 1 5,1-1 7,-1-1-16,1 2 0,1 4 6,1-1 1,2-2-7,6-6 0,7-6-2,8-8-4,9-5-1,9-9 6,7-8-60,3-14-28,2-15-108</inkml:trace>
  <inkml:trace contextRef="#ctx0" brushRef="#br0" timeOffset="46600.2797">22179 5332 328,'0'0'161,"0"0"-90,0 0 14,0 0 25,0 0-97,0 0 11,0 0-24,0-2 12,0 2-2,0 0-10,1 0 0,4 0-1,4 0 4,3 8-3,5 5 0,2 7 3,1 2-9,6 6 6,0 3 0,2 5 4,1 8 3,3 4-7,-1 11 0,-3 1 4,-4-3-10,-5 1 11,-8-6-5,-5 2 0,-6 0 12,0 2-15,-4-6 3,-12-4-5,-3-2-5,-3-5 15,-1-4-5,-1-2 0,-2-1-47,-3-2-3,-2 0 11,-2-5-26,2 1-9,-1-3-54,4-5-59</inkml:trace>
  <inkml:trace contextRef="#ctx0" brushRef="#br0" timeOffset="48019.3102">23708 5765 358,'0'0'117,"0"0"-72,0 0 55,0 0-45,0 0-26,0 0 0,0-1-29,0 1 0,0 19 0,0 10 1,-12 9 9,0 5 7,-1 6-2,-5 6 27,-1 2-30,-4 5-11,-2-1-1,-1-4 17,0-5-2,5-6-14,3-9-1,1-2 6,7-7-3,2-4-3,4-3 0,1-6-34,3-2 17,0-5-58,0-5-34,0-3-13,6 0-71</inkml:trace>
  <inkml:trace contextRef="#ctx0" brushRef="#br0" timeOffset="48437.2773">23703 5794 514,'0'0'80,"0"0"-23,0 0 3,0 0-31,0 0-12,0 0-17,11 15 0,-2 13 4,6 12-1,1 3 26,2 1-18,4 1-9,-2-4 25,4-2-27,-3-2 0,-2 1 1,0-3 16,-6 0-17,-2-4 1,-3-1 4,-4-1 16,1-1-18,-2-4-3,0 0 2,1-4 7,-2-4-18,-2-2-13,0-2-60,0-6-27,0-6-120</inkml:trace>
  <inkml:trace contextRef="#ctx0" brushRef="#br0" timeOffset="48670.2754">23642 6276 288,'0'0'33,"0"0"47,0 0 38,0 0-74,83-6-32,-60 4-4,3 2-8,-4-2-2,-4 2-97,-3-1-226</inkml:trace>
  <inkml:trace contextRef="#ctx0" brushRef="#br0" timeOffset="49496.2788">24496 5472 419,'0'0'11,"0"0"-11,0 0 122,0 0-43,0 0-13,0 0-23,7-14-43,-16 26 0,-7 23-7,-8 19 14,-1 14 25,-4 6-23,7 1 2,2-3 40,3-1-47,6 0 4,1-2-8,1-6 14,1-4-9,7-5-5,1-1 1,0-4-4,7-2 3,19-3 0,8-8-1,3-2 7,5-2-10,-3-5 4,-2-6-17,2-4 16,0-7-105,-2-10-56,0 0-215</inkml:trace>
  <inkml:trace contextRef="#ctx0" brushRef="#br0" timeOffset="52735.2772">25479 5985 401,'0'0'51,"0"0"-47,0 0 52,0 0-12,0 0-26,0 0 38,-24-35-48,17 33 24,-2 2 1,-5 0-30,-2 0 15,-3 0-18,-3 13 1,-1 5 18,-1 6-15,0 2-4,1 2 7,3 4 0,2-2-8,4 3 1,7-1 0,4 0-1,3-3 3,0-3 0,3 0 7,13-5 10,10-5-19,2 0 0,5-6 3,-2-1 4,-1-5-3,-2 1-8,-7-4-12,-3-1-105,-5 0-64</inkml:trace>
  <inkml:trace contextRef="#ctx0" brushRef="#br0" timeOffset="53054.2842">25666 6235 568,'0'0'2,"0"0"2,0 0 8,0 0 4,0 0 20,0 0-28,29 80 3,-26-67 5,2 1-7,-4-1-9,-1 1 0,2 1 0,1 0 6,1 1-6,2 3 0,-1-4-3,-1-2-37,3-1-19,-2-2-65,-1-6-110</inkml:trace>
  <inkml:trace contextRef="#ctx0" brushRef="#br0" timeOffset="55038.3035">26040 5744 324,'0'0'139,"0"0"-82,0 0-15,0 0 6,0 0-24,0 0-8,0 25 7,0-1 19,0 1-32,1 7 37,4 5-33,-1 5-8,2 3 26,0 4-18,1-3-14,-2 0 23,0-3-12,-2-4 6,0-1-9,-2-3-8,-1-4 16,0-4-13,0-1-3,0-2 0,0-3 0,0-2-15,0-3-4,0-3-27,6-3-12,4-5-90,2-5-55</inkml:trace>
  <inkml:trace contextRef="#ctx0" brushRef="#br0" timeOffset="56058.2819">26475 6047 440,'0'0'108,"0"0"-10,0 0-27,0 0-7,0 0-43,0 0-12,-1 0-9,1 10 0,-2 13 0,1 5-13,-2 3 17,3-4-4,0-6 0,0-2 2,0-2-10,0-3 8,3-3 0,4 0-4,3-4-3,2 1 7,4-3 0,-1-4 3,3-1 4,1 0-7,-1 0 8,-2-6-8,-2-6 10,-1-5-12,-2 1 2,-1-2 0,-1-2-1,-3 2 1,-3-1 0,2 1 1,-1-2 6,-1 5-11,0 7 4,-3 4-1,0 4-6,0 0 7,0 0-19,0 6 17,0 15-23,-3 5 25,0-1 0,3 1 5,0-5-12,0-1 7,0-2 0,6-4-2,4 1 4,1-1-2,5-3 0,2-4-59,3 1-11,0-7-46,-2-1-142</inkml:trace>
  <inkml:trace contextRef="#ctx0" brushRef="#br0" timeOffset="56353.2806">27032 6224 314,'0'0'247,"0"0"-247,0 0 0,0 0-2,0 0 9,0 0 9,-2 67 3,2-51-12,-4 2 10,-2-1-17,0 2 7,3-2 3,3-2-7,0-1-6,0 1-17,0-5-47,0-1-45,5-6-136</inkml:trace>
  <inkml:trace contextRef="#ctx0" brushRef="#br0" timeOffset="57193.2899">27410 5797 536,'0'0'82,"0"0"-55,0 0 45,0 0-72,0 0 1,0 0-5,1 14 2,7 2 2,3 2 0,1 0 9,1-3-11,6 2 2,4-2 0,6 0 15,4-2-13,3-1-1,-1-1 2,-2-2 4,-4-2-8,-9 1 1,-3-1 0,-5 1-2,-3 0 5,-5-1-3,2 2 0,-3 0-7,1 2 7,-2 1 0,-2 3 1,0 3 12,0 1-13,-7 4 2,-5 0 10,-6 0-7,1-3-5,-3-1 0,1 0 5,2-1-3,3-3-2,-2 1 0,1 0-2,-1-3-70,2-4-19,-2-3-148</inkml:trace>
  <inkml:trace contextRef="#ctx0" brushRef="#br0" timeOffset="58120.2839">28071 6103 233,'0'0'40,"0"0"-28,0 0 62,0 0 26,92 12-58,-59-9 44,1-2-57,0-1-20,4 0 26,-1 0-29,2 0-6,1 0 0,-3 0-22,-5-3-47,-10 0-240</inkml:trace>
  <inkml:trace contextRef="#ctx0" brushRef="#br0" timeOffset="58373.1952">28305 6041 324,'0'0'23,"0"0"25,0 0 29,-14 99-42,14-73-23,0 1-4,0-3 0,0-2-16,-3-2-7,1-2-70,0 0-82</inkml:trace>
  <inkml:trace contextRef="#ctx0" brushRef="#br0" timeOffset="58848.5555">29072 6015 620,'0'0'70,"0"0"11,0 0-43,0 0-17,0 0-21,0 0 10,-93-33-16,65 38 8,-5 17-2,-3 10 0,2 7-1,5 2 1,6-1 0,6-4-9,8-4 1,3-2 8,5-3 0,1-2-2,0-3-2,0-5 3,4-3-5,8-3-7,6-4 7,3 0 6,6-6 0,5 1 1,4-2-1,2 0-24,-5 0-83,-5 0-60,-7 0-148</inkml:trace>
  <inkml:trace contextRef="#ctx0" brushRef="#br0" timeOffset="59598.3163">29150 6400 485,'0'0'111,"0"0"-57,0 0 15,0 0-8,0 0-17,0 0-34,0 0-10,44-25 0,-22 21 6,-2 1-9,1 3 3,-2 0 0,-6 0-7,0 0 7,-2 8 0,-5 8-4,-3 2-1,-3 4 1,0 2 4,-6 0 0,-11 2-14,0-2 6,-4-2 0,0-1 6,3-4-7,0 0 4,5-3 5,4-3 0,2-1-4,5-3 5,2-1-1,0-1 0,0-3-8,5 0 5,11-1 6,9-1-3,5 0 28,0 0-23,-2 0-5,0-5 0,-3 0 9,0-1-30,-1 0 19,-5 0-76,-1-2-16,-9 0-276</inkml:trace>
  <inkml:trace contextRef="#ctx0" brushRef="#br0" timeOffset="62095.2856">29864 5693 256,'0'0'184,"0"0"-168,0 0 53,0 0-6,0 0-57,0 0 24,0-1-29,0 1 1,0 1-2,0 19-4,0 7 2,0 9 2,0 6 0,0 5 8,0 5-8,1 4 0,4 3 1,-2-1 5,-2-2-6,2-5 0,0-7 1,0-5 10,-1-1-11,-1-4 5,-1 1 12,0 0-8,0-5-9,0 0 0,-1-2-15,-7-1 0,1-1-65,-1-6-105,3-7-199</inkml:trace>
  <inkml:trace contextRef="#ctx0" brushRef="#br0" timeOffset="62921.2724">30216 6047 328,'0'0'30,"0"0"-3,0 0 38,0 0-65,0 0 0,0 0 2,-6 50 4,3-19 27,-2 1-2,2 1-2,-1-3 27,3-3-56,1-3 14,0-1-10,0-4 5,11-1-14,4-1 5,3-4 0,-1-4 15,-1-1-11,1-3 18,2-5 27,2 0-28,0 0-12,3-2-9,-1-9 0,3-1 19,-7-3-19,2-1 0,-5-1-5,-4-2 13,-1-1-10,-2 1 2,-2-1 0,-2 5 0,-1 1 0,-4 7 0,0 3-4,0 4-6,0 0 2,0 0-9,0 5-6,0 15 22,-4 4 1,-1 0 0,2-3 13,2 1-1,1-5-12,0-2 0,0 2 0,10-2 0,3-1 3,3-1 2,3-4-5,1-3-50,3-5-47,-1-1-149</inkml:trace>
  <inkml:trace contextRef="#ctx0" brushRef="#br0" timeOffset="63477.3081">30796 6379 383,'0'0'19,"0"0"59,0 0-38,81-55 0,-63 44-18,-2 5-15,-5 1 36,-2 4-29,-2 1-1,0 0-7,1 6-4,-2 9-4,-1 3 2,-5 3-5,0 4 2,-5-1 6,-13 0 2,-4-2 12,-2-1-6,0-1-11,7 1 0,7-6 2,4-3-10,6-2 8,0-3 0,0-1-10,0-1 17,10 0-7,2 0 0,8-5 3,4 0 14,3 0-10,7 0-7,3 0 0,-1-5-10,-2 0-14,-4 1-53,-5-2-60,-3 0-165</inkml:trace>
  <inkml:trace contextRef="#ctx0" brushRef="#br0" timeOffset="64091.2895">31265 6008 400,'0'0'8,"0"0"-16,0 0 4,0 0 4,0 0 8,0 0 2,31 39 16,-18-29 2,-1 1-8,6-2 41,2 0-59,5 0 13,5 0-15,4 0 14,4 0-14,-1 2 0,-3-2 2,-1-4-9,-5 3 17,-7-2-10,-3-1 0,-6-1-4,0-1 4,-3 1 0,-1-2 1,-2 1-2,-1 2 3,-2-1-2,0 1 0,-3 1-3,0 3 3,0 3 8,0 3 0,-1 2 33,-12 4-34,-4 1-2,-8 4 12,-5 1-5,-2 0 4,3 2-16,-1-5 0,4-3 7,7-2-7,1-2 0,6-2-4,2-3-21,4-1-30,1-6-87,4 0-109</inkml:trace>
  <inkml:trace contextRef="#ctx0" brushRef="#br0" timeOffset="66948.1164">31834 6306 298,'0'0'89,"0"0"-55,0 0 127,0 0-101,0 0-1,0 0-14,0 1-38,0-1 11,2 0-18,15 0 0,9 2 14,9-2-3,1 0-11,-5 0 0,-1 0 1,-2 0-1,-1 0 0,3 0 3,0 0-11,-2 0 3,-3 0-32,-3 0-19,-5 0-61,-1 0 5,-4 0-108</inkml:trace>
  <inkml:trace contextRef="#ctx0" brushRef="#br0" timeOffset="67675.1711">31994 6245 156,'0'0'60,"0"0"25,0 0-22,0 0-27,0 0 1,0 0-27,-4 50 10,4-47 21,0 0-30,0-3 10,0 1-21,0-1 8,0 0-7,0 0 4,0 0 0,0 0 1,0 0 6,0 0-9,0 0 6,0 0 2,0-5-10,0-3-1,0 0 0,0 0-2,0 0 3,0 1-5,0-1 0,0 5 4,0 1 1,0 2 1,0 0 4,0 0 4,0 0-10,-2 11 0,-2 4-1,-5 6 5,3 3 2,-2 2-4,-2 1 0,6-2 11,-2 1 3,3-5-16,1-1 0,2-5 6,0-3-3,0-2-2,0 1-1,0-2 0,0-1-1,2-3-31,2-3-57,-2-2-147</inkml:trace>
  <inkml:trace contextRef="#ctx0" brushRef="#br0" timeOffset="69377.1069">16778 8307 382,'0'0'124,"0"0"-116,0 0-8,0 0-9,0 0-98,0 0-9,0 16 47,0-15 26,0 1 14,0-1 29,0-1 3,0 0 1,0 0-8,0 0-96</inkml:trace>
  <inkml:trace contextRef="#ctx0" brushRef="#br0" timeOffset="69618.6346">17054 8263 199,'0'0'429,"0"0"-401,0 0-28,0 0 25,0 0 24,0 0-45,9 0 3,-9 0-7,0 0-7,0 0-30,3 0-78,6 0-71</inkml:trace>
  <inkml:trace contextRef="#ctx0" brushRef="#br0" timeOffset="69896.5093">17510 8175 214,'0'0'466,"0"0"-464,0 0 18,0 0-1,0 0-13,0 0 0,6 0 0,-6 1-6,0 4 0,0-2-8,0 2-6,2-2-29,1-2-83,1-1-175</inkml:trace>
  <inkml:trace contextRef="#ctx0" brushRef="#br0" timeOffset="70439.4847">18064 7957 479,'0'0'103,"0"0"-48,0 0-12,0 0-4,0 0-39,0 0-11,12-6 2,15 6 18,2 0 1,9 0 4,-4-1-12,2-3 47,0 0-41,2-4-8,3 2 0,-1-3 12,3 0-24,-2 1-23,-5 0-92,-5 0-8,-7-1-159</inkml:trace>
  <inkml:trace contextRef="#ctx0" brushRef="#br0" timeOffset="70715.292">18362 7819 465,'0'0'103,"0"0"-60,0 0 18,0 0 4,0 0-60,0 0 2,-38 34-7,32-14-3,1 1 1,2 0-5,3 0 2,0-2-1,0 0-47,11 0-9,-1-2 5,2-4-82,-2-2-62</inkml:trace>
  <inkml:trace contextRef="#ctx0" brushRef="#br0" timeOffset="71568.3394">19236 7990 242,'0'0'184,"0"0"-89,0 0-44,0 0 28,0 0-36,0 0-37,-42-54-6,25 50-1,-2 2 1,-4 2 0,1 0 2,-1 0-7,3 10 11,-3 4-6,2 7 13,-3 11-7,1 7-6,1 4 0,2 1 6,7-4 1,3-5-4,9-3 1,1-5 4,0-5-2,18-1-6,3-4 0,4-3 5,3-4 3,2-3-5,2-7-2,-1 0 10,0 0-11,-1 0-8,0 0-80,-3-5-44,-2-4-156</inkml:trace>
  <inkml:trace contextRef="#ctx0" brushRef="#br0" timeOffset="72460.2981">19568 8205 198,'0'0'267,"0"0"-231,0 0 43,0 0-35,0 0-15,0 0 29,10-68-45,-2 64 8,-2 1-11,3 3-1,4 0-10,4 0 1,3 7 0,3 7 0,-1 3 0,-2-1 0,-6 3-2,-3-1 3,-3-2-2,-5-3 0,-3 2-1,0-1-4,0-2 9,0 0-3,0-3 5,0-3 0,-2-3-7,2-1 2,0-2 0,0 0-1,0 0 1,0-2 0,5-12 14,5-4-12,0-1-4,3-1-2,0 4 4,0 4-1,2 1 3,0 5-2,3 4 0,-3 0 3,1 2-11,-4 0 5,1 4 3,-1 8-7,-2 0 7,0 2 0,-3 3-3,1-1 9,-2-1-10,3 1 4,-3-3-3,0-1-12,1-2-21,3-2-23,-1-2-33,-1-4-129</inkml:trace>
  <inkml:trace contextRef="#ctx0" brushRef="#br0" timeOffset="73112.2959">20371 7659 404,'0'0'109,"0"0"-45,0 0-16,0 0-13,0 0 5,0 0-40,0 0 0,0 16-8,0 12 19,0 5 11,0 3 20,0 0-37,0 1 44,0-2-33,0 1-10,5 3 7,0 1-5,1 0-8,-2 1 0,1-5 6,-2-4-11,0-7 5,0-2 0,-2-4 3,1-1 2,-2-1-6,0-5 1,1 0-46,2-1 15,2-6-69,1-2-42,0-3-185</inkml:trace>
  <inkml:trace contextRef="#ctx0" brushRef="#br0" timeOffset="74028.3084">20857 7859 480,'0'0'69,"0"0"-4,0 0 6,0 0 13,0 0-84,0 0-4,0 18 1,-6 10 3,1 7 10,1 1-10,4-1 1,0-5-6,0-4 10,7-6-5,6-6 2,1-2 2,1-2-4,2-7 0,-1 0 0,2-3 4,3 0-4,1-3 2,4-13 1,-1-2 4,2-4-7,-2-4 0,-4-1 2,0-1-12,-5 0 10,-2 4 0,-5 3-7,-4 6 12,-3 5-5,-2 3 9,0 6-8,0 1 22,0 0-23,0 0-5,0 1 1,0 16-18,-4 7 22,2 4 0,2-5 5,0 1-9,0-3 4,2-3 0,11 2 0,2-5 3,4-1-6,2-4-6,0-3-55,3-4 8,-2-3-40,1 0-196</inkml:trace>
  <inkml:trace contextRef="#ctx0" brushRef="#br0" timeOffset="74869.2324">21570 8073 232,'0'0'80,"0"0"-37,0 0 76,0 0-40,0 0-31,0 0 8,27-35-53,-22 35 4,2 0-7,-1 3 11,3 12-7,-2 5-4,2 1 3,-3-2 11,-3-1-4,2-1-10,-2-3 0,-2-3 2,2-1-3,-3-3 1,0-2 0,0-2 4,0-1 1,2-2-5,-1 0 0,2 0 10,-2 0-2,4-9-6,2-9 1,4-6 2,4-4-2,0 1-3,1 6 0,-2 2 2,0 11-9,0 2 7,1 4 0,0 2-9,1 3-2,-1 15 11,-2 0 0,-1 2-7,-2-2 0,-6 0 7,3-3 0,-2 0-2,-2 2 2,3-2 0,-2-3-12,2 0-82,3-5-4,2-2-75,-1-4-154</inkml:trace>
  <inkml:trace contextRef="#ctx0" brushRef="#br0" timeOffset="75484.2913">22131 7729 482,'0'0'20,"0"0"-9,0 0 27,0 0-29,0 0 1,0 0-8,7-2-2,4 2 8,7 0 1,1 4-9,7 1 0,4-4 6,2 1 3,3-2-5,2 4-4,-3-1 3,-3 1 3,-4 3-12,-3-4 4,-3 1 2,-2-1 2,-3 0-2,-5 0 0,-3 1-1,-2-2 4,-3 1-5,0 3 2,-3 0 0,0 0-2,0 3 7,0 2-2,0-1 4,-5 4 5,-10 1-12,-6 0 0,-4 6 8,-5 3 6,-1 3-13,-2 5-1,0 0 0,2-1 0,3-1-3,4-1-8,7-6-42,4-7-31,5-5-97</inkml:trace>
  <inkml:trace contextRef="#ctx0" brushRef="#br0" timeOffset="76384.0373">23050 7472 181,'0'0'52,"0"0"4,0 0 42,0 0 0,0 0-38,0 0 22,6-6-51,-6 6-23,6 5-8,2 13 8,8 4-8,2 8 0,3 2 6,1 3-6,-2 4 5,-1 0 0,-4 6 37,1 1-27,-4 1 11,0 3-7,-3-2-18,-1-1 34,-4 1-35,-4-3 1,0-1 5,0-2-6,-14-3-5,-11 0-13,-5-4-99,-9-2 1,0-4-137</inkml:trace>
  <inkml:trace contextRef="#ctx0" brushRef="#br0" timeOffset="78728.1394">7604 10480 503,'0'0'62,"0"0"-62,0 0 0,0 0 38,0 0-28,0 0 22,0 0-11,64-10-3,-52 9-2,1-1-16,4-3 3,5 2-13,7-5-1,10-1-95,2-3-165</inkml:trace>
  <inkml:trace contextRef="#ctx0" brushRef="#br0" timeOffset="79025.985">7770 10674 338,'0'0'150,"0"0"-143,0 0 42,0 0 11,0 0-51,0 0 17,-2 4-21,8-2 33,6 1-6,3-2-27,4 1 13,2-2-17,5 0 5,1 0-12,-1-6-17,0 1-81,-4-1-126</inkml:trace>
  <inkml:trace contextRef="#ctx0" brushRef="#br0" timeOffset="81650.4819">9585 9778 271,'0'0'124,"0"0"-116,0 0-8,0 0 57,0 0-23,0 0 14,81 5-11,-51-5-5,1 0 3,6 0-24,5-2-8,10-4-3,5-4 12,10-4 1,0-1-12,2-2 1,-8 4 5,-12 1 0,-7 5-7,-9 0 0,-9 4 1,-2 2-15,-3-2 11,0 3-21,0-3 11,5-2-61,-3 0-48,-2-2-82</inkml:trace>
  <inkml:trace contextRef="#ctx0" brushRef="#br0" timeOffset="82768.307">9693 9887 220,'0'0'158,"0"0"-109,0 0 11,0 0 5,0 0-36,0 0 21,1-3-38,-1 3 12,0 0-6,0 0-18,5 0 0,1 0 0,8 4 1,5 5-3,6-1 10,5 0-7,1 2 6,0 0-5,4 2-2,-2 1 0,-1-2 4,0 1-1,-2-1-3,-1-2 0,-2 0-3,-3-1 18,-2-1-15,-4-1 0,-6 0 0,-1 0 3,-7-3-3,-2 0 0,-2 0-1,0 0-6,0 2 6,0 0-2,0 3 3,-6 1 18,-9 2-1,1 0-16,-5 5 4,-4-1-5,-2 0-20,-3 3 9,-2 0-21,-1 3 30,-1 0-6,1 2 8,1-2 1,0 0 5,-1 1-9,0 1 3,-2 3-10,1-1 1,1 1 3,0 0 6,1-4-6,5-1 17,1-3-13,4-1 2,4-4 0,5-4-2,4-3 5,6-4-3,-1-1 0,2-1 4,0 0-12,0 5 5,6-1-7,9-2 10,13-2 4,8 0 8,5 0 18,5-11-29,4 1 22,0-5-13,3 3-2,4 0 36,-6-2-38,6 0 2,-5 3 4,-2-2-7,-5 5-9,-4 0 4,-10 2 0,-4 2 0,-8 1 0,-8 3-28,-5 0 23,-2 0-48,-4 0 5,0 0-5,0 0-29,0 0-114</inkml:trace>
  <inkml:trace contextRef="#ctx0" brushRef="#br0" timeOffset="84643.3053">11173 9745 281,'0'0'94,"0"0"-27,0 0-42,0 0 3,0 0-7,0 0-15,0 0 34,0-3-14,0 3-8,0 0 12,4-2-23,4-1 1,6-1 31,5-5-35,7 1 33,6-2-26,4 1 0,2 0 4,1 1 0,1 2-11,-1 1-2,3-4 6,0 4 5,5-1-10,6-1-3,3 2 4,1-1 4,-3 0-8,-11 2 0,-9 1 1,-8 2-11,-7 0 10,-8 1-28,-5 0-2,-5 0-70,-1 0-11,0 0-61,-4 4-94</inkml:trace>
  <inkml:trace contextRef="#ctx0" brushRef="#br0" timeOffset="85631.2769">11286 9773 357,'0'0'2,"0"0"9,0 0-11,0 0 0,0 0 19,0 0 15,-4 8 38,4-8-7,0 0-53,0 0 31,0 0-21,0 0-20,0 0 17,0 0-15,0 0-4,0 0 0,0 0-5,0 2-2,0 2 10,7 1-3,2 2 50,6 4-43,0 1 1,3 3-8,4 0 15,2 0-11,7-1-4,1-1 2,-1-1 6,2-1-7,-2-1-1,-1-1 0,-2 0 8,-2 0-11,-4-3 3,-1 0 0,-3-1 0,-5 0 5,-1-1-5,-3 0 0,-3-1 0,-3 0-1,0-1 1,-3 1 0,0 2-8,0 0 14,0 5-6,-13 0 0,-13 5 14,-8 2-15,-2 2 1,-5 4 0,0 1-15,-1 5 9,-2 0 6,2 0-3,1-2 3,3-3-5,10-1 5,3-7-8,2-1-6,2-1 5,4-2 9,1-1-6,7-4 5,1 1-1,3-5 2,3-2 0,2-1-2,0 2 2,0-2-1,0 0-5,2 1-31,14 0 37,8 3 2,6-4 13,2 0 31,1 0-45,2 0 4,-4 0 11,2 0-12,0-5 2,3 1 1,1-2-6,9-4 28,6 2-28,2-3 9,3-1 6,-2 3-16,-10 3 0,-5 0-1,-12 4 4,-7 1-8,-6 1 5,0 0 0,-3 0-3,-3 0-9,0 0-29,0 0-49,-5 0-37,-4 0-123</inkml:trace>
  <inkml:trace contextRef="#ctx0" brushRef="#br0" timeOffset="87469.3067">9277 11187 475,'0'0'13,"0"0"-12,0 0 11,0 0 7,0 0 5,0 0 5,68 23 39,-56-23-29,0 0 4,1 0-25,1-10 4,4-3-10,1-7-12,2-1-10,1-4-5,-2-2-70,-2-2 37,-6-1 1,-2 0-17,-4-2 49,-6 1 6,0 2 9,0 4 33,0 2-30,-9 5 32,-6 1 0,5 5-34,-4 3 32,5 5 10,0 2-26,1 2 10,5 0-26,-2 6-1,5 18 0,0 11 20,0 8-20,0 6 10,5 0-1,-1-3 30,3-4-34,-2-6-5,-1-5 16,1-3-6,-1-4-10,1-3 0,-1-5 0,1-1-1,-4-3 1,1-4 0,-1-1 1,1-2 6,1-4-12,-2 1 5,1-2-21,-1 0 16,1 0 10,-2-6-3,0-12 0,1-5 10,-1-5-24,3-5 12,3-1-19,0 3 11,3 2-7,2 7 15,5 1-14,-1 4 15,1 3-1,-4 4 0,0 5 0,-9 4-13,0 1 13,0 0-28,-3 0-13,0 3-23,0 10 12,-6 5 4,-4-2 26,-2-3 17,3-2 2,1-2-1,8-3 4,0 0-17,0-2 15,0 1-7,0 1-15,12 1 21,5 3 6,4-2 17,2 2 24,1-2-43,-1 2 38,-1-3-2,0 0-37,-1 1 39,-3 1-15,1 0 10,-3 0-30,-2 2 4,-3-3-16,-2 3 4,-2-3-65,1-1 8,-2-3-60,-2-3-64</inkml:trace>
  <inkml:trace contextRef="#ctx0" brushRef="#br0" timeOffset="87763.3076">9929 10994 563,'0'0'24,"0"0"-24,0 0 0,0 0 5,0 0-2,94-41 3,-75 33 11,-1-2-12,-5 3-6,2 3 1,-6 4-29,2 0-35,-5 0-151</inkml:trace>
  <inkml:trace contextRef="#ctx0" brushRef="#br0" timeOffset="88001.3113">10006 11119 189,'0'0'176,"0"0"-150,0 0-25,0 0 75,0 0-12,0 0 7,48 5-42,-32-5 2,-2-2-10,-1-1-12,-1 1-18,1-2-22,1 1-110,2-1-57,-1-2-41</inkml:trace>
  <inkml:trace contextRef="#ctx0" brushRef="#br0" timeOffset="88313.3321">10282 10919 583,'0'0'60,"0"0"-52,0 0-8,0 0 4,0 0 10,0 0 29,31 71-37,-26-50 25,-2-3-26,0 3 6,-2 0 1,-1-1-12,2 1 2,5-2 0,-4-4-2,3-1-1,-4-2-30,1-3-52,-2 0 24,1-6-108,-1-1-194</inkml:trace>
  <inkml:trace contextRef="#ctx0" brushRef="#br0" timeOffset="89865.2715">9715 9426 370,'0'0'47,"0"0"-47,0 0 84,0 0-32,0 0-26,0 0 19,29-63-34,-25 60 29,0 3-29,4 0 7,4 0-21,6 0 3,0 1 0,4 11 0,-1 5 8,-3 1-13,0 0 5,-8 1 0,-1-1-7,-5 1 7,-2-3 0,-2 1-5,0-5 14,0 0-9,0-3 0,0-3 2,0-3 2,0-2-4,0-1 3,0 0-7,0 0 16,0-10-12,0-7 0,0-11 0,0-4-1,8-1 1,5-3 0,0 3 1,5 1 4,3 6-5,0 7 0,0 7 0,-5 6 0,2 6 1,-3 0 0,1 0 6,0 11-5,-3 5-2,-4 4 0,0 1 11,-3 0-3,-2 3-8,2 0 1,-1 0-1,2 0-43,5-1-127,0-2-367</inkml:trace>
  <inkml:trace contextRef="#ctx0" brushRef="#br0" timeOffset="91935.1564">11202 11238 31,'0'0'391,"0"0"-378,0 0 18,0 0 1,0 0 24,0 0-36,19 8-1,-18-8 23,1 0-41,2 0 32,2 0 5,3 0-21,0-11 28,6-4-35,-5-2-5,2-2-1,-3-2 8,2-2-12,-4-4 0,0-1 9,-1-2-10,-3-2 1,-1 0 0,-2 1 0,0 1 0,0 1 0,0 2-6,-5 3 13,-2 2-8,-2 2 1,0 3 0,1 3-2,-2 6 2,1 1 0,-1 6 0,-2 1 0,1 0-11,1 0 11,0 14 0,-1 8-3,2 11 3,3 8 0,2 5-5,4 3 14,0-4-10,0-5 1,7-6 0,4-4 5,1-5-5,4-5 0,-1-5-2,6-5-2,-1 0 4,4-6 0,-1-4 0,7 0-13,0 0-24,-1-11-65,3-5 19,-4-5-163</inkml:trace>
  <inkml:trace contextRef="#ctx0" brushRef="#br0" timeOffset="92237.8458">11568 10869 422,'0'0'83,"0"0"-61,0 0 6,0 0 35,0 0-2,0 0-46,60 11 18,-36-11-30,3 0 12,2-6-4,3-3-11,-2 0-70,-7 0-31,-9 3-171</inkml:trace>
  <inkml:trace contextRef="#ctx0" brushRef="#br0" timeOffset="92450.6021">11625 11053 414,'0'0'7,"0"0"5,0 0 70,0 0-76,100-24 5,-75 12-11,-1-2-25,-2 2-66,-4-1-143</inkml:trace>
  <inkml:trace contextRef="#ctx0" brushRef="#br0" timeOffset="92731.3118">12063 10680 606,'0'0'100,"0"0"-100,0 0-13,0 0 13,0 0 6,30 89-2,-27-68-4,-1 0 24,-2-2-17,0-1 0,0 2-7,0 1 7,0 1-5,0 2-2,0-2 0,0 1-6,3-4-50,1-3-29,1-4-105</inkml:trace>
  <inkml:trace contextRef="#ctx0" brushRef="#br0" timeOffset="93964.3259">11374 9269 262,'0'0'63,"0"0"6,0 0-4,0 0 3,0 0-5,0 0-53,18-23 6,-9 23-16,3 0 0,0 0 27,0 11-24,4 7 1,-4 3 16,0 1-12,-6-1-4,2-2-4,-2-1 3,-3-1-7,1-2 11,-4-1-7,0-1 0,0-3 5,0 0-5,0-4 0,0-4 1,0-2 0,0 0 3,0 0-4,0 0 34,0 0-33,0-10 18,1-8-19,1-8 0,1-7 18,4-4-18,2-4 4,6 3 2,2 8-3,2 8-6,2 5 3,-5 6 0,2 5 0,-1 5 0,2 1 0,-1 0-3,0 12 9,-2 8-6,-2 4 0,-2-2 3,-2 2 6,-1 1-3,-3-3-6,4 1 1,-2-4 12,1 1-26,3-3-37,1-2-81,1-5-155</inkml:trace>
  <inkml:trace contextRef="#ctx0" brushRef="#br0" timeOffset="95134.3078">13493 9882 416,'0'0'93,"0"0"12,0 0-45,0 0 31,0 0-52,0 0-24,-30-48 10,12 42-23,-5 2-2,0 2 0,-3 2 18,1 0-22,-1 0 4,0 0 0,-6 10-3,1 5 3,0 6 0,1 7-6,1 4 7,7 6-1,6 4 0,5 1 2,8 0-18,2-1 16,1-2 0,0-4 0,0-3 14,0-6-23,4-3 9,10-9 0,4-3-12,7-6 14,6-3-2,7-3 0,3 0 9,0-7-9,-1-7 0,0 0-38,-7 1-66,-9 1-102</inkml:trace>
  <inkml:trace contextRef="#ctx0" brushRef="#br0" timeOffset="96723.3161">13745 10264 313,'0'0'124,"0"0"-112,0 0 19,0 0 27,0 0-29,0 0 18,40 17-36,-29-16 3,-1-1 13,5 0-19,-3 0 4,4-12-5,1-3 9,2-3-13,-1-1 0,0-4 0,-4 4-3,-4-1 0,-6 3 0,-4 1-3,0-1 7,0 1-6,-6 1 2,-4 3 0,-1 1 2,2 3 5,3 6-7,1-1 0,2 3 11,3 0-18,0 0 7,0 4-4,0 14-8,0 6 17,0 5-5,0 1 13,4 2-13,3-1 46,-2-1-40,-1-6-1,1 1 6,-2-4-6,0-2-10,4-1 5,-4-3 0,0 0 5,-1-3-5,-1-1 0,1-2 0,-1-3 3,1-2-3,-1 1 0,1-3-3,-1-2 0,-1 0 4,2 0-1,-2 0 1,0 0 5,1 0-6,-1 0 0,0 0 4,0 0-14,0 0 10,0 0 0,0 0-12,0 0 8,0 0 0,0 1-1,0 2 5,0 1 4,0-2-4,0 3 0,0-2 5,0-3 1,0 1-6,0-1 0,0 0 9,0 0-11,0 0 2,0 0 0,0 0-1,0-3 9,0-8-8,2-5 0,1-4 0,0-4-13,1-1 13,-1-3-28,0 0 19,3-1-46,2 2 24,0 2 18,1 3-11,0 8 20,2 3 4,-1 4 0,1 4-11,-1 1 11,2 2 0,-1 0 0,-4 0-23,-1 6 22,-5 3-29,-1 3 30,0 0-18,-3 0 21,-8-1-3,0 0 0,2-3 3,0 0-10,3-2 7,2 0 0,4 0 2,0 0-2,0 0 0,0 1-3,0 2-5,12-1 5,4 1 3,2 0 0,3 0 38,0 0-21,1 0 3,-1 0-12,3 0 10,1-1-18,-4 1 0,3-4-9,-3 2-9,-6-4-110,-2-3-160</inkml:trace>
  <inkml:trace contextRef="#ctx0" brushRef="#br0" timeOffset="98134.8773">14692 9354 469,'0'0'90,"0"0"-32,0 0 46,0 0-70,0 0-9,0 0-25,0 0 16,-1 13-7,-10 7 8,-4 4-6,0 5 7,-2 2-7,-4 3-11,1 3 0,-2-1 4,1 0-26,1-4 15,4-2-49,1 0-7,0-4-48,3-4-27,2-5-56</inkml:trace>
  <inkml:trace contextRef="#ctx0" brushRef="#br0" timeOffset="98485.321">14462 9459 424,'0'0'48,"0"0"-29,0 0 24,17 77 30,-5-53-71,0-5 16,1 2-17,0-4 7,0 0 4,-2-2-9,-2 0-3,2-2 0,-3-2 11,2-1-15,0 0 4,-2-2-54,3-3-38,-4-2-170</inkml:trace>
  <inkml:trace contextRef="#ctx0" brushRef="#br0" timeOffset="98764.3244">14495 9596 229,'0'0'34,"0"0"37,0 0 5,0 0-46,81-3 6,-53-1-3,5-3-17,6 2 12,-1-3-28,0 3 1,-4 2-2,-4 0-67,-8 3-65,-8 0-77</inkml:trace>
  <inkml:trace contextRef="#ctx0" brushRef="#br0" timeOffset="99806.3079">15589 9881 385,'0'0'123,"0"0"-64,0 0 11,0 0-23,0 0-43,0 0 37,-48-65-23,33 57-15,0 2 7,-3 3-8,2 3-2,-5 0 0,-1 2 1,0 13-1,-1 3 0,1 6 1,1 3 2,1 3 2,4 4-5,2 0 0,3 1 9,5-2-7,3-3 1,1-3-1,2-1 23,0-5-16,0-5-7,12 2-2,9-6 14,3-3-8,1-1-5,1-4-1,0-2 9,3-2-2,1 0-7,1-2 0,0-10-56,2-3-37,-6-2-60,-5 1-289</inkml:trace>
  <inkml:trace contextRef="#ctx0" brushRef="#br0" timeOffset="101036.3164">16009 10712 349,'0'0'125,"0"0"-117,0 0 5,0 0 41,0 0-22,0 0 9,2-3 29,0 1-38,-1-3 16,2 1-16,3-5-30,4-3 19,4-5-21,4-2 0,1-4 1,2-4 11,0 0-12,-3-2 0,-2-1 3,-5-3-4,-2 0 1,-2-4 0,-6 2-18,-1-1-1,0 2 11,0 3 0,-5 2-1,-6 7 6,1 4 3,2 5 0,-2 6-6,4 3 6,0 2 0,-3 2 0,-1 0-16,-4 9 11,-2 17 5,2 10 0,-1 4 3,5 4 7,4 0-10,3-1 12,1 1-6,2-5 10,0-7-16,6-3 0,9-8-8,5-6 12,5-2-4,2-7 0,4-1 1,2-5-18,0 0-21,-2-5-81,-6-10-315</inkml:trace>
  <inkml:trace contextRef="#ctx0" brushRef="#br0" timeOffset="105505.3227">17610 9572 383,'0'0'176,"0"0"-161,0 0 38,0 0 20,0 0-49,0 0 14,0 0-33,0 0 1,0 0 14,0 0-10,0 5-10,-7 2 5,-6 5 3,-4 6 9,-5 2-15,-4 2-1,-2 1 5,-2-2-5,-1 1-2,1 0 1,2 0-7,1-1-1,3-1-1,2-2-20,1-3 27,3-2-32,3-3 31,6-3-11,3-4 14,3-2-3,0 3 3,3-3 0,0-1 1,0 0 6,0 0-7,0 0 0,0 0 6,0 5-17,0 2 11,4 8 0,11 6 9,8 1 0,6 3-1,1-2 9,3-2-13,0 0 22,-3-3-25,0-2 5,-4-1-6,-3-1 5,-1-1-5,-4-2 0,-6-1 7,-3-1-7,-2 1 0,-5-2-7,1 0 3,0-2-91,-1-3 9,-1-3-200</inkml:trace>
  <inkml:trace contextRef="#ctx0" brushRef="#br0" timeOffset="107020.3399">18230 9667 443,'0'0'91,"0"0"-50,0 0 4,0 0 6,0 0-49,0 0 5,-10 13-7,3 8 1,0 7 21,1 5-15,0 6 9,3 0-4,1 2-1,2-2-11,0-3 0,0-5 4,5-5-9,5-6 5,5-6 0,2-3-3,3-5 10,4-1-11,0-5 4,6 0 0,3 0 32,2-9-19,0-5-5,-5-1-1,-5-1-2,-2-4-5,-1-1 0,-3-4-2,-1 0-5,1-2 13,-3-3-6,-2 1 0,-3 4 8,-3-1-13,-5 10 5,-2 2 0,-1 8 9,0 5 8,0-1 14,0 2-18,-3 0-13,-2 0-2,1 9 1,-1 12-9,2 6 2,3-1 9,0-1-1,0-2 0,3-3 5,5-1-9,4-1 4,-2 0 0,5 0-5,3 2 5,4-4-49,5-1-12,2-2-65,1-6-102</inkml:trace>
  <inkml:trace contextRef="#ctx0" brushRef="#br0" timeOffset="108303.3215">18938 10111 269,'0'0'168,"0"0"-149,0 0-17,0 0 46,0 0-35,0 0 28,22 16-7,-14-16 3,0 0 24,1 0-57,4 0 18,1 0-22,3-10 20,1-3-20,2-1 0,-3-3 0,2-1 8,-3-1-4,-3-2-4,0-2 0,-5 0 13,-2 2-5,-1 1-8,-5 4 1,0 3 7,0-1-8,-2 3 0,-5 4 0,1 1 11,-1 1-11,3 4 0,3 1 1,1 0-8,0 0 7,-2 15 0,2 9-10,-3 8 18,3 4-10,0 0 2,0 2 0,-1-4 27,1 0-21,0-2-6,0-5 3,0-1 16,0-5-19,0-3 0,6 1 0,-1-6-3,-2-3 3,1-2 0,-3-4-2,-1 0 14,2-3-12,-2-1 0,0 0 0,0 0 5,0 0-5,4 0 0,1-9-5,2-9-16,6-9 19,3-4-21,4 0 7,1 2-3,0 7 10,-2 5 9,-2 5-6,-4 2 11,-1 4-8,-3 3 3,-3 3-3,-6 0-13,0 0 16,0 0-48,0 1 9,-1 8-42,-14 2 41,-2-2 32,-2-2 2,2-2 4,6-1 4,2-2-1,2-1 55,4 2-41,-1 4 8,4-2-23,0 6-1,0 2-7,6 0 16,11 0-6,2 0 33,2-2-33,0 1 8,-3-3-10,-3-2 12,1 3-6,-4-4-5,4 1-2,2-2-31,-1-3-91,1-2-296</inkml:trace>
  <inkml:trace contextRef="#ctx0" brushRef="#br0" timeOffset="109031.3484">19860 9298 463,'0'0'99,"0"0"-17,0 0-15,0 0 10,0 0-47,0 0-11,-1-6 14,1 6-25,0 0-15,-2 14 7,2 16-3,-1 14-5,-1 6 8,2 3 0,-1 0 5,1 0 1,0 0-6,0-1 0,0-2 1,0-5-3,0-3 2,0-5 0,0 0-1,1-3 10,1-4-9,-2-1 0,0-5 2,0-4-18,1-5 16,1-3-28,2-5 2,7-4-92,5-3-25,1-1-145</inkml:trace>
  <inkml:trace contextRef="#ctx0" brushRef="#br0" timeOffset="110262.7282">20606 9424 503,'0'0'101,"0"0"-70,0 0 27,0 0 7,0 0-60,0 0 16,0-4-17,0 4 0,0 17-8,-1 9 8,-4 11 6,-2 3 10,-6 5-5,-1 1-13,1-1-2,2-6 0,2-4 4,-1-2-4,2-6 0,-1 0 1,0-1 11,-2-2-13,1-2 1,3-1 0,0-3-3,2-4 3,2-2 0,2-3-1,-1-3 4,1-5-5,-1 1 2,2-2-28,0 0 24,0 0-19,0-5 23,6-11-6,3-6 1,4-4 4,-2-3 0,-1-1-8,1-3 2,-4 1 8,2-2-1,0-4 9,2-1 6,1-3-11,4-4-4,3 4 1,1-1-2,1 2 2,-2 7-1,-6 6 2,-2 10 8,-4 9-10,-7 6 19,2 3-14,-1 0 33,2 0-38,8 17 0,5 11-17,4 11 21,-3 5-4,-1 0 0,-5-3 2,-2-4 3,-3 0-5,-1-3 0,-2-3 9,1-3-6,1-4-3,-2-2 0,1-2 3,2-3-3,-1-2 0,2-4-6,-1 0 5,0-5-69,0-3-18,-1-3-55,-2 0-176</inkml:trace>
  <inkml:trace contextRef="#ctx0" brushRef="#br0" timeOffset="110524.7788">20642 9716 334,'0'0'50,"0"0"35,0 0 7,0 0-47,0 0-38,101 2-6,-78-2-1,-2-5-44,-2 0-13,-2-2-119</inkml:trace>
  <inkml:trace contextRef="#ctx0" brushRef="#br0" timeOffset="111348.3289">21339 9300 491,'0'0'110,"0"0"-47,0 0 4,0 0-29,0 0 9,0 0-41,1 0-6,-1 3 0,3 21-4,0 12 3,2 6 1,-2 6 0,0-3 3,1-1 2,-1-2-5,0-3 9,0 0 2,2-4-17,-1 1 6,-2 3 0,-1-3-1,-1 2 1,0-3 0,2-4 0,-2 1 6,0-5-6,0-5 0,1-2 2,2-5-2,1-3 0,1-5-17,4-3-23,0-4-82,1 0-78</inkml:trace>
  <inkml:trace contextRef="#ctx0" brushRef="#br0" timeOffset="112818.3228">22101 9642 250,'0'0'58,"0"0"58,0 0-79,0 0-4,0 0 21,0 0-47,-31-14 38,29 14-20,2 0 1,-1 0 35,1 0-48,0 0 18,0 0 7,0 0-31,0 0 31,0 0-38,-4 3 3,2 16-6,2 7 3,0 3 0,0 2-4,0-1 2,0-3-2,0-3 4,3-4 0,3-4 2,-2-2-2,4 0 0,1-3-5,6 2 0,1-5-2,6 0 7,2-5 0,0 1 5,-3-4 1,0 0-6,-2 0 0,-4 0-14,0 0 9,-1 0 5,1-7 0,-1-4 4,2 0-4,-2-6 0,0-1 6,2-4 8,-1-6-22,3 0 8,-3-3-34,1 5 32,-5 0-42,-1 6 44,-7 6-4,-3 4 21,0 7-9,0 0 29,0 3-24,-3 0 8,-6 11-21,0 16 0,-1 6-14,1 3 20,3-4-6,2-4 0,4-3 2,0-6-10,0 1 8,0-5 0,10-1-9,6 3-52,7-5-17,-1-3-85</inkml:trace>
  <inkml:trace contextRef="#ctx0" brushRef="#br0" timeOffset="113834.3204">22654 10333 349,'0'0'68,"0"0"40,0 0-41,0 0-30,0 0-18,0 0-14,87-22 37,-67 15-20,-3-1-2,0 1 32,1-4-50,0-1 12,3-3-9,1-3 12,-1-2-10,1-1-6,-4 0 1,-4-3 4,-3 0 2,-3-3-8,-5-2 0,-3 1 3,0-3-15,0 3 12,-6 2 0,-6 2-2,2 6 0,-1 8 0,1 4-7,2 4-2,1 2 1,-3 2 10,-3 17 0,1 11-12,-2 9 15,2 2-3,1-1 0,4-2 0,5-5-6,2-2 6,0-6 0,3-4-4,14-4 1,5-2 3,2-5 0,6-1 5,4-3-6,-1-3 1,3-1-17,-2-2-28,-3 0-54,-1 0-70</inkml:trace>
  <inkml:trace contextRef="#ctx0" brushRef="#br0" timeOffset="114949.3249">23453 9497 243,'0'0'113,"0"0"-45,0 0 39,0 0-49,0 0-11,0 0-23,-9 0-19,9 0 38,0 0-19,0 0-2,0 0-22,0 0 0,3 0-4,13 1-10,7 10 14,2-2 5,7 1-4,-3 1 4,3-1-5,2 2 2,-3-1-2,2 1 0,0-3 3,-2 1-8,-1 1 6,-6-5-1,-5 3 1,-2-1 4,-5-3-6,-2 3 1,-1 0 0,-3-1-5,0-1 9,-1 2-4,-1 0 1,1-1 0,-1 0-1,-1-2 0,-3 1 1,0 0-2,0 2 1,0 2 0,0 1 9,-3-1 3,-9 4-15,0-1 3,-6 4 0,-3 1 5,-4 0-5,-4 3 0,-2 0 7,-2 2-7,-3-1 0,-1-1 0,3 0 4,0-1-4,2-2 0,3-1 0,0-2-2,4-4 0,7-1-26,5-6-63,8-4-87</inkml:trace>
  <inkml:trace contextRef="#ctx0" brushRef="#br0" timeOffset="120194.3344">8154 13136 476,'0'0'55,"0"0"0,0 0-10,0 0-10,0 0 10,0 0-37,0 0-8,5 0 0,4 0-4,7 0-1,4 0 5,10-4 0,7-5 5,3-2-4,2-1-1,-2-1 0,-3 2-82,-7 2-1,-7 5-131</inkml:trace>
  <inkml:trace contextRef="#ctx0" brushRef="#br0" timeOffset="120487.3312">8386 13264 269,'0'0'37,"0"0"31,0 0 27,0 0-23,0 0-51,0 0 14,80 6-25,-66-6-8,4 0 10,-3 0-12,1 0 0,-1 0-1,0-3-83,0-3-133</inkml:trace>
  <inkml:trace contextRef="#ctx0" brushRef="#br0" timeOffset="122757.3398">9884 12442 162,'0'0'178,"0"0"-97,0 0-57,0 0-4,0 0 9,0 0-25,3-3 19,1 3-6,2 0-14,6 0 28,5 0 7,5 0-25,8 0 6,6 0-12,4-3-7,11-3 0,2-1 8,2-5-2,8-2-6,1 0 3,5 1 19,-2 1-14,-9 3-8,-7 1 0,-14 4 3,-7 1-8,-3 3 5,-6 0 0,3 0-1,-5 0-50,-4 0 4,0 0-32,-3 0-50,-2 0 19,-4 0 22</inkml:trace>
  <inkml:trace contextRef="#ctx0" brushRef="#br0" timeOffset="123862.3279">10015 12573 163,'0'0'56,"0"0"-6,0 0-7,0 0 11,0 0-17,0 0-16,0 0 7,0 0-26,2-1 3,1 1 27,4 0-29,-3 0 17,2 0-6,2 0-11,1 0 31,4 0-32,1 0 4,5 9-5,0 0 8,2 5-9,3 1 0,-3-1 3,-3 1-9,1 1 9,-2-3-3,8 0 3,2-2-1,1 0-2,2-1 0,0-4 0,-5 2-2,-5-2 5,-1-2-3,-7 1 0,-2 0 3,-5-1-7,0 0 4,-4-1-1,1-1-11,-2 1 12,0-3 0,0 3-6,0 0 23,0 1-17,-5 1 18,-6 1-16,-3 2 24,-3 1-16,-4 4-8,-1 4 12,-2 1-10,-3 6-4,-4 5 0,1 0 7,-1 3 16,1-2-14,1-3-8,0 0 11,0 2-12,1-3 0,1 1 0,3-4 1,3-4-4,2-1 7,5-6-1,6-3-3,3 0 0,5-5-3,0 3-1,0-4-28,0 0 26,5-2 1,11 0 5,6-1 3,4 0 11,5 0-14,6-5 0,5-6 2,7-1 4,8-2 1,6-4 10,10-1-1,3-1-13,1 4-3,-2 10 0,-2 4-5,-6 2 0,-6 0 5,-11 5 0,-9 2-1,-12-2-24,-13-1-20,-8-1-29,-8-1-32,0-1-33,-3 1-92</inkml:trace>
  <inkml:trace contextRef="#ctx0" brushRef="#br0" timeOffset="151789.3733">9697 13788 424,'0'0'183,"0"0"-140,0 0-40,0 0 45,0 0-46,0 0 13,0 0-24,0 0 9,0 0 0,18 9-5,-12-6 16,0 0-15,0 0 4,3 0 0,-2-2-1,-1 1 3,0-2-2,0 0 0,2 0 4,2 0-9,1-2 5,-1-8 0,2-2 12,2-3-12,0-3-9,0 0 5,-5 0-22,3-2 24,-3 5-1,-5-1 3,-1 3 6,-1 0-4,-2 1-2,0 0 6,0-1-4,0-1-2,0 2 0,0 1 4,-2 4-8,-1-1 6,0 2-2,3 3 11,-1 2-3,1 1-7,0 0 8,-2 0-5,1 0 0,1 0-4,0 0 0,0 7-10,0 10 2,0 7 4,0 9 4,0 3 0,0 3 30,0 2-11,0-5-13,0 0 19,0-3-20,0-2 1,-3-3-6,1-6 9,1-1-4,1-3 3,0 0-8,0-4 3,0-3 5,0-4-14,0-4 6,0-1 0,0-2 6,0 0-5,0 0-1,0 0 0,-2-11 6,-1-8-12,3-7 4,0-2-6,0-3 2,0 2-2,9-3-17,3 2 21,3 2-22,-1 2 25,-1 3-2,-3 3 3,-2 5 2,-1 6-2,-1 3 0,-3 3-6,0 3 6,-1 0-4,1 0 2,1 0-8,-2 6 1,-1 3 9,-1-1 0,0 1-14,0 0 14,0-2 0,0 3 0,-1-5 0,-1 3-7,2 2 7,0 3 0,0 0-9,3 2 9,7 0 0,-2-1-3,6 1 3,-1 0-5,-1-2 5,1-1 0,-1-1 1,2 0 3,-1-3-6,-1 1 2,1-2 0,-2-2-2,-2 1 2,-2-2-23,-1 0-7,-1-2-64,-1-2-57,1 0-116</inkml:trace>
  <inkml:trace contextRef="#ctx0" brushRef="#br0" timeOffset="152096.767">10280 13663 287,'0'0'238,"0"0"-236,0 0 41,0 0-25,0 0-5,0 0 41,41-3-51,-32 3 6,3 0-9,-5 0 13,2 0-13,4 0 0,-5 0 0,3 0-8,-1 0-60,-4 0-93,-2 0-248</inkml:trace>
  <inkml:trace contextRef="#ctx0" brushRef="#br0" timeOffset="152291.7702">10325 13765 379,'0'0'63,"0"0"-63,0 0 3,0 0-3,0 0 9,0 0-3,29 6 27,-16-6-17,-1 0-6,0 0-10,4-4-1,-2-2-50,2 0-128</inkml:trace>
  <inkml:trace contextRef="#ctx0" brushRef="#br0" timeOffset="152604.3989">10773 13478 597,'0'0'42,"0"0"-26,0 0-29,0 0 26,0 0-10,27 81 17,-24-53-16,0-2 17,-3 2 16,0-4-27,0-2 26,0-1-33,1-1 0,1-2-3,1 0-3,-2-1-63,1-2-48,-2-5-177</inkml:trace>
  <inkml:trace contextRef="#ctx0" brushRef="#br0" timeOffset="154101.6812">10078 12049 257,'0'0'141,"0"0"-124,0 0-11,0 0 53,0 0-38,0 0 6,40-52 24,-37 49-40,1 3 24,-1 0-35,5 0 11,1 0-6,7 12-3,2 5-2,-3 2 0,1 1 5,-4-2-5,-1-2 0,-5 0 0,1 0-4,-4-3 4,0-1 0,-1-1-1,-1-5 6,-1-3-5,0-1 0,0-2-20,2 0 19,-2 0-30,1-5 31,-1-10-9,0-8 14,0-5-5,3-4 2,0 1-1,6 0 22,0 6-21,5 5 0,-1 4 8,-1 3 0,1 8-10,1-1 0,2 4 13,-1 2-6,6 0-7,-3 6 0,1 6 7,-4 1 2,0 3-9,0-2 0,0 0 0,-3 3 3,3 2-3,-3 2-11,-2 1-35,2-3-145</inkml:trace>
  <inkml:trace contextRef="#ctx0" brushRef="#br0" timeOffset="155312.3642">11865 12277 287,'0'0'147,"0"0"-92,0 0 24,0 0-26,0 0-32,0 0 43,0 0-26,0 0-21,0 0 23,0 0-33,0 0-6,0 1-1,0-1-14,0 0 6,21 0 2,9 0 6,9 0 5,5 0 4,1 0-9,1 0 0,-4 0 1,0 0-3,-2 0 2,-3 0 0,2 0 0,3 0 7,7 0-7,0 0 0,1-6 2,-3 0-2,-6 2 0,-7-2 0,-6 3 2,-4 1 5,-7-1-14,-4 3-5,-2-2-40,-4 1 14,5-2-23,-5 0-52,-1-3-77</inkml:trace>
  <inkml:trace contextRef="#ctx0" brushRef="#br0" timeOffset="156453.3616">11966 12388 365,'0'0'135,"0"0"-62,0 0-49,0 0 15,0 0-39,0 0 1,5 0-3,-2 0 2,0 0 0,6 3-8,3 6 19,0 2-11,3-1 1,3 2 2,2-1 18,0-1-17,5-1-2,-4 0 13,3 0-11,-5 1-4,5-2 0,0 0 1,0-2 2,-2 0-2,-2 0-1,-5-1 3,-4-1 7,-3-1-10,-5-1 0,-1-1 2,-2 1-10,0-1 15,0 4-7,0 0 17,-8 5-8,-10 0-9,-3 2 0,-3 2 6,1-2-1,-1 2-5,3-1 0,-3 0-4,-1 4-20,-2 0 12,0-2-5,7 0 16,3-5-5,0 3 6,1-5 0,2 3-1,-1-1 6,2 1-8,-2-1 3,1 1 0,0-2 12,3-1-12,4-2 3,2 0-3,1-2 3,4-1-6,0 0 0,0 0-8,0 0 6,0 0 5,0 2 0,0-2 1,0-2 8,0 2-9,0-1 0,0 0 7,0 0 7,0 1-14,4 2 0,1-4 0,2 2 2,2 0-2,7-3 0,3 0 0,1 0 8,4 0-5,1 0 5,0 0 8,3 0-12,3 0 7,2 0-11,7 0 5,2 0 6,3-1-11,-2-8 2,2 1 0,-7 0-2,-6 0-11,-11 0 0,0 2-2,-5 0 8,-1 2-19,0 1-13,0 0 4,-3 0-33,1 0 2,-2 3-15,-7-2-50,-1 2-1</inkml:trace>
  <inkml:trace contextRef="#ctx0" brushRef="#br0" timeOffset="158012.3576">11874 13753 458,'0'0'7,"0"0"4,0 0 21,0 0 4,0 0-29,0 0 28,18 21-22,-14-19-1,-2-2 36,7 0-40,-2 0 7,5 0 24,6-13-34,0-6 33,6-2-38,0-3 0,1-5-7,-1-4-6,-3-1-15,-3-4-13,-6 4-20,-9-3 48,-3 4-1,0 5 14,-8 0 5,-7 6 11,-3 2-14,1 5 26,0 4-27,2 1 39,5 6-38,4 1-1,1 3 10,2 0-11,0 10-9,-4 20 4,2 12 1,-1 10 4,3 4 0,2-4 2,1-5 13,0-8-10,0-7-5,0-7 0,12-4 6,4-5-12,7-6 6,2-4-13,5-3 4,-2-3-69,-4 0-116</inkml:trace>
  <inkml:trace contextRef="#ctx0" brushRef="#br0" timeOffset="158311.3629">12362 13419 565,'0'0'60,"0"0"-60,0 0-14,0 0 14,0 0 5,0 0-4,52 2 17,-31-2 16,-3 0-23,1-5-10,0 2-1,0 2-58,-6-1-54,-4 2-174</inkml:trace>
  <inkml:trace contextRef="#ctx0" brushRef="#br0" timeOffset="158503.3561">12413 13598 101,'0'0'159,"0"0"-137,0 0 21,80-15-10,-57 3-9,0 2-5,0-1-19,-5 0-24,0 1-115</inkml:trace>
  <inkml:trace contextRef="#ctx0" brushRef="#br0" timeOffset="158762.3609">12757 13258 653,'0'0'42,"0"0"-28,0 0-14,0 0 0,15 101 1,-9-68 4,-1 2-1,-2 1-4,-3 0 0,0-3 5,1-4-3,2-2-2,2-5-8,0-2-45,-3-5-132,-1-5-157</inkml:trace>
  <inkml:trace contextRef="#ctx0" brushRef="#br0" timeOffset="160344.7929">12169 11876 280,'0'0'143,"0"0"-77,0 0-49,0 0 44,0 0-19,0 0-37,15-48 29,-10 40-26,2 1 6,2 0 4,4 0-5,0 2-13,3 0 0,-1 5 5,1 0-12,1 2 7,-1 14 0,-2 2-14,-1 2 15,-4-1-1,-2-1 0,-2-1 3,-2-2-2,1-3-1,-2 0 0,-2-3-1,0-2 8,0 0-7,0-4 0,1-2 5,1-1-3,-2 0 4,3 0-3,0-6 19,3-12-14,0-5-8,5-2 0,-3 3 5,3 1-12,2 4 9,-1 2-2,6-2 3,0 4-1,1 2-2,2 5 0,-5 6-9,1 0 1,-5 0 8,-3 13 0,-1 1-18,-2 3 17,-4-1 1,1-2-2,2 2 17,-2-1-15,-2-1 0,2 1-14,2-2-10,2 0-88,-1-3-105,0-4 105</inkml:trace>
  <inkml:trace contextRef="#ctx0" brushRef="#br0" timeOffset="170208.3733">14452 12305 327,'0'0'93,"0"0"-50,0 0-4,0 0-26,0 0 58,0 0-42,0 0-7,0-22 50,0 17-42,0 1-5,0-2-20,0 1 15,-1 1-11,-4 1-6,2-3 0,-3 2 13,1-1-15,-3 0-1,0 2 0,1-3 17,-5 0-25,0 2 8,-2-1 0,-3 2-3,0 1 3,-1 2 0,-1-1-8,2 1 11,-2 0-5,1 0 2,0 0 0,1 0-3,1 3 3,0 5 0,1 3 0,-3 2 1,2 3-1,-2 2 0,3 1 1,-1 4-6,0 1 12,3 5-7,1 2 0,3 4-4,0 3 4,5-2 0,1 2 1,3-5-6,0-5 5,6-4 0,10-4-2,2-4 4,3-3-2,3-6 0,6-1 3,1-4 1,3-2-4,2 0-3,-4 0-11,-4 0-87,-4-7 6,-6-1-154</inkml:trace>
  <inkml:trace contextRef="#ctx0" brushRef="#br0" timeOffset="171528.3711">14571 12780 260,'0'0'354,"0"0"-286,0 0-60,0 0 36,0 0-10,0 0-30,26-2-4,-13-6 0,5-3 7,3-2-7,0 0 0,3-3 0,1-6 5,0 1-2,-1-5-3,-3 0 0,-2 0-24,-5 0 22,-4 4 2,-5 1 0,-5 4-12,0 2 13,0 3-1,-3 4 0,-6 3 4,3-2 5,2 4-5,2 2 0,1 1 3,1 0-6,0 0-1,0 0 0,0 3-40,0 15 40,0 11 2,0 8-1,0 4 41,4-1-39,2 0 14,-3-4-17,3-5 16,-5-1-14,1-2-2,-2-3 2,0-1 3,0-3 0,0-3-5,0-1 0,0-3 11,0 0-13,0-2 2,0 2 0,0-4 4,0-3-4,0-3 0,0-2-1,0-2 8,0 0-7,0 0 0,0 0 0,0 0-2,1-9 5,2-14-3,2-10 0,1-4-12,3-3 7,3 1-3,1 3 8,3 1-20,1 3 20,-1 9-22,1 4 21,-2 6-29,-3 7 28,-4 3-5,-5 3-25,-3 0 32,0 1-35,0 15 3,-1 0 26,-12 1 7,-1-1-1,1-2 0,-1-1 3,4-2 1,1-2-4,3 0 0,5 3-1,1 0 8,0 4-14,0 1 7,4-2 0,8 2 1,0-4 0,0 0-1,6-2 5,-3-2 1,-1-1-6,0-2 0,-2 1-6,0 1-1,-1 1-31,-3-6-73,0-3-233</inkml:trace>
  <inkml:trace contextRef="#ctx0" brushRef="#br0" timeOffset="172338.3757">15232 11724 487,'0'0'116,"0"0"-60,0 0-26,0 0 12,0 0-42,0 0 16,-5 41-11,-6-12 4,-3 1-7,-2 3 24,-1 0-18,0 0-8,-4-2 0,4 0 5,-2-1-19,2-1 14,4-3-64,4-3 47,2-5-52,1-4-30,3-7-90,1-5 2</inkml:trace>
  <inkml:trace contextRef="#ctx0" brushRef="#br0" timeOffset="172639.0988">15037 11776 541,'0'0'84,"0"0"-21,0 0-17,0 0-46,0 0-15,0 0 11,27 69 4,-17-36 47,2-1-45,-3-3 15,0-3-5,1-2 3,-2-3-15,-1 0 0,2-1-4,-3-2-3,-1-1-58,-2-1-46,-3-2-58</inkml:trace>
  <inkml:trace contextRef="#ctx0" brushRef="#br0" timeOffset="172892.3739">14984 11980 282,'0'0'67,"0"0"-14,0 0 33,0 0-4,96-24-42,-72 17-11,3-1-11,0-1-13,1-2 12,0 3-12,1-5-10,-3 5-14,-2 0-93,-4 5-84</inkml:trace>
  <inkml:trace contextRef="#ctx0" brushRef="#br0" timeOffset="174013.3982">16194 12242 389,'0'0'110,"0"0"-46,0 0 29,0 0-24,0 0-37,0 0 30,-26-45-56,14 40 2,-3 1-7,0-1 17,-3 4-28,0 1 10,-1 0 0,-1 0 1,1 6-1,-4 12 0,1 6 0,0 6 9,2 9-17,1 3 8,4 4 0,3-1-1,6-5 4,3-3-3,3-6 0,0-4-6,0-4 4,8-7 0,8-3 2,5-5-3,7-3 5,7-5-2,3 0 10,4 0-10,0-10-6,-2-4-14,-7-1-121,-9 3-63</inkml:trace>
  <inkml:trace contextRef="#ctx0" brushRef="#br0" timeOffset="174934.5331">16469 12915 447,'0'0'35,"0"0"3,0 0-4,0 0 20,0 0-4,0 0-43,11 45 14,-7-36-4,1-4-14,2-4 33,-1-1-26,1 0-6,8 0 34,3-15-18,5-8 5,2-5-25,-1-4 8,0-1 1,0 0-8,-8 2 1,-6-4-4,-4 0-3,-6 1 3,0-2-1,0 2 3,-6 3-3,-3 4 3,-2 3 0,0 9 1,3 5 4,3 6-10,0 4 3,1 0-10,-4 3 2,-1 23 10,-3 10 0,3 10 5,2 6 0,-2-3-5,6-2 0,2-9 14,1-6-12,0-2-2,1-8 0,12-3-7,4-2 10,8-7-3,5-2 0,6-8-41,11 0 2,3-11-83,4-13-141,-2 1 64</inkml:trace>
  <inkml:trace contextRef="#ctx0" brushRef="#br0" timeOffset="176215.3799">17766 11890 231,'0'0'125,"0"0"-102,0 0 45,0 0 51,0 0-64,0 0 14,7-14-2,-7 14-30,0 0 13,0 0-50,0 0 1,0 0 6,-9 11 9,-7 4-16,-2 6 0,-3-1 3,-3 1-5,0 3 2,0 0 0,-3 5 1,1 0-1,0 3-4,-2 1-16,3-3-51,5-1 40,2-8-19,8-3 38,2-5-8,3-2 17,2 0 3,1-4 0,2-1 5,0 2-13,0-2 8,0 3 0,3 2-6,10-1 20,1 2-14,3 0 15,6 1-9,-2 1 13,4 1-14,2-1-2,1-2 6,1 0-6,2-2-6,-1 2-3,-3-1-36,-6-1 41,-7-1-70,-3-1-71,-3-5-72</inkml:trace>
  <inkml:trace contextRef="#ctx0" brushRef="#br0" timeOffset="178562.3824">17467 12197 181,'0'0'117,"0"0"-40,0 0-19,0 0 20,0 0-33,0 0-6,0 0-4,0 3-29,0-1 1,0-2-6,0 0 12,0 0-15,0 0 2,0 0 0,0 1 0,0 3-7,0 4 7,-4 1 0,-2 3 9,1-2-9,1 3 0,0-1 0,2 0-1,2 1 2,0 4-2,0 0 1,0 2 0,0 1-5,3 2 5,4 1 0,-2-1 2,-4 2 8,1-3-10,-2 2 0,0-2 3,0 2 6,0-1-3,1-1 19,1-3-17,-1-1 0,1 0-8,-2-4 0,1 0 3,-1 0 1,0-5-3,0 2-1,0-3 18,0 1-10,0 2 0,0-1-4,0 0 9,0 2-6,0-2-7,0-3 0,0 2 5,0-3 0,0 0-5,0 0 0,0-4 2,0 1-6,0-2 4,0 0-5,0 0-28,0 0-70,0-13 11,5-5-224</inkml:trace>
  <inkml:trace contextRef="#ctx0" brushRef="#br0" timeOffset="179735.4049">17521 12209 126,'0'0'25,"0"0"11,0 0 25,0 0-13,0 0 3,0 0 21,0 0-28,9-70-19,-8 61 28,4 2-49,1-2-1,0 2-3,0-1 0,-3 2 10,1 0-3,-1 2 11,-1 1 15,-1 0-24,1-1 9,0 1-18,1 1 6,4-3-7,-1 1 1,1-3 0,5 3 2,-2-2 1,0 0-5,3 3 2,-4-3 0,0 2 4,1-1-4,-1 0 0,0 1 0,0 0 5,0-1-6,-3 2 1,0 1 0,-3 1 0,2 1 1,0-2-1,0 2 3,1 0 1,-2 0-5,1 0 1,-1 0 0,0 0 1,-1 0-1,0 0 0,1 0-2,0 0-1,1 0 0,1 0 3,2 2 0,-2 1 3,-1-2-3,-4 1 0,4-1 1,-4 1 0,4 0-1,-2 2 0,4-1 1,1 1-2,-1 4 1,5-1 0,-3 4-2,2 4 3,0 0-1,0 1 0,-2 4 2,1-2 11,-1 2-12,2-2 6,0 0-1,0 0 2,-2 2-8,4 1 0,-4 2 0,0 2 0,-1-1 0,-1-3 0,1 0 4,-2-1 3,0-2-7,1 1 0,-3-1 4,1 2 29,-3 0-20,-1-1-5,-1 2 11,0-3-7,0 0-12,0-4 8,-4 1 0,-1-3 13,2-3-21,-1 1 1,1-4 4,1-1-4,-1-2-1,2 0 0,1 0-14,0 0 13,0 0-24,-2-2-10,2 1 6,-1-2-47,1 0 18,0 0-65,0 0-77</inkml:trace>
  <inkml:trace contextRef="#ctx0" brushRef="#br0" timeOffset="180252.4008">17633 12436 343,'0'0'55,"0"0"26,0 0-36,0 0 17,0 0-39,0 0-18,-3 0 44,3 0-48,0 0-1,3 0 0,9 0 14,3 0-11,6 0-3,4 0 11,3 0-7,2 0-4,1-3 0,1-4-1,2-1-5,-3-1-13,4 0-30,-10 3-59,-4 2-56,-11 2-41</inkml:trace>
  <inkml:trace contextRef="#ctx0" brushRef="#br0" timeOffset="181735.3843">18279 12746 449,'0'0'77,"0"0"-69,0 0-8,0 0 1,0 0 20,0 0-16,18 14 14,-9-14 23,4 0-35,-1 0 27,4-4-26,-1-6 0,2 0 10,-4-2-18,0-2 0,-3-1-2,-3-3-4,-2-1-5,-4-2-1,-1-2-11,0-1 16,0 0 7,0-2 0,-7 3-4,-1 2 6,2 5-2,1 3 0,0 2 7,2 5-7,1 3 3,2 3 15,0 0-6,0 0-12,0 9-2,0 16-5,0 13 14,3 6 21,0 4-14,-1-3 3,2-2 17,0-4-31,3-7 4,-3-1-7,2-4 22,0-5-24,0-2 2,-2-5 0,1 0 6,-4-3-4,-1-5-2,2 3 0,-2-10 11,1 0-16,1 0 5,1 0 0,2-15-7,2-11 14,2-4-7,1-2 0,2-2-36,-1 3 28,-1 3 8,0 3 0,-1 6-1,2-1 1,2 5 0,-4 2-4,-1 4-4,-4 3 3,-2 5-4,-2-1-2,0 2-4,0 0-7,0 0-12,0 0 19,0 0-13,-2 0 25,-5 7 2,-4 3 1,2 0-1,-1-1 4,2-1-3,2-1 9,5 2-1,1 0-12,0 2 4,0-1 0,7 2 7,9 1-4,1-2 9,1 0 8,-3-4-11,0 3-9,-3-5 0,-1 5 5,0-1-12,-2 1-8,3-1-39,2-5-89,-2 1-60</inkml:trace>
  <inkml:trace contextRef="#ctx0" brushRef="#br0" timeOffset="182335.3829">18831 12879 441,'0'0'114,"0"0"-97,0 0-17,0 0 11,0 0 16,0 0 23,0 0-47,76-25 13,-59 11 6,2-4-9,2-2 26,-2-2-31,3-2-6,-1-5 16,-1-1-8,-1-2-10,-4-3 0,-3 2 1,-6 3 1,-6 5-2,0 4 0,0 3 6,-14 3 4,0 4-10,3 4 0,-2 5 0,2 2 0,1 0 0,-2 0 2,3 18-16,3 9 1,0 6 13,4 6 0,2 1 0,0-3 0,0-4 0,0-3 1,2-4-6,5-3 16,2-4-12,3-4 1,3-1 0,6-4-6,3-4 6,3-4-41,0-2-79,-2-2-191</inkml:trace>
  <inkml:trace contextRef="#ctx0" brushRef="#br0" timeOffset="198227.897">6155 12576 205,'0'0'8,"0"0"-5,0 0 43,0 0 0,0 0-7,0 0 15,0 0-21,0 0 29,-9 11-45,8-11-15,-2 1 12,2 1-11,-2-1-4,-2 1 1,5-1-4,-3 1 4,3-1 0,0 1-19,0-2-76,-6 0-268</inkml:trace>
  <inkml:trace contextRef="#ctx0" brushRef="#br0" timeOffset="198720.3993">6050 12579 359,'0'0'114,"0"0"-87,0 0-9,0 0 2,0 0-18,0 0 2,-48 50-3,25-26 7,-2 0-8,-2 2 0,0 2-24,-4 1 16,-5 3-93,0-1-45,-1-2-58</inkml:trace>
  <inkml:trace contextRef="#ctx0" brushRef="#br0" timeOffset="199071.4015">5581 12956 132,'0'0'110,"0"0"-89,0 0 44,0 0 31,0 0-31,0 0-28,-24 4-4,24-4 10,0 0 11,0 0-45,0 0 16,0 0-25,0 0 7,0 0-12,0 0 5,7 5 0,7 4-10,10 9 17,1 4-7,6 4 0,1 3 10,2 2 10,2 3-15,3 3 3,5 2 10,-2-2-7,3 1-17,-3 0 6,-5-3 0,-4-2 9,-5-3-9,-4-5 7,-9 0-14,-2-4 6,-8-2-13,1-1 14,-3-6-71,2-4 17,-1-5-22,-1-3-129</inkml:trace>
  <inkml:trace contextRef="#ctx0" brushRef="#br0" timeOffset="199849.2538">6482 12524 245,'0'0'70,"0"0"-17,0 0 44,0 0-4,0 0-20,0 0 19,-3-14-74,0 18-18,0 15 1,0 9-1,0 8 27,0 7-23,3 2 0,0 1 5,0 3-2,0 0-7,0 2 0,0 1 9,0-6-10,0-2 1,6-10 0,0-3-8,0-7 8,1-6-35,-2-3 7,-2-2-25,0-1-16,-3-2-39,0-7-59</inkml:trace>
  <inkml:trace contextRef="#ctx0" brushRef="#br0" timeOffset="200248.392">6479 12489 195,'0'0'196,"0"0"-144,0 0-40,0 0 31,0 0-29,0 0 2,46 9 51,-25 17-40,3 7 1,5 6 26,0 2-42,1 2 10,0-1-10,-3-3-6,-3-1 19,-5-2-22,-1 1-1,0-8 1,-5-1 4,1-1-14,-1-6 7,-2 1-6,0-1 2,-3-6-39,3-2-19,-5-9-4,-2-4-132</inkml:trace>
  <inkml:trace contextRef="#ctx0" brushRef="#br0" timeOffset="200484.3976">6554 12933 91,'0'0'389,"0"0"-348,0 0-37,0 0-7,0 0 9,0 0-7,40-39 1,-22 36-11,-2 0 10,4 0-66,-2-2-77,1 1-115</inkml:trace>
  <inkml:trace contextRef="#ctx0" brushRef="#br0" timeOffset="201049.0625">6882 12587 356,'0'0'103,"0"0"-94,0 0-4,0 0-5,0 0 0,0 0 0,42-9 21,-29 9-10,3 0-2,3 0 29,3 0-37,2 6 9,1 0-10,3 0 4,-2-1 1,1-2-5,-2 1 1,0 2-2,-1 0 9,-4 3-13,-4 2 5,-2-3-7,-4 0 2,-4 0 10,-3-3 1,0 3 36,-2 0-38,2-1 13,-1 2-17,1-2 7,4 2-1,-7-4-1,5 1-4,-4 2 5,-1-1-5,0 6-1,0 3 39,-10 7-15,-7 5 23,-5 5-42,-5 4-3,-1-3-2,7-1-5,0-4-76,6-5-55,-1-9-175</inkml:trace>
  <inkml:trace contextRef="#ctx0" brushRef="#br0" timeOffset="201942.3939">5645 13094 232,'0'0'99,"0"0"-64,0 0 7,0 0 2,0 0-41,0 0 15,-13-21-3,11 14-11,-1-1 45,3 2-32,-3-3-3,3 3 21,0-2-33,0-5-2,0-1 0,3-7 0,11-3 5,3-1-5,6-6 0,4 2-1,3-2 1,1 3 0,-1 0-2,1 4-13,-7 6 7,-3 6-92,-9 3-105</inkml:trace>
  <inkml:trace contextRef="#ctx0" brushRef="#br0" timeOffset="204517.0553">5077 12063 226,'0'0'130,"0"0"-64,0 0 17,0 0 2,0 0-47,0 0 22,0 0-31,0-9 1,0 9 20,0 0-47,0 0 11,0 0-14,0 0 11,0 0-19,0 0 8,0 0 0,0 8-8,6 8 0,0 8 4,1 4 3,2 6 1,3 4 8,0 3-2,-3 3-5,0 0 4,0-2-2,1 0-3,-1-1 0,2-1 3,0-1-3,0 1 2,4 0-1,-3 1-2,0 0 2,6 4-1,-3 0 0,1 6 4,-1 8-5,1 2 1,-5 0 0,-1-7-8,-2-9 9,-4-4-2,1-4-1,-2-1-4,0-1 2,1-2 4,2-3 0,0-1-12,0-1 8,2 1 4,-1-2-4,-1 2 8,0-2-8,-2 6 4,4 0 0,-1 2 1,1-4 2,-5-4-6,3-4 3,-2 3 0,3 1-1,1 0 1,-2 3 0,0-3-1,-1-4 5,-4-1-4,2-2 0,0-5 0,-2-5-3,1-5 3,-1-3 0,-1-1-5,0-1 8,0 0-6,2 0-23,-2 4-46,1 2 11,-1 2 27,0-1-30,0 1-14,0-6-119</inkml:trace>
  <inkml:trace contextRef="#ctx0" brushRef="#br0" timeOffset="208151.3958">5017 12137 182,'0'0'136,"0"0"-59,0 0-5,0 0 8,0 0-52,0 0-1,0-7-21,3 7-1,0-1 4,5 0-6,0-4-3,4 2 0,2-1 9,4-1-9,4-1 0,-1-1 3,4-4 13,2 2-14,0 0 10,0 0-9,1 1 1,-1 1-6,4-1 2,-1 4 0,1-1-1,5 0 1,-3-2 0,0 0 3,1-1 3,1 1-9,-2-3 3,1-1 0,3 2-8,-3 1 16,-1 2-8,-3 0 0,0 0 2,3 0-8,1 2 6,8-10 0,5 0 1,7-4 3,-3-6-4,6 5 0,-5-2-5,-3 1 3,-3 3 0,-5 6 2,-7 1-4,-4 5 4,-3 0 0,-5 0 0,2-1 8,-3-3-9,7 2 1,5-5 0,3 0-5,4 3 7,2-2-2,-2 4 0,0 3 1,-2 0-1,-1 3 0,-1-2 1,5-2-9,1 0 12,3-3-4,6-3 0,1-1 0,6-3-1,0 1 1,-1 1 0,-2 2-2,-4 6 5,1 0-1,-4 2-2,-2 0-2,2-2 2,-2 2 0,-4 2 2,0-1-2,-1 1 0,-2 1 0,-3 0-3,3 0 6,4 0-5,2 0 2,6 3 0,-1 1 2,1-1-2,1 3 0,0-1-4,1-1 8,2 2-4,3 0 0,-1-1 0,-1-2-5,-3 1 7,2-4-2,-3 2 0,-2-1 1,0 1-1,-1-1 0,1 4 0,0-2-3,1 3 3,0-2 0,4 1 3,3 0 0,6-4-3,4 3 0,0-4 2,2 0-2,-4 0 0,-5 0 0,5-1-2,-4-1 3,1 0-2,4-1 0,-4 0 1,0-1-2,-1-3 2,1 0 0,-2-4 2,-1 2 2,-2 0-4,-3 3 0,-3 0 2,-4 1 3,3 2-5,4-1 0,3-1 5,6-1-4,-1 0-1,-1-1 0,1-3 0,-2 2-2,0 0 3,-5 2-1,1 2 1,-5-1 5,-3 2-6,-3 1 0,-1 1-4,-3-2 0,0 1 8,-5-3-4,3 3 0,-3-1 5,-1-2-9,3 1 4,1-2 0,-1 0 1,3 0-1,2-1 0,-2-1 0,3 0 6,-2 4-6,-1-3 0,-2 5 4,-1-1-4,-3-2 0,0 1 0,1-1-3,0-1 13,2-3-10,0 1 0,4 1-5,-1-1 4,-2 4 1,3 1 0,-4 0 0,-1 2 1,-2-1-1,-5 1 0,2 1 2,-2-2-5,2 2 3,-2-2 0,3 1 0,-1-1 3,1 1-3,2-1 0,3-1 4,3-1-4,1-2 0,4 0 1,3-1-1,4-3 2,5 4-2,0 0 0,-1 3 8,-4 3-8,-5 0 0,1 0 0,1 0 10,6 0 0,4 0-10,3 0 0,2 0 5,-2 0-5,-1 0 0,-3 0 3,-2 2-4,-2 1 1,1-3 0,0 2-2,2-2 10,7 0-8,4 0 0,14 0 2,7-7-4,4-2 4,5 4-2,3-5 0,3 4-1,3 0-4,3 1 5,0 1 0,-2-2 1,5 0 5,6 0-6,3 0 0,3 2 2,1-1-6,-4 3 4,-3 1 0,-5-1-4,-8 2 5,-6 0-1,-6-1 0,-10-2 11,-7 0-14,-3 2 3,-4-1 0,-5 2-8,-6 0 8,-8-1 0,-7-3 3,-5 1 0,-3-1-5,-5 1 2,-3-1 0,-4 0-1,0 1 1,-4 0 0,1 0-3,0 2 8,3 0-8,0-1 3,4 1 0,3-1-3,8-1 10,8 0-7,5-3 0,7 0 0,2-2 0,1 1 0,4 2 1,-1 2 2,3 2 0,9 1-2,1 0 8,2 0-5,-5 0-4,-1 0 0,-1 0 1,-1 1-7,1 4 12,-3 1-5,-2-1-1,-8 4 1,-4-2-2,-5 0 1,-7 2 0,-7-1 0,-5 0 0,-5-3 0,-6 3 1,-3-2 5,-5 0-8,-2-3 2,-1 0 0,-3 0-1,-1-1 1,-1-1 0,-3 1 0,1-1 4,-2-1-7,0 3 3,0-3 0,0 1 0,0 1 0,3-2 0,0 0-1,1 1 6,5 1-7,6 3 2,7-4 0,8 1-2,3-1 2,3 1 0,-1-1-1,3 1 7,1 0-12,1 0 6,-3-1 0,-2 3-2,-5-1 2,-8 0 0,-6 0 0,-8 0 3,-5-2-6,-3 0 0,-2 1 1,1 0-12,2 1 15,-1 3-1,-2-3 6,1 1 1,-1-1-10,1 0 3,-2 1-1,0 0-2,0 2 6,0 2 3,0 0 11,0 2-8,0-2-10,0 2 1,0-2 0,0 0 5,0 1-5,0-3 0,0 3-3,0-1 11,0-1-8,0 1 0,0-2-1,0 1-2,0 1 3,0 1 0,0 3-1,0 2 5,-2 2-5,-2 4 1,1 1 0,-1 0 3,1 1-3,3 4 2,0 1-9,0 3 10,0 3-3,7 3 0,-1-1 0,1 1 4,-2 0-4,0-1 0,-1 1 1,-1-1 6,0-2-7,-2-2 0,-1 2 0,0 1 4,0-2-3,0 2-1,0-4 4,0 1-1,-3 1-3,-1 1 0,0 3 2,-1 3-7,0 4 5,1-3 0,1 1 7,1-2 1,2-1-8,0-1 0,0 0 3,0-1-9,0-1 6,0-3 0,0-1 10,0 0-3,0-1-7,0 5 0,0 1 7,0 3-8,0 5 2,0 1-1,0 3 5,0-2-1,6 0-4,0-4 0,-1 0 5,1-3-10,-2 0 5,-1 1 0,-1-6 4,-2-4-2,3-6-2,-2-8 0,1-5-22,1-6 5,-3-5-82,0 0-62,0-14-105</inkml:trace>
  <inkml:trace contextRef="#ctx0" brushRef="#br0" timeOffset="212756.3083">5481 14262 176,'0'0'55,"0"0"-29,0 0-15,0 0-6,0 0 27,0 0-16,0 0 23,-64-71-36,58 63 53,3 1-21,-1 3 6,2-1 17,2 3-50,0-2-2,0 4 2,0 0-2,0 0-6,0 0 0,0 0 1,0 0-9,0-3 8,0 0 0,0-1 1,7-4 4,-5 3-5,1 0 0,-3 3 0,0 2 0,0 0 0,0 0 0,0 0 8,0 0 0,1-4-15,1-4 7,-1-1-42,-1 0 30,2 2-24,-2 2 36,0 1-8,0 0 9,0 4-1,0 0 17,0 0-17,0 0 36,0 0-29,0 0-7,0 0 9,0 0-3,0 0-6,0 0 1,0 0 12,0 0 1,0 0-14,0 5 5,0 3-5,0 5 8,0 2-8,7 1 0,1 4 7,4 1-7,-3 2 0,2 0 2,3-1 3,-2 2-4,3 2-1,-2-2 0,5 0-5,-3-5 1,3-3 4,-1-6 0,-1 1-15,3-6 16,-1 2-1,0-4 0,3-3-3,1 0 3,4 0 0,-1 0 3,3 0-4,4-5 8,-1-4-7,6-3 0,1 2 4,-2-3-6,-1 3 2,-2-1 0,-6 1 1,0 1-1,-3 2 0,-2 0-6,2 3 14,-3-1-10,7 1 2,4-2 0,5-3 4,6-4 1,5 0-5,7-5 0,0-1 0,5-6-5,4 0 8,5-1-3,-2 2 8,-4 3-1,-7 5-7,-5 5 1,-5 4 1,-1 2-4,-3 3 2,2 1 0,0-2 2,2 0-1,2-1-1,4-3 1,6 0 1,3-4-2,3-2 0,2 1 3,1 1-2,-3 1-1,-1 2 0,0 0-3,4 3 5,4-1-2,1-1 0,2 3 5,-6-2-7,-3 1 2,4-1 0,3 1-2,2-5 3,1-1-1,-2-2 0,-3 1 0,-1 3 3,-5 2-3,-1 2 11,-4 0-11,-2 5 10,-4 0-13,-6 0 3,2 0 0,-4 0 2,4 4 4,-7 2-4,2 0-2,-5-1 3,-4 2-6,-2-1 3,-1-2 0,1 2-5,-1-1 7,-3-2-2,3 3 0,-5 0 8,-2-1-9,-4 0 1,-6 1-4,-6-1 0,-2 0 6,-4-1-2,-3-3 0,0 1-1,0-1-1,0-1 2,0 2 0,0-1 3,0 1 0,0 3 10,-6-2 13,-1 1-19,-1-3-7,4 1 1,1-2 6,1 0 2,2 0-8,0 0-1,0 0 0,0 0 2,0 0-2,0 1 0,0-1 5,0 0 5,0 0-10,0 0 2,0 0-10,0 0 0,0 0 8,0 0 0,0 0 2,0 0 1,0 0-3,0 0 0,0 0 10,0 0-3,0 0-13,0 0 6,0 0 0,0 0-1,0 0 1,0 0 0,0 0-1,0 0-5,0 0 3,2 0 0,1 0 1,1 0 2,1 0 0,-1 0 2,5 2 1,-3 1-2,6-1-2,1-1 1,2 1-6,3-2 2,2 0 4,5 0 0,3 0 0,4 0 3,2 0-4,-1 0 1,1 0 0,2 0 5,0 0-5,1 0 0,0 0 3,2 0-2,1 0-1,1 0 0,-2 0 6,2 0-11,1 0 5,0-5 0,10 0 3,2 1 3,1 2-6,-1 1 0,-4 1 5,1 0-7,-6 0 2,2 0 0,6 0-4,2 0 11,5-3-13,2-6 6,1-1 0,0-3-2,-1 3 2,-2-2 0,-3 1 5,-2 2 11,-7 2-16,-2-1 0,-6 5 2,-4 3-5,-3-1 3,2-1 0,3-2 1,4-2 3,8 0-4,1-3 0,4 1 12,1 2-14,-3 0 2,-3 1 0,-3 4 7,-2-1 0,3 2-7,-5 0 0,2-1 4,-2 1-10,-4-2 7,4 2-1,-4 0 1,1-1 0,0 0-1,1-1 0,-2 1 3,1 1-9,-3 0 8,-1 0-2,0 0 5,-5 0-3,0 0-2,-2 3 0,-1 1 2,2 0-4,3 0 2,4-1 0,5-3-2,3 0 11,4 0-9,-4 0 0,2 0 2,-6 0-7,-3-2 5,2-3 0,-4 1-4,2 0 9,-2 1-5,1 1 0,-1-1 13,-2 0-13,-1 0 0,-1 1 0,1 0-5,3-1 11,0-2-6,0-1 0,0 1 6,1 0-6,-4 0 0,1 2 0,-3 1-4,1 1 11,-3-1-7,1 1 0,-1 1 4,0 0-4,1-2 0,2 2 1,0-1-6,4 1 10,3 0-5,6 0 0,0 0 8,2 0-14,0 0 6,-3 0 0,0 0-5,2 0 13,5 0-8,2 1 0,7 1 0,3-1 0,-1 1 0,3-1 3,-3-1-12,1 3 11,1-1-2,0-1 0,2-1 8,-2 0-11,3 0 3,-1 0 0,2 0-5,3-4 7,1-4-2,-3 1 0,-2-1 7,-4 0-7,-3-1 0,1 1 1,-3-3-12,-1 1 14,-5-1-3,-1 2 0,-5 0 8,-4 2-9,-3-1 1,1 2 0,0 0-2,0 0 4,1 1-2,2-1 0,0 2 1,0-2-2,4 0 1,2-1 0,3-3-4,6 0 4,8-1 0,1-1-1,0 2 6,-1-3-5,-5 5 0,5 0 0,-1 0-1,4 3 1,5-5 0,0 4-1,0-1 2,1-1-1,-2 1 0,3-1 1,-4-1-6,-2 0 11,1 2-6,0-2 0,0-1 5,1 2-13,-5-2 8,-6 2 0,-3-2-3,-3 3 5,-2 1-2,-3-2 0,-5 4 5,-6 0-5,-9-1 0,-3 5 0,0-2-5,-2 1 9,6 1-4,2-2 0,5-2 0,5 0 0,0-3 0,5 0 4,0 0-8,1 0 4,-4 1 0,2 2 0,-2 1 6,1 1-7,2-1 1,3 2 0,4-1 2,-3 2-2,-3 0 0,-4 0-3,-14 0-1,-4 0 3,-9 5-62,-13-1-133,-5-4-243</inkml:trace>
  <inkml:trace contextRef="#ctx0" brushRef="#br0" timeOffset="213984.4108">21397 12330 342,'0'0'94,"0"0"-83,0 0 43,0 0-26,0 0 1,0 0 8,0 0-26,49 21 34,-22-18-23,2 1-18,6-1 15,10 0-13,6-3-6,12 0 1,9 0 11,6 0 2,1 0-14,-1-3 0,1-1 8,0-1-5,-3 1-3,-3 0 0,-4 1 15,-11 2-15,-7 1 0,-1 0 0,8 0 1,13 4 1,12 9-2,10-1 0,8 1 11,9 2-17,4-3 6,8 2 0,1-4-7,-6 1-1,-3-1 8,-11 1-3,-15-4-16,-18 1-1,-22-2-19,-26-3-26,-22-3-25,-3 0-136</inkml:trace>
  <inkml:trace contextRef="#ctx0" brushRef="#br0" timeOffset="216125.3822">25570 11812 313,'0'0'195,"0"0"-121,0 0-8,0 0 1,0 0 13,0 0-66,0 0-3,-25-8 6,19 8-10,-5 18-7,-1 11 0,-4 12 2,2 6 14,3 6-12,1 4-4,7-2 0,3-1 14,0-5-19,5-2 5,7-5 0,6-2-5,6-6 5,5 1 0,12-2-4,11-3 10,6-5-9,6-6 3,0-6-16,1-7 15,-1-4-95,-3-2-35,-7 0-120</inkml:trace>
  <inkml:trace contextRef="#ctx0" brushRef="#br0" timeOffset="216714.4075">26486 11842 239,'0'0'92,"0"0"-29,0 0 28,0 0-42,0 0-24,0 0 33,30-12-34,-24 9-6,0 3 16,4 0-27,1 0-7,1 10 0,4 10 8,2 5 15,-2 4-17,-1 3 10,-4-1 17,-4 0-27,-4 0 8,-3 1-14,0 1 5,0 1 5,-16 2-10,-5 0 5,-4 0-3,-2-1 0,-5-3-4,0-2-41,-1-4-92,0-7-6,2-7-176</inkml:trace>
  <inkml:trace contextRef="#ctx0" brushRef="#br0" timeOffset="217164.4116">26186 11907 369,'0'0'101,"0"0"-25,0 0 15,0 0-68,0 0 4,0 0-27,-1 28 6,-4 2-6,1 8 0,1 4 0,0 3 10,1-3-10,-1-3 0,-1-6 0,-2-2 8,1-3-8,1-2 0,1-3 1,0-1-5,3-2-15,-2-4-45,-1-6-76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57:22.3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21096 846,'-23'0,"-1"-23,1 23,-1 0,1 0,-1 23,0-23,1 24,-1-24,1 23,-24 1,23 23,1 0,23 0,-24 0,1 0,23-23,0 23,0 0,23-24,1 1,-1 23,1-24,23 1,0-24,-24 23,25-23,-1 0,23 0,-23-23</inkml:trace>
  <inkml:trace contextRef="#ctx0" brushRef="#br0" timeOffset="225.2679">21308 1223,'0'0,"23"0,-23 23,0 24,0-23,0-1,0 24,0-23,0-1,0 1,0-1,0 24,0-23,0-1,0 1,0-1</inkml:trace>
  <inkml:trace contextRef="#ctx0" brushRef="#br0" timeOffset="828.4033">21825 470,'-23'24,"-1"-1,24 1,-23-1,23 1,0-1,-24 1,24-1,-23 24,23-23,-24 23,24-24,-23 1</inkml:trace>
  <inkml:trace contextRef="#ctx0" brushRef="#br0" timeOffset="1051.1481">21614 588,'0'0,"23"0,1 23,-24 1,0-1,23 24,-23-23,24-1,-24 1,23-1,1 1,-1-1,-23 24,24-47,-1 24</inkml:trace>
  <inkml:trace contextRef="#ctx0" brushRef="#br0" timeOffset="1275.7469">21590 729,'0'-24,"0"48,0-71,0 23,24 1,-1 23,1-24,-1 1,1 23,23 0,-24 0,24 0,-23 0,-1 23,48 1,-24-24</inkml:trace>
  <inkml:trace contextRef="#ctx0" brushRef="#br0" timeOffset="4283.8306">22554 987,'0'-23,"0"46,0-70,0 24,0-1,0 1,0-1,-47 24,24 0,-1 0,1 24,-1-1,1 1,-1-1,-23 24,0 24,47-24,-23 0,-1-23,24 23,0-24,0 24,24-23,-1-1,1 1,-1-24,1 23,23-23,0 24,-24-24,24-24</inkml:trace>
  <inkml:trace contextRef="#ctx0" brushRef="#br0" timeOffset="4482.6761">22719 1199,'0'24,"23"-24,-23 23,0 1,0-1,0 1,0-1,0 1,0-1,24 24,-24-23,0-1</inkml:trace>
  <inkml:trace contextRef="#ctx0" brushRef="#br0" timeOffset="6525.3961">23942 799,'0'0,"-24"24,1-24,-1 23,-23 1,24-1,-24 1,0 23,0-24,0 24,-47 1,46-25,25 1,-1-1,1-23,-1 24,24-1,0 1,24-24,-1 0,1 23,23-23,0 24,47-1,-47-23,0 24,0-24,0 23,-23 1,-1-24,24 23,-23 1,-24-1,23 1,-23-1</inkml:trace>
  <inkml:trace contextRef="#ctx0" brushRef="#br0" timeOffset="7764.4086">24459 776,'0'23,"-23"1,23 23,0-24,0 48,0-24,23 24,1-48,-1 24,1-47,-1 24,1-1,-1 1,1-24,-1 0,1 0,23 0,0 0,-23-24,23 1,-47-1,47-23,-47 24,23-25,1 25,-24-24,0 23,0 1,0-1,0 1,0-1,0 48,0-1,0 24,0-23,23-1,-23 24,24-23,-1 47,1-48,-1-23,-23 24</inkml:trace>
  <inkml:trace contextRef="#ctx0" brushRef="#br0" timeOffset="7969.2509">25259 1105,'0'-23,"23"23,-23 23,0 1,0-1,0 1,0-1,0 1,0-1</inkml:trace>
  <inkml:trace contextRef="#ctx0" brushRef="#br0" timeOffset="8391.2446">25776 423,'0'-24,"0"48,-23-24,23 47,-24-23,24 23,0-24,0 48,0-24,0 70,0-23,-23 47,23-93,-24 93,1-94,23 47,0-47,0 0</inkml:trace>
  <inkml:trace contextRef="#ctx0" brushRef="#br0" timeOffset="9089.3904">26576 541,'0'23,"0"1,0 23,-24-24,24 24,-23-23,-1 23,1 0,-1 0,1 0,23 0,-24 0,1 0,-1 0,1-23,23 23,-24-24,24 1,-23-24,46-24,-23 1,24-1,-24-23,23 0,1-24,-1 1,1 23,46-94,-46 94,-1 0,24-47,-23 94,-24-24,23 1,1 23,-24 23,0 1,24 46,-24-46,23 46,-23-23,0 0,0 0,0 0,24 71,-24-71,23-23,-23 23,0-24,0 24,0-23</inkml:trace>
  <inkml:trace contextRef="#ctx0" brushRef="#br0" timeOffset="9265.31">26482 940,'-47'-23,"47"-1,23 1,1 23,23 0,-24-24,48 24,-24 0,0 0,-23-23,23 23</inkml:trace>
  <inkml:trace contextRef="#ctx0" brushRef="#br0" timeOffset="9572.7887">27117 258,'0'-23,"0"46,0-70,0 71,0-1,0 1,0 70,-24-23,24-24,-23 0,23 47,0-47,-24 94,24-71,0 1,0-1,0 1,0-24,0 24,-23-24,23 0,0 0,0 0,0-24</inkml:trace>
  <inkml:trace contextRef="#ctx0" brushRef="#br0" timeOffset="10143.4069">27517 729,'0'0,"-24"0,24 23,0 1,-23-1,-1 1,24 23,0-24,0 24,0 0,0 0,24-23,-24 23,23-23,-23-1,24 1,23-1,-24-23,1 0,-1-23,1 23,-1-24,24-23,-47 24,47-25,-47 25,24-24,-1-24,1 48,-24-1,0 1,-24 23,1 23,23 1,0-1,0 1,0 23,0-24,23 24,-23-23,24 70,-1-70,1-1,-24 1,23 23</inkml:trace>
  <inkml:trace contextRef="#ctx0" brushRef="#br0" timeOffset="10374.2536">28340 1034,'0'24,"0"-48,0 72,-24-25,24 1,0-1,-23 1,23-1,0 1,0-1,0 1,0-1,0 24,0-23,0-1</inkml:trace>
  <inkml:trace contextRef="#ctx0" brushRef="#br0" timeOffset="10991.3074">28669 611,'0'0,"0"24,0-1,24-23,23 24,-47-1,47-23,-24 24,1-24,23 23,-24 1,24-24,-23 23,-1-23,48 24,-48-24,1 23,-1 1,1-24,-24 23,0 1,-24 23,1-24,-1 24,1-23,-24 0,23 23,-23-24,0 1,0 23,0-24,24 1,-24-1</inkml:trace>
  <inkml:trace contextRef="#ctx0" brushRef="#br0" timeOffset="13290.4114">19826 2610,'24'24,"-1"-24,1 0,-1 0,48 0,-24 0,0 0,-24 23,24-23,0 0,-23 0</inkml:trace>
  <inkml:trace contextRef="#ctx0" brushRef="#br0" timeOffset="13524.6324">20155 2446,'-23'0,"-1"0,1 0,23 23,0 1,0-1,0 1,0-1,0 1,0-1,0 24,0 0,23 24,-23-48</inkml:trace>
  <inkml:trace contextRef="#ctx0" brushRef="#br0" timeOffset="14952.4402">10795 5832,'0'24,"0"-1,0 1,24-1,-24 1,0-1,0 1,23-24,-23 23,24-23,-1 0,1-23,-1-1,1 1,-1-1,1-23,23 0,-24 0,24-23,0 23,24-24,-24 1,0-1,0 24</inkml:trace>
  <inkml:trace contextRef="#ctx0" brushRef="#br0" timeOffset="16524.9426">21308 2281,'0'0,"-24"-24,1 24,-1 0,1 0,-1 0,-23 0,47 24,-23-1,-1 1,24 0,-23 23,-1-24,24 24,0 0,0-23,0 23,0-24,0 1,0-1,47 1,0-24,-23 0,-1 23,48-46</inkml:trace>
  <inkml:trace contextRef="#ctx0" brushRef="#br0" timeOffset="16716.5856">21378 2587,'0'23,"0"1,24-1,-24 1,23-1,-23 1,0-1,0 1,0-1,0 1,0-1</inkml:trace>
  <inkml:trace contextRef="#ctx0" brushRef="#br0" timeOffset="17120.4163">21825 1928,'0'24,"-23"-1,23 1,-24-24,1 47,23-24,0 1,0-1,-24 24,24-23,0-1,-23 1,23-1,0 1,0-1</inkml:trace>
  <inkml:trace contextRef="#ctx0" brushRef="#br0" timeOffset="17351.4175">21661 2046,'0'-24,"0"48,0-24,0 23,0 1,23-1,1 24,-1-23,1-1,-24 1,23-1,1 24,-24-23,23 0</inkml:trace>
  <inkml:trace contextRef="#ctx0" brushRef="#br0" timeOffset="17546.4144">21661 2210,'-24'0,"48"0,-71-23,70 23,1 0,-1 0,1 0,-1 0,1 0,23 0,-24 0,24 0</inkml:trace>
  <inkml:trace contextRef="#ctx0" brushRef="#br0" timeOffset="18091.6778">22836 2422,'0'0,"0"-23,0-1,-23 1,-1 23,1 0,-24 23,23 1,-23-1,0 48,0-48,47 24,-23-23,-1-1,24 24,0-23,24-1,-1 1,1-24,46 23,-46-23,23 0,0 0</inkml:trace>
  <inkml:trace contextRef="#ctx0" brushRef="#br0" timeOffset="18450.3553">22931 2681,'0'0,"23"0,-23-24,24 24,-1 0,1 0,-1 0,-23 24,0-1,-23 48,-1-71,24 47,0-24,-23 1,-1-1,1 1,23-1,0 1,23-24,1 0,-1 0,24-24,-23 1,-1 23</inkml:trace>
  <inkml:trace contextRef="#ctx0" brushRef="#br0" timeOffset="19119.1844">24059 2304,'0'0,"-23"24,-1 0,1-24,23 23,-24 1,1-1,-24 1,0 23,23-24,1-23,-1 24,1-24,-1 23,1 1,-1-24,1 23,-1 1,24-1,0 1,24-1,23 1,-24-1,24 1,-23-24,-1 23,1 1,-1-1,24 1,-23-1,-24 24,23-47,-23 24,24 0</inkml:trace>
  <inkml:trace contextRef="#ctx0" brushRef="#br0" timeOffset="20111.4228">24389 2352,'0'23,"0"1,0-1,0 1,0 23,0-24,23 1,1-1,-24 1,0-1,23 1,1-1,-1-23,-23 24,24-24,-1 0,1 0,-1 0,24 0,-23-24,-1 1,1 23,-1-47,1 23,-24-23,0 0,0 24,0-1,0 1,0-1,0 48,0-1,24 24,-1-23,1-1,-24 1,47-1,-47 1,47-24,-47 23</inkml:trace>
  <inkml:trace contextRef="#ctx0" brushRef="#br0" timeOffset="20375.3866">25188 2493,'0'23,"0"1,0-1,0 1,0-1,0 1,0-1,0 1,0-1,0 1,0 23,-23-24</inkml:trace>
  <inkml:trace contextRef="#ctx0" brushRef="#br0" timeOffset="20940.4144">25706 2116,'-24'0,"24"24,0-1,0 1,0 23,0-24,0 48,24-47,-24 46,0-46,23 46,-23-23,0 0,0 0,0 0,0 24,0-24,0 0,0 0,0-24,0 25</inkml:trace>
  <inkml:trace contextRef="#ctx0" brushRef="#br0" timeOffset="23673.4211">26435 2187,'0'-24,"0"48,0-1,0 1,-24-1,24 24,-23 1,23-25,0 24,-24-23,1 23,23-24,0 1,0 23,-24-47,1 70,23-93,0-1,0 1,23-1,-23-23,24 24,-24-24,23 0,1 0,-24-1,23 1,1 24,-24-24,23 23,24 1,-47-1,24 24,-24 24,23-1,-23 48,0-48,24 72,-24-72,23 24,1 47,-24-70,47 23,-23 0,-1-24,1 1</inkml:trace>
  <inkml:trace contextRef="#ctx0" brushRef="#br0" timeOffset="23854.4086">26411 2422,'0'0,"0"-23,24 23,-1-24,24 24,-23-23,-1 23,1 0,23 0,-24-24</inkml:trace>
  <inkml:trace contextRef="#ctx0" brushRef="#br0" timeOffset="24120.1207">27023 2022,'0'0,"0"-23,0 46,0 1,0 23,0-24,0 24,0 47,0-70,0 47,0-24,0 0,0 0,0 0,0 0,0 0,0 0,0 0,0-24,0 1</inkml:trace>
  <inkml:trace contextRef="#ctx0" brushRef="#br0" timeOffset="24618.4209">27376 2281,'0'-24,"0"48,0-1,0 1,0 0,0-1,0 1,0-1,0 24,23-23,-23-1,24-23,-1 24,-23-1,24-23,-1 0,1 0,-1 0,1-23,-24-1,23 1,-23-1,24-23,-24 24,0-1,0 1,0-1,0 48,0-1,0 24,0 0,23-23,-23-1,24 1,-1-1,-23 1,24-1,-1-23</inkml:trace>
  <inkml:trace contextRef="#ctx0" brushRef="#br0" timeOffset="25020.3806">28011 2469,'0'-23,"0"-1,23 24,-23 24,24-24,-24 23,0 1,0-1,0 1,0-1,0 1,0-1,0 1,0-1,-24-23,24 24,0-1,-23-23,46 0,1 0,23-23,0 23,-24-24,24 24,-23-23,23-1,-24 1</inkml:trace>
  <inkml:trace contextRef="#ctx0" brushRef="#br0" timeOffset="25392.112">28646 2210,'-24'0,"48"0,-48-23,48 46,-1-23,1 24,23-24,-24 23,1-23,23 0,0 24,-24-1,24-23,-23 24,-1-24,1 24,-1-24,1 0,-1 23,1-23,-24 24,0-1,0 1,0-1,-24 1,1-1,-24 24,0-23,-24 23,1 0,-1 0,1 0,23-24</inkml:trace>
  <inkml:trace contextRef="#ctx0" brushRef="#br0" timeOffset="27660.4333">19873 3574,'24'0,"-48"0,71 0,0 0,-23 0,23 0,-24 0,1 0,-1-23,24 23</inkml:trace>
  <inkml:trace contextRef="#ctx0" brushRef="#br0" timeOffset="27863.4394">20085 3433,'0'24,"0"-1,0 1,0-1,0 1,0 23,0-23,0-1</inkml:trace>
  <inkml:trace contextRef="#ctx0" brushRef="#br0" timeOffset="28077.4541">20931 3857,'0'23,"0"-46</inkml:trace>
  <inkml:trace contextRef="#ctx0" brushRef="#br0" timeOffset="28350.4259">21425 3904,'0'23,"0"-46</inkml:trace>
  <inkml:trace contextRef="#ctx0" brushRef="#br0" timeOffset="28594.4232">23048 3880,'0'24,"0"-48,24 71,-24-23,0-1</inkml:trace>
  <inkml:trace contextRef="#ctx0" brushRef="#br0" timeOffset="37496.2149">8890 9172,'-24'0,"1"-24,-1 1,1-1,23 1,0-1,0 1,23-1,1 1,-1-1,1 1,23-1,-23 1,23-1,47-23,-47 24,23-1,-23 1,24 23,-1-24,-23 1,48 23,-25-24,1 0,23 24,0 0,0 0,0-23,24 23,-1 0,-23 0,24-24,-1 24,1 0,0 0,140-23,-140 23,-1 0,1 0,0-24,-24 24,23 0,-23 0,-23 0,23 0,-23 0,-24 24,23-24,-23 23,0 1,-23-24,-1 23,1 1,-24 23,0-23,0-1,0 24,0-23,0 23,0-24,-24 24,1 0,23-23,-24 46,24-23,0-23,0-1,0 24,0-23</inkml:trace>
  <inkml:trace contextRef="#ctx0" brushRef="#br0" timeOffset="38256.2954">2658 7808,'23'0,"1"0,-1 0,24 0,-23 0,-1-24,48 24,-24 0,0 0,23 0,1 0,0 0,-1 0,1 0,-24 0,23 0,-23 0,24 24,-24-24,0 0</inkml:trace>
  <inkml:trace contextRef="#ctx0" brushRef="#br0" timeOffset="39168.2302">2516 7714,'0'23,"24"1,-24-1,24 1,-1-24,1 0,-24 23,47-23,-47 24,47-1,-24-23,24 0,-23 24,-1-1,24 1,-23-1,23-23,-24 24,1-24,-1 23,1 1,-1 0,1-24,-1 23,-23 1,0-1,0 1,0-1,-23 1,-1-1,-23 1,24-24,-1 23,1 1,-24-1,23-23,-23 24,24-1,-24 1,0-24,0 23,23 1,1-1,-24 1,23-24,0 23,1 1,-1-1,1-23,23 24,0-1,23-23,1 0,23 0,-23 0,23 0,23 0,-23 0,47-23,-23 23,-1 0,24 0,-23-24,23 24,-23 0,23 0,-47 0,23 0,-23 0,0 0,0 0,-23 0,-1 24,1-24</inkml:trace>
  <inkml:trace contextRef="#ctx0" brushRef="#br0" timeOffset="40397.4395">2446 9148,'0'0,"0"24,23-24,1 0,-1-24,1 24,-24-23,24-1,-1 1,1 23,-24-24,0 1,0-1,23 24,-23-23,0-24,0 23,0-23,0 24,0-1,0 1,0 46,0 24,-23-23,23-1,0 24,0-23,0 23,0-24,0 1,0 23,0-24,0 1,0-1,0 24,0-23,0-1,0 1,0 0,23-24,-23-24,0 0,24 1,-24-1,0 1,0-1,23 1,-23-1,24-23,-24 24,0-1,0 1,-24 46,1-23,23 24,-24-24,1 0,23 23,0 1,0-1,23-23,1 24,-1-1,1-23,-24 24,23-1,24-23,-23 24,-1-24</inkml:trace>
  <inkml:trace contextRef="#ctx0" brushRef="#br0" timeOffset="40556.4309">2987 9289,'0'24,"0"0,0-1,0 1,0-1,0 1,-24-1,24 1,-23-24</inkml:trace>
  <inkml:trace contextRef="#ctx0" brushRef="#br0" timeOffset="40971.4295">3128 9289,'-24'0,"48"-23,-1 23,-23-24,24 1,0-1,-1 24,-23-23,0-1,0 1,0-1,0 1,0-1,24-23,-24 24,0-1,0-23,0 24,0-1,-24 24,24 24,-23-1,-1 1,24-1,0 1,0-1,0 24,0-23,24-1,-24 24,23-23,1-24,-1 23,-23 1,24-1</inkml:trace>
  <inkml:trace contextRef="#ctx0" brushRef="#br0" timeOffset="41233.6703">3504 8960,'24'0,"-1"0,1 24,-1-24,-23 23</inkml:trace>
  <inkml:trace contextRef="#ctx0" brushRef="#br0" timeOffset="41403.3518">3504 9101,'-23'0,"46"0,-70 24,47-1,24-23,-1 0,1 0,-1 0,-23-23,24 23,-1 0,-23-24</inkml:trace>
  <inkml:trace contextRef="#ctx0" brushRef="#br0" timeOffset="41616.1591">3763 8937,'0'23,"0"1,0-1,0 1,0 23,0-24,0 1,0-1,0 1,0-1,0 1,0-1</inkml:trace>
  <inkml:trace contextRef="#ctx0" brushRef="#br0" timeOffset="42473.4384">2822 7549,'0'-23,"0"-1,0 1,0-1,24 24,-1 0,1 0,-24 24,0-1,0 1,23-1,-23 1,0-1,0 1,0-1,0-46,24 23,-24-24,0 1,23-1,1 1,-24-1,0 1,23 23,1-24,-1 24,1 24,-1-1,-23 1,24-1,-1-23,1 24,0-24,-1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1:57:54.4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8178 1482 370,'0'0'33,"0"0"23,0 0 6,0 0-4,0 0 4,0 0-50,0-2 31,0 2-40,0 5 25,0 13-24,0 7 20,0 4-14,0 2 5,0 4-10,9-2-5,2 3 0,-1 0 9,4-1-9,-5 0 0,1-5 6,-4-2-18,0-1 9,-3-1-36,0-2-8,0-1-55,-1-1 18,-1-5-101</inkml:trace>
  <inkml:trace contextRef="#ctx0" brushRef="#br0" timeOffset="399.2458">8323 1325 159,'0'0'130,"0"0"-120,0 0 36,97-41-9,-67 34-22,0-2 28,1 0-8,-1 0 4,-2 3-15,2 3-11,-6 3-2,3 0-5,-5 0-8,-2 4 2,-4 8-60,-4 4-12,-4 0-85,-7 2-63</inkml:trace>
  <inkml:trace contextRef="#ctx0" brushRef="#br0" timeOffset="672.0141">8410 1641 292,'0'0'57,"0"0"-48,0 0-7,0 0 57,0 0-12,0 0-38,50 14 9,-18-14 7,2 0-2,3-2 5,-2-7-25,-4 0-1,-3 0-2,-4 2-2,-2 2-32,-8 3-44,1 2-124</inkml:trace>
  <inkml:trace contextRef="#ctx0" brushRef="#br0" timeOffset="1606.0087">9115 1847 374,'0'0'28,"0"0"-28,0 0 8,0 0 17,0 0-12,0 0 5,0 0 2,45 21 2,-27-21 43,1 0-30,1-1-12,4-10 15,-1-2-34,3-5 8,-5-3-12,3-3 10,-5-2-11,-7 2 1,-4 1 0,-8 1-4,0-2-7,-11 1 10,-10 0-3,-7 5-22,-5 2 22,-1 1 2,-1 6 2,6 3-3,3 4-7,11 2 10,2 0 0,10 0 5,1 0-9,2 0 4,0 0 0,0 0-9,0 0 9,9 5-3,6-2 0,6-2 6,4-1 18,1 0 11,5 0-22,2 0 20,-3-3-23,5 2-6,-3-1-1,-5 2 8,1 0-8,-1 6 4,-6 9-4,-2 3 7,-4 5-3,-6 3-4,1-2 0,-2 0 18,0-3-16,1-3-2,4-3 2,2-1-8,4-6 6,5 0 0,4-5-2,2-3-8,4 0 8,4-5-34,2-9-9,3-7-41,-2-1-250</inkml:trace>
  <inkml:trace contextRef="#ctx0" brushRef="#br0" timeOffset="2879.0263">10336 1421 173,'0'0'201,"0"0"-143,0 0 2,0 0-10,0 0-20,0 0-12,-87 0 20,74 12-31,1 7-1,0 3-6,3 5 0,3 3 0,3-1-2,3-3-8,0-5 8,9-6 2,4-2-12,1-5 0,1-2 16,0-4-4,1-2 0,1 0 2,0 0 3,0-2-3,1-7-2,-6-2 0,-2 1-15,-4-2 15,0-1 0,-3-2 2,-1-2-1,-2-1 2,0-4-2,0 4 1,0 2 6,0-1-8,0 3 0,0 1 5,0 0-12,7 0 7,6 3 0,1 4-3,7 4 8,1 2-5,1 0 0,5 15 3,-3 6 4,-4 2-1,1 0-2,-8 1 7,-5-2 2,-3-1-13,0-1 0,-5-3 0,-1-6-4,0 0 6,0-4-2,0-3 0,0-3 10,0-1-10,3 0 0,0 0 1,2-6 15,-1-14-14,2-4 3,4-2-10,3-1 5,0 9 0,-3 5 0,-1 4-2,3 3-3,-1 3 5,2 0 0,2 3-9,0 0-1,0 0 10,-3 0 0,1 0-5,-4 0 2,0 0 3,-1 0 0,0 0-2,0 0 2,4 0 0,1-5 0,-1-5 3,3-4-3,0-2 1,0-2 0,-3 0 12,-1 3-6,-1 1 9,-3 7-8,4-1 2,1 2-8,-2 3-2,4 3 0,-1 0-3,-1 2-1,1 16-3,-4 4 7,0 4 0,2 1 0,-2-1 1,0 0 2,2-1 15,0-4-14,0-3-4,2-6 0,-3-4-1,5-5-15,2-3 8,0 0-36,0-2-89</inkml:trace>
  <inkml:trace contextRef="#ctx0" brushRef="#br0" timeOffset="4685.0592">10870 1509 260,'0'0'34,"0"0"-29,0 0 13,0 0 18,0 0-33,0 0 29,-25-6-12,20 4 2,2 0 47,3 2-36,0 0 10,-2-1-18,2-1-23,0 2 27,0 0-22,0 0 1,0 0-3,0 0-5,0 3-5,0 11 5,0 3 0,0-1-1,0 1 1,0-1 0,0 1 8,0-1-8,0 1 0,0 0-3,0-5-44,0 0-22,10-6-163</inkml:trace>
  <inkml:trace contextRef="#ctx0" brushRef="#br0" timeOffset="5723.0096">13051 1496 357,'0'0'6,"0"0"25,0 0-10,0 0 38,0 0-35,0 0-20,27 53 14,-20-48 10,4 1-25,1-3 41,0 0-32,5 0 4,2-3 3,3 0-10,2 0 0,0 0-9,3 0 7,-4-4-10,1-4 8,-3-1-5,-3 0 0,3-3 10,-6-2-17,4-4 7,-2-3 0,-1-3 12,-2-3-12,-4 1 0,-4 1-3,-3-1-21,-3 5 24,0-2-4,-3 4 4,-12 2 10,-3-1-10,-3 5 2,-4 4-14,2 3 9,-2 6-5,1 0 7,-1 8-5,-3 20 3,3 7 3,3 7 0,4 1 4,11 1 4,5-7-9,2-5 1,9-6-8,14-8 0,5-5 8,8-4 0,4-4 0,2-2-39,0-1-23,1-2-29,-1 0-4,-2 0-69</inkml:trace>
  <inkml:trace contextRef="#ctx0" brushRef="#br0" timeOffset="6463.0081">14052 1274 454,'0'0'41,"0"0"-36,0 0 15,0 0 14,0 0-23,0 0 16,-94-39-24,76 39 12,-3 0 23,-1 0-17,-2 6-18,-1 13 6,-4 7-9,4 4-1,3 2-1,8 1-2,8-6-6,6-4 3,0-5-8,2-7 11,11-3-25,1-3 29,4-4-2,1-1 2,0 0 0,5-4 1,3-12 4,3-2 4,1-4-6,-1-4-4,-5 0 1,-5 3 0,-4 2 1,-7 7 31,-4 5 25,-4 6 13,-1 3-52,2 0-3,-1 12-15,2 17-29,0 13 29,0 7 7,-3 5-1,0 7 4,0-3 0,0-2-10,0-6 0,0-8 13,0-7-3,0-7-8,0-3 0,-2-9 7,2-3-4,-1-3-5,1-7 0,0-2-3,0-1-2,0 0 10,0 0-5,0-12 73,3-9-69,6-6 2,6-4-6,0 0-15,3-2 4,6 1-51,1 1-63,2 2-30</inkml:trace>
  <inkml:trace contextRef="#ctx0" brushRef="#br0" timeOffset="6677.0401">14407 1536 740,'0'0'86,"0"0"-64,0 0-4,0 0-18,0 0 11,0 0-29,6 0-33,0-8-18,2 2-36,-3-1-110</inkml:trace>
  <inkml:trace contextRef="#ctx0" brushRef="#br0" timeOffset="7244.005">14964 1027 628,'0'0'30,"0"0"13,0 0-5,0 0-8,0 0-15,-85 36-15,67 3 0,1 9-1,4 5 4,6 0-2,5-5-1,2-4 0,0-10-2,13-5-11,7-5 5,5-5 6,8-2-10,7-3 6,5-4 0,3-6-15,-2-4 11,2 0-39,-6 0-8,-2-1-23,-4-14-96,-2-3-53</inkml:trace>
  <inkml:trace contextRef="#ctx0" brushRef="#br0" timeOffset="7583.0102">15675 1021 404,'0'0'17,"0"0"-1,0 0 39,0 0-28,0 0 8,0 0-33,44 45 34,-37-25-6,-3 1-15,0 0 34,-4 1-25,0 1-8,0 3-3,0-1-4,-2 4-9,-11-1 0,-2 1 4,-6 1 0,-3-3-4,0-1-23,-6-5-47,2-6-138,-2-6-247</inkml:trace>
  <inkml:trace contextRef="#ctx0" brushRef="#br0" timeOffset="7873.9886">15305 1036 141,'0'0'320,"0"0"-315,0 0-10,0 0 4,0 0 1,9 104 36,-9-66-31,0-4 20,0 0-16,0 0-2,0-6-2,0 1-5,0-5-28,0-3-106</inkml:trace>
  <inkml:trace contextRef="#ctx0" brushRef="#br0" timeOffset="8323.2842">16117 1486 502,'0'0'10,"0"0"-1,0 0 22,0 0-28,0 0 21,0 0-14,3 50 2,-7-34-5,-8 2-4,-3 5 7,-3 1-15,-3 0 5,-4 3-28,-4 0-36,-4-4-149</inkml:trace>
  <inkml:trace contextRef="#ctx0" brushRef="#br0" timeOffset="9748.3267">16721 1173 509,'0'0'63,"0"0"-50,0 0-13,0 0-4,0 0 0,0 0 4,0 92 30,2-60-23,1-1 3,1-1-3,5-3 1,2-1-8,2-6 0,5-4 3,-1-4-2,0-3-1,-3-3 2,-1-5-8,-2-1 3,0 0-4,0 0 0,1-11-29,0-6 19,0 1 4,1-5 13,-1-2 0,0-3 3,1-1-6,-1 3 3,-1 1-45,-1 5-24,-5 6 30,-2 5 34,-3 5 3,0 2 2,0 2-6,0 13-6,0 4 12,3 4 6,1-2-5,3 0 12,4-1 18,0-1-30,2-2 28,0-2-8,2-2-15,0-4 9,1-1-15,0-5 1,-4 0 3,-1-3 1,0 0-5,-1 0 0,-1 0 1,-1 0 7,-1-9-8,0 0 2,-4-6-6,-1-3-1,-2-5-34,0-1 7,0-4 6,0-1-1,0 2-35,0 4 21,3 7 35,0 5-19,-1 5 25,1 3 8,1 3-3,4 0 2,2 0-7,3 0 17,7 2 18,5 1-26,6-2 19,2-1-18,5 0-8,-1 0 35,0-6-16,0-3-5,-4-3 21,-5 0-28,-5 0 21,-4 0-8,-6 0-9,-5 1 50,-5-1-3,-1-1-13,-2 1 7,0 1-53,0 2 21,-6 3-22,-8 3 14,1 3-25,-5 0 11,-1 9 0,-2 17-5,0 7 11,3 5-6,3 4 0,6-2-4,4-3 2,5-6 2,0-5 0,11-5-10,8-5 10,6-2 0,4-5 0,7-5-7,4-4 6,1 0-75,-4 0-40,-4-5-106</inkml:trace>
  <inkml:trace contextRef="#ctx0" brushRef="#br0" timeOffset="10446.0336">18694 1091 434,'0'0'139,"0"0"-9,0 0-84,0 0 13,0 0-59,0 0 13,-79-16-10,56 31-2,-4 6-1,0 5 0,5 2 0,5 4-1,7-1 1,7 0-12,3-4 4,0-5 8,0-2 0,12-4-7,2-2 4,5-3 3,2-2 0,6-3 1,4-2 7,4-4-8,0 0-3,-2 0-10,-5-3-101,-4-6-14</inkml:trace>
  <inkml:trace contextRef="#ctx0" brushRef="#br0" timeOffset="11488.0147">19059 1142 540,'0'0'91,"0"0"-52,0 0 8,0 0-47,0 0 6,-88-10-12,66 17 6,1 11 0,-2 4-10,4 6 6,4 1 4,2 1 0,4-2-1,6-6-6,3-2 7,0-4 0,0-4-5,0-1-35,7-4 13,5-2 3,-1-2 14,-2-3 6,5 0 8,0 0-4,4-11 3,-2-7-3,1 0-5,-4-3-8,-3 3 9,-4 1 4,-3 4 5,2 4 10,-2 3-15,-2 4 13,1 2-15,-2 0 2,0 0-14,0 0 14,0 9-29,3 5 29,2 1 0,2-2 5,0 1-5,2-5 0,0-1 5,3-4 4,2-3 1,0-1 5,3 0 15,2 0-23,-1-10-7,-1-1 0,2-5 4,-2-2 10,0-2 7,-2 1-15,0 2 14,-3 7-17,0 1 7,-5 4-10,1 5 1,0 0-8,2 0 2,2 0 5,-2 11-7,-1 1 5,-4 0-1,-2 1-3,-3-1 6,0 0 6,0 1-4,0-5 3,0 2 5,0-4-6,-2-2-4,2-3 0,0 1 2,0-2-1,0 0 0,0 0 1,0-9 15,5-12-8,2-6-9,6-3 0,4-3 1,5 3-15,2 4-24,-4 9-3,-3 8 36,-4 8-9,-5 1 14,1 0 0,0 13 3,3 5 20,-3 2-8,0 0 4,-3-1 38,1 1-55,-1-1 10,0-2-12,4 1 22,0-5-23,-1 1 1,-2-4 0,2-2-4,2-3-9,1-4-39,4-1-4,0 0-59,4-15-242</inkml:trace>
  <inkml:trace contextRef="#ctx0" brushRef="#br0" timeOffset="14373.9311">20894 1167 396,'0'0'78,"0"0"-16,0 0 19,0 0-59,0 0 1,0 0-23,0-3 4,0 3-11,0 15 7,0 5 0,0 5-4,0 6 4,0-3 0,0-3 0,0-3 0,4-4 2,1-2-2,3-2 0,1-2-1,2-2-7,4-2 5,2-2 2,2-5-8,2-1 5,1 0 7,1-3-3,-1-10 0,1-5-10,-3-3-15,-3-2-13,-2 2-24,-6 2 61,-5 2-6,-2 3 7,-2 4 18,0 2-15,0 4 30,0 2-11,0 2-21,0 0-2,0 0-19,0 9-8,0 8 22,0 4 12,0-2-6,0 1 6,1-2-6,4-4 24,1-2-10,3-3-12,0-2-2,7 1 2,0-4-2,7 1 30,0-5-30,0 0 27,-1 0-22,-1 0 3,-4 0 13,-1-5-16,-4-1 2,1-1 7,-4-1-14,1 1 22,-3-3-19,-1 0-1,-2-2-1,-1 0-1,-1-1-2,1 2-23,0-1-7,1 3 16,1 3 6,-4 2 10,3 2-14,-4 2 10,0 0 1,2 0-3,1 0-5,3 0 9,3 6 2,1-2 0,1 1 0,0-2 2,0 0-2,0-3 0,-1 2 0,1-2 0,-4 0 6,2 0 16,-1 0 12,0 0-29,3 0 11,0-5-16,2-3 9,0 3 5,1-5-9,-2 4 2,-3-3 11,-1 0-12,-5-1 18,0-4-23,-3-1 10,0-2 5,0 1-16,-3-2-18,-10 0 5,0-2-16,-2 2 12,0 0 8,-3 5-26,0 0 23,0 3 0,-2 5-6,3 1 1,1 1 17,2 2 0,3-2-3,4 1 0,3 2 3,1 0 0,3 0 0,0 0 3,0 0 0,0 0-3,0 0 0,0 6-4,0 3-8,4 0 12,9-2 0,3 3 5,3-3 4,1-2-9,5-2 0,3-2 15,6-1-7,2 0 2,-2 0-9,-1-1 13,-5-2-12,-3 1-2,-6 2 0,-2 0 0,-3 0 0,-3 8 0,-1 5 2,-4 2-10,-3 2 8,0 1 0,-1 1 3,-1 1 8,2-2 1,0 2 5,4-4-16,-1 0 12,0-5-8,5-1-5,-1-3 0,-1-3 1,0 1-1,1-3 0,-2-2 1,4 0 6,1 0-7,-2-10 0,5-1 8,-2-6 7,-1-3-8,0-1-7,-2 2 3,-1 1-2,-5 4 6,-2 3-7,-2 4 3,-1 4 8,0 3-11,0 0 0,0 0-16,0 0 1,0 12-23,0 3 38,2 1-2,2 1 3,1 0-2,2-4 0,1-1 1,1 0-2,3-3 2,2 2 0,5-5 0,1-2-1,1-2 1,-3-2 0,3 0-1,-2 0 1,1-8 0,-1-7 2,2-1 0,-1-2 5,-4-5-7,0 2 0,-2-3 1,-2-5 3,1-2-1,-4-4-3,-1 0 10,-2-1-8,-5 0-2,-1-1 15,0 1 7,0 1 25,0 2-33,-3 6 6,-3 1-4,-2 3-7,1 4-12,-2 2 3,3 6-5,2 4-5,-1 6 7,4 1 3,-2 0-5,-1 0 0,0 10 3,-2 19-7,2 12 9,1 8-7,1 6 12,2-1-5,0 0 0,0-7 4,5-7-5,2-4 1,2-4 0,0-6-1,0-5 1,3-6 0,-2-3-8,1-2 2,1-4 5,-2 0 1,1-1 0,1-2 0,-3 0 0,0-3 0,1 0 0,0 0 16,3 0-7,1-2-9,1-10 10,0-3 3,-1-3-13,-1-3 0,-4 0-4,-3 3-25,-3 2 21,-3 3 5,0 5 3,0 4 6,0 3-3,-1 1-2,-2 0-1,-4 3-14,1 12-35,-2 3 16,3 4-15,2 1 44,3 0-1,0-4 5,0-2-13,13-4 6,4-4 2,2-1-1,2-5-18,3-3-1,0 0-82,0-9-148</inkml:trace>
  <inkml:trace contextRef="#ctx0" brushRef="#br0" timeOffset="14845.0175">22138 1066 430,'0'0'128,"0"0"-126,0 0 52,0 0 4,107-15-57,-63 8 20,4-1-21,0-1 9,-5 2-6,-3 0-2,-7 3 0,-2 0-2,-1-3 8,-4 3-15,-1-1-12,-6 1-38,-4-2-5,-4 1-132</inkml:trace>
  <inkml:trace contextRef="#ctx0" brushRef="#br0" timeOffset="15152.0163">22079 853 583,'0'0'60,"0"0"-54,0 0 10,0 0-16,0 0 0,0 0-26,-2-3-2,2 3-68,0 0-187</inkml:trace>
  <inkml:trace contextRef="#ctx0" brushRef="#br0" timeOffset="26714.3645">9229 3086 263,'0'0'107,"0"0"-45,0 0 7,0 0-22,0 0 9,0 0-30,0 0-22,0-3 33,0 3-27,0 0-9,0 0-1,0 0 3,0 18-3,0 11 0,0 10 7,3 14-2,7 8-3,1 7-2,2 4 0,-4-1 8,0 5-8,1-3 0,-4-2 3,-1-3-6,-1-9 8,1-10-5,5-5 0,-2-12 3,-1-2-7,2-7 3,-3-3-8,0-3 5,0-4-37,0-4-13,-1-5-86</inkml:trace>
  <inkml:trace contextRef="#ctx0" brushRef="#br0" timeOffset="28017.4123">9712 3161 337,'0'0'83,"0"0"-24,0 0-16,0 0 31,0 0-57,0 0 7,-46-6 8,41 6-20,4 0-6,-1 17-6,2 8-3,0 13-4,3 12 8,9 6-1,5 1 9,1-3-9,1-7 0,3-10-1,1-3-7,5-11 1,5-3 7,3-8 0,5-6 2,3-6-2,0 0 0,0-4-1,-1-13 13,-1-4-9,-3-3-3,-6 0 0,-5-3 13,-7 1-11,-6 0-2,-5 0 8,-4-5 0,-3-2 15,-3-5-19,0-4-3,0 0-1,0 2-20,0 2 9,-12 8-19,3 4-61,0 9-28,-4 9-92</inkml:trace>
  <inkml:trace contextRef="#ctx0" brushRef="#br0" timeOffset="28424.0157">10054 3222 482,'0'0'52,"0"0"-23,0 0-29,0 0 0,0 0 48,6 103-41,-3-54 42,0-3-27,-2-1-18,4-4 14,1-4-15,-3-2-3,1 0 0,2 0 5,-3-2-5,3 1 0,-1-2 0,1-2-9,-2-3-22,3-4-28,-2-5-35,-1-6-176</inkml:trace>
  <inkml:trace contextRef="#ctx0" brushRef="#br0" timeOffset="29236.0027">10484 3236 443,'0'0'82,"0"0"-3,0 0-45,0 0 8,0 0-35,0 0-7,-2-3-2,15 17-4,7 6 6,4 1-2,6 0 3,1 0-1,2-3 0,0-6-3,1-3 2,1-3 0,-3 0 2,-1 0 5,-1 0-6,-3 3 0,0-3-1,-6 2 7,-2-1-12,-4 2 5,-2-1-12,-2 1 8,-5-3-9,-3 3 7,-3 0 3,0 6-17,-2 3 21,-14 8 0,-8 3 6,-6 5-3,-3 2-2,-3 2-1,2 1 0,-1-3-3,2-2-16,6-6-13,6-6-47,8-7-94</inkml:trace>
  <inkml:trace contextRef="#ctx0" brushRef="#br0" timeOffset="29785.0077">11604 3374 515,'0'0'117,"0"0"-92,0 0-19,0 0-12,0 0 2,0 0-3,36 19 5,-8-17 2,3-2 0,2 0 9,0 0-3,-2 0-7,-2 0 1,-4 0-65,-8 0-87</inkml:trace>
  <inkml:trace contextRef="#ctx0" brushRef="#br0" timeOffset="29990.9943">11668 3586 375,'0'0'0,"0"0"0,0 0 7,0 0 33,85 10-7,-51-10-22,-1 0 21,0-5-31,0-5-1,-2 0 0,-1-2-83,-2-2-213</inkml:trace>
  <inkml:trace contextRef="#ctx0" brushRef="#br0" timeOffset="30721.5011">13314 3235 396,'0'0'115,"0"0"-43,0 0 19,0 0-26,0 0-35,-53-80 6,31 77-31,-5 3-5,-1 0 0,-2 3 8,0 18-1,2 11-3,1 7-4,6 13 0,2 1-5,7 1 5,3-2-2,7-9 2,2-6-10,0-5 10,14-7 0,4-4-6,6-3 4,7-6 1,3-4 1,4-6-12,3-2 12,1 0-83,1-4-55,-4-11-215</inkml:trace>
  <inkml:trace contextRef="#ctx0" brushRef="#br0" timeOffset="30980.0265">13672 3422 481,'0'0'30,"0"0"-10,0 0-17,0 79 1,4-59-2,1-3 10,-2-2-12,-2 0 0,1 0 2,-1 4-4,2 2 4,-3 4-2,0 2 0,0-4-100,0-1-197</inkml:trace>
  <inkml:trace contextRef="#ctx0" brushRef="#br0" timeOffset="33637.0348">14057 2964 356,'0'0'58,"0"0"-49,0 0 49,0 0-28,0 0 13,0 0-15,-3-20-8,1 20 45,2 0-18,0 0-12,0 0 16,0 0-47,0 0-3,0 0-1,0 8-32,0 15 31,0 10 2,5 8 5,8 8 6,-1 4-10,0 4-2,0 2 0,-3-2 4,0-3-15,-2-3 11,-1-1 0,-1-2 5,1 0 0,-1-1-5,0-5 0,-2-4 0,3-7-18,-3-5 1,3-7-52,4-4 21,-1-8-81,3-7-122</inkml:trace>
  <inkml:trace contextRef="#ctx0" brushRef="#br0" timeOffset="34357.0599">14573 3155 379,'0'0'69,"0"0"-41,0 0 35,0 0-55,0 0 3,0 0-11,-28 124 25,26-76-19,2-5 19,0-5-21,0-8-4,3-6 0,10-4-4,2-6 1,5-9-5,3 0 8,3-5 7,4 0 3,1-3-3,2-12 2,-2-8-2,-4-2-7,-1-5 0,-6 0 6,-3-2 3,-2 0-9,-5-1 2,-1 3 30,-3 5-13,-5 5 15,-1 8 2,0 6-5,0 5 21,0 1-45,0 0-7,0 4-3,0 17-28,0 9 31,0 3 0,0-3 2,2-3 5,6-5-7,2-1 0,2-2-3,1-4-12,5 1 14,-3-5-8,3 1-55,0-4 6,0-4-48,1-4-122</inkml:trace>
  <inkml:trace contextRef="#ctx0" brushRef="#br0" timeOffset="34608.0312">15253 3309 570,'0'0'11,"0"0"-11,0 0 0,0 0 0,0 0 11,18 86-10,-15-64 6,-1 2 3,1 0-5,-2-1-5,1 0 0,-2-4 3,0-1-15,1-5-7,2-3-69,3-7-110</inkml:trace>
  <inkml:trace contextRef="#ctx0" brushRef="#br0" timeOffset="35371.9214">15489 3083 392,'0'0'51,"0"0"9,0 0 5,0 0 9,0 0-35,0 0-27,-5-5-24,5 5 9,0 0 3,12 2-11,9 7 18,3 1-7,4 3 0,4-1 10,2-3-6,2-2 0,1 1-4,-1-5 4,0 1 2,-1-1-6,-6 0 0,-2 1 6,-3 0-13,-5 2 13,-5 0-6,-3-1 0,-5 0-3,-3 6-5,-1-1 2,-2 9 6,0 1 12,-5 5 5,-11 1 11,-4 0-6,-6 5-8,-7-2-14,-7 5 0,-5-1-51,-6-3-81,2-1-187</inkml:trace>
  <inkml:trace contextRef="#ctx0" brushRef="#br0" timeOffset="35970.0358">16675 3165 573,'0'0'68,"0"0"-68,0 0-5,0 0 5,0 0 6,0 0 2,120 31-8,-75-31 10,5 0-4,-1-3 9,2-9-9,-2-3-6,2 0-45,-5-2-32,0 0-64,-10 4-174</inkml:trace>
  <inkml:trace contextRef="#ctx0" brushRef="#br0" timeOffset="36206.0329">16958 3068 298,'0'0'71,"0"0"30,-20 77-39,15-50-38,2 0 3,3-1-24,0-1-6,0-4-4,8-4-172,7-5-95</inkml:trace>
  <inkml:trace contextRef="#ctx0" brushRef="#br0" timeOffset="36951.0274">17898 2910 539,'0'0'84,"0"0"-65,0 0 39,0 0-50,-80-31-2,56 31-6,-3 0 5,-1 11-6,-1 14 1,4 6 0,0 10 0,4 3 1,0 3-1,2 3 13,7-3-12,4 0-2,8-8 0,0-6-22,9-6 12,15-7 7,4-5 4,5-8 23,3-5-10,1-2-13,1 0 0,-3-5-57,-2-7-22,-6 0-113</inkml:trace>
  <inkml:trace contextRef="#ctx0" brushRef="#br0" timeOffset="38053.0343">18182 3307 242,'0'0'320,"0"0"-275,0 0 35,0 0-17,0 0-11,0 0-16,-3-25-24,3 19-6,0 1-3,6 1 6,3 1-7,1 1-2,6 2 0,3 0 0,0 6 0,-2 14 0,-3 4-13,-3 5 11,-7 0-8,-4 2 10,0-5-10,0 1 5,-6-2-29,-9-1 31,-4-2-2,-3 1-19,0-3 15,0-4-13,5-2 7,6-5 14,6-4-45,5-4 38,0 0-33,0-1-32,8 0 33,10 0 37,4 0 3,5-1 0,1-8 6,2 1-6,-1-1 0,2 0-5,-3 1-28,-2-5-236</inkml:trace>
  <inkml:trace contextRef="#ctx0" brushRef="#br0" timeOffset="38528.0248">18737 2652 529,'0'0'64,"0"0"-18,0 0 21,0 0-24,0 0-43,0 0-22,-4 52 17,4-3 5,1 10 41,2 1-26,1 1 3,-1-7 10,2-5-22,1-5-7,0-3 1,1-2 0,2 3-13,-3-1 10,-1-3-23,1-6 25,0-9-51,2-10 5,4-8-37,3-5-57,-3 0-70</inkml:trace>
  <inkml:trace contextRef="#ctx0" brushRef="#br0" timeOffset="39079.9885">19044 2897 536,'0'0'65,"0"0"-43,0 0-22,0 0 0,0 0-1,-7 103 7,4-67 9,0-5-5,3-6-6,0-5-3,0-4 1,4-4-4,7-5-3,4-3 5,0-4 10,2 0-9,4 0 6,2-9 3,-1-8-3,3-2-7,-2-1 0,-4-1 6,-2 0-4,-7 1 1,-2-1-3,-1 3 11,-4-2 2,-2 3-13,-1 0 0,0 4 10,0 3-10,0 4 1,0 5 6,0 1 17,0 0-24,0 1-16,0 22-9,0 7 19,0 3 6,0-1 3,5-3-1,-1-4 5,6-3-7,0 1-4,6-2-10,7-3-57,2-4 39,2-5-64,-3-6-66</inkml:trace>
  <inkml:trace contextRef="#ctx0" brushRef="#br0" timeOffset="39568.9564">19574 3127 478,'0'0'125,"0"0"-86,0 0 63,0 0-28,0 0-1,0 0-66,0-67 2,3 60-9,10-1 2,2 4-9,0 1 7,3 3 0,-3 0-16,4 0 16,-2 1 0,-1 10 0,-4 6-40,-4 1 4,-6 4-14,-2 5-3,0 4 50,-14-2-23,-7 2 26,1-3-6,-1-4 5,5-2 1,3-5 0,4-2 3,4-1 4,5-3-7,0-4 6,0-3-6,9 3 1,9-6-1,1 2 9,8-3-6,0 0 31,1 0-34,-1-1 11,-2-6-11,-3 2-9,0 0-31,-1-1-49,-5 0-77,-1-3-150</inkml:trace>
  <inkml:trace contextRef="#ctx0" brushRef="#br0" timeOffset="40216.9169">19917 2815 685,'0'0'46,"0"0"-38,0 0-8,0 0-21,0 0 12,0 0-38,33 3 47,-14 2 3,4 0 11,0 5-16,1-3 2,3 2 0,-1 2 24,-1-2-17,0 1-4,1 0-3,-3-2 7,-1 2-15,-3-1 7,-4-4-5,-3 2 2,-2-1 4,-1-2 0,-2 1-5,1-1 10,-4 2-8,-1-2 3,-1 3-11,-2 0 5,0 4-1,0 4 7,-8 3 30,-8 3-21,-2 5 27,-6 1-20,-2 6-6,-3 1-5,-1 2-5,1 5-2,0-5-17,3-6-81,3-3-38,4-10-203</inkml:trace>
  <inkml:trace contextRef="#ctx0" brushRef="#br0" timeOffset="40852.8745">20720 2981 476,'0'0'0,"0"0"-14,0 0 14,0 0 1,0 0 4,103 1 19,-72-1 32,5 0-37,4 0 14,2-7-26,1-3 13,0 2-32,-4 0 12,-4 0-80,-10 0-122</inkml:trace>
  <inkml:trace contextRef="#ctx0" brushRef="#br0" timeOffset="41113.8588">20967 2850 201,'0'0'304,"0"0"-291,0 0-13,-22 81 36,22-52-34,0-4 19,0-4-9,-3-1-12,0-2 0,1-3 7,2 2-16,0-2 4,5-3-76,7-3-56,1-2-3,-2-2 45</inkml:trace>
  <inkml:trace contextRef="#ctx0" brushRef="#br0" timeOffset="41436.8386">21437 3116 681,'0'0'63,"0"0"-36,0 0-27,0 0 0,0 0 18,0 0-21,0 0 3,0 0-19,0 0-40,0 0-73,0 0-197</inkml:trace>
  <inkml:trace contextRef="#ctx0" brushRef="#br0" timeOffset="41666.8235">21674 3099 716,'0'0'0,"0"0"-85,0 0 85,0 0 20,0 0-20,0 0-7,32 2-17,-32 0-65,1-1-64</inkml:trace>
  <inkml:trace contextRef="#ctx0" brushRef="#br0" timeOffset="41940.8113">22013 3137 321,'0'0'126,"0"0"-125,0 0 69,0 0-34,0 0-30,0 0-6,3 3-119,-3-1-16</inkml:trace>
  <inkml:trace contextRef="#ctx0" brushRef="#br0" timeOffset="42623.0401">22417 2859 351,'0'0'0,"0"0"4,0 0 39,0 0 8,97 18-18,-73-14 37,3-1-41,0 0-2,4-3-12,7 0-2,4 0-4,5 0-9,-3-7-63,-7-1-77,-7-1-184</inkml:trace>
  <inkml:trace contextRef="#ctx0" brushRef="#br0" timeOffset="42927.0364">22677 2743 563,'0'0'72,"0"0"-47,0 0 7,0 0-23,0 0-7,-33 83-2,26-51 0,4-3 8,0 2-5,3-6-3,0-3 2,0 0-2,0-4-1,0-2-4,7-2-68,4-5-75,-1-3-135</inkml:trace>
  <inkml:trace contextRef="#ctx0" brushRef="#br0" timeOffset="44177.0009">23803 2752 342,'0'0'80,"0"0"-4,0 0 28,0 0-51,0 0 24,0 0-33,-1-47-12,-7 45-21,-5-2 7,1 3-16,-6 1-2,0 0 4,-4 0-12,-2 9 8,-4 5 0,0 5 0,-4 5 7,2 4-12,4 4 5,4 2-10,8-2-3,5-1 13,4 0 0,5-4-1,0-4-3,0-2 0,6-3 4,8-2-19,5 0 13,6-4 9,4-3-3,3-4 0,3-3-31,-1-2-32,-1 0-10,-2 0-76,-4-9-206</inkml:trace>
  <inkml:trace contextRef="#ctx0" brushRef="#br0" timeOffset="44803.0403">23974 3018 437,'0'0'138,"0"0"-127,0 0 27,0 0-34,0 0-4,0 0 1,25-25 14,-22 25-17,6 4 2,-3 10 0,1 3-1,-1-1 11,0 0-10,0 2 0,-1-2 9,-2-4-18,-2-1 7,-1-1-6,0-3-5,0-2 8,0-2 5,0-3 0,0 0 6,0 0-6,0 0 0,0-3-8,5-11-7,1-2 1,1-2 14,0-2-4,3 1 5,-1 2-2,2 5 1,0 2-1,1 3-7,1 3 9,-1 1-1,4 3 0,-2 0-14,1 1-5,-5 12 4,1 0 9,1 0-1,-2 3 10,2 0-3,-5-2 0,-1-1 5,1-1-8,-1-1 3,1-1-21,-1-1-65,1-4-149</inkml:trace>
  <inkml:trace contextRef="#ctx0" brushRef="#br0" timeOffset="45531.4909">24934 2398 461,'0'0'91,"0"0"-43,0 0 37,0 0-56,0 0-20,0 0-9,-1-1-1,-1 7-7,0 19-2,2 7 10,-2 7 14,2 5-2,0 1-9,0 1 22,0 1-15,0-2-10,0 0 0,0-1 4,0 0 2,0-3-5,0-2-1,0-5 4,0-4-1,0-1-6,0-6-12,6-1-57,4-3-14,5-5-96,3-5-76</inkml:trace>
  <inkml:trace contextRef="#ctx0" brushRef="#br0" timeOffset="46429.0412">25403 2665 498,'0'0'37,"0"0"-6,0 0 4,0 0 30,0 0-65,0 0 4,-32 19-16,25 11 10,-3 3 2,2 1 0,4-3 10,1-2-10,3-2 0,0-3 0,0-4-4,1-2 4,8-5 0,0-1-5,3-3 5,0-1-2,3-4 2,3-4 0,4 0 14,5-1-4,4-14-10,4-6 0,-1-3-40,-1-4-4,-6 1 4,-7 4 19,-6 0 9,-8 1 24,0 6 30,-6 3 26,0 7-27,0 1 16,0 5-57,0 0 7,0 0-18,0 3-15,-4 16 3,-2 7 14,3 1 9,3-1-3,0-3 3,0-5 0,0 0 10,7-4-9,9 0-1,8-2 0,2-4-1,4-7-19,-2-1-82,-3 0-263</inkml:trace>
  <inkml:trace contextRef="#ctx0" brushRef="#br0" timeOffset="47662.0413">26089 2985 415,'0'0'93,"0"0"-56,0 0 39,0 0-3,0 0-61,0 0 18,0-3-10,2-4-13,2-3 39,3 2-24,1-5-10,4 2-4,1-1 3,4 1-16,-1 2 5,-1 3 0,0 5-2,-3 1 2,-3 0 0,1 10-4,-2 9-19,-4 9 13,-1-3 5,-1 1 4,-2-2-6,0-5 7,0-2 0,0-2 1,0-4-1,0-3-4,-2-1-15,1-4-2,1 0 9,0-3-1,0 0 1,0 0 9,0-8-13,11-12 16,0-1 0,1-3 6,1 2 5,-2 4-5,-2 4 2,0 7 10,-3 2-18,0 5-2,1 0-1,5 0-15,0 6 7,0 8 11,0-1-4,-3 1-9,-1-2 10,-1 0-8,-3 2-7,-1-2-23,3-1 23,2 2-34,5-5-67,4 0-134</inkml:trace>
  <inkml:trace contextRef="#ctx0" brushRef="#br0" timeOffset="48320.0456">26601 2573 498,'0'0'101,"0"0"-89,0 0 63,0 0-44,0 0-19,0 0-12,0 0-26,4 10 25,10 4 1,4 2 0,1 0 13,1-1-13,3 0 18,9-3-18,4 1 13,8-1-13,3-1 0,-1 1 1,-4-3 1,-7-2-2,-6 3 0,-7-6-1,-7 0-2,-3 1-3,-5-3 6,-2 1-1,-2-2-4,-2 2 5,1 3-11,-2 3 10,0 5-41,0 4 42,-11 1 0,-8 4 8,-5 1-3,-1 0-2,-8-2-3,1 1 0,4-2-13,3 1-20,7-3-6,3-6-95,6-2-124</inkml:trace>
  <inkml:trace contextRef="#ctx0" brushRef="#br0" timeOffset="51608.0263">3970 5811 157,'0'0'156,"0"0"-60,0 0-10,0 0 21,0 0-73,0 0 9,-11-17-7,11 17-28,-4 0 24,4 0-32,0 0 0,0 4-1,0 14-1,4 6 2,8 5 0,3 6 6,3 1-6,4 3 2,1 0 3,1-3-3,1 0 4,-3-1-6,2-6 0,-3-1 4,3-2-12,1-2 11,-5-1-3,5-4 0,-4-4-8,-2-3 8,-4-2 0,-4-5 1,-1-2-19,-1-3 17,-3 0 1,0 0 7,1-7 5,1-11 11,-2-6-23,3-5 20,-3 1-18,-5-3-2,1 1 0,-2 3 9,0 0-4,0 4-5,0 7 0,1 5-2,1 7-4,-1 2 6,2 2-22,5 2-14,5 15-7,2 4 28,1 2 4,-2 3-6,1-2 16,-2 0 1,1-6 0,7-1 6,-4-4-6,0-2 0,1-2-2,-6-4 1,-2-4 1,-4-1 0,-1 0 1,-2 0 19,1-5 10,-1-11 31,2-7-35,-4-4-12,1-3 4,0-4-18,-2-2 4,0-4-1,0 0 0,0 1-3,0-5 0,0 2-48,0 0-19,5 0-22,4 7-22,3 5-71</inkml:trace>
  <inkml:trace contextRef="#ctx0" brushRef="#br0" timeOffset="53090.0509">817 5922 304,'0'0'162,"0"0"-127,0 0 17,0 0-17,0 0-27,0 0 56,12 101-23,-6-52-11,0 4 7,-1 3-25,2-6-1,-1-2-9,0-5 2,0-4-4,6-3 0,-2-5 1,1-4-15,2-8 5,-2-4-27,-1-1 26,-1-5-89,0-6-4,-6-3-157</inkml:trace>
  <inkml:trace contextRef="#ctx0" brushRef="#br0" timeOffset="53748.8444">789 5997 233,'0'0'84,"0"0"-75,0 0 11,0 0 28,0 0-39,0 0 23,37-55-15,-28 53 16,4 2-2,7 2-31,7 20 26,7 9 1,2 9-20,7 5 17,-1 0-21,4-3-3,-1-4 5,1-8 3,-4-6-13,0-3 5,-5-6 0,-4-1 10,-12-4-7,-5-4-3,-7-1 17,-4-3-10,-4-2 5,1 0 10,-1 0 18,1 0 15,-1-10-30,2-11 12,-2-4-24,-1-7-9,0-1-4,0-6 0,-1 1 5,-11 4 2,-3 0-5,0 6 1,0 1 2,-1 4-2,4 5-6,2 3 3,2 5-27,2 3-21,6 4-43,0 3-46,0 0-139</inkml:trace>
  <inkml:trace contextRef="#ctx0" brushRef="#br0" timeOffset="54810.4666">1872 6057 433,'0'0'59,"0"0"-38,0 0 34,0 0-43,-85-10 14,64 17-1,3 7-24,-1 5 51,4 5-34,3 4-12,9 5-6,3 0 4,0-3-15,3-3 7,10-6 1,4-3-7,-1-4 10,8-4 0,-6-2-5,4-7 4,-5-1-8,1 0-3,-1 0-25,-3-9 34,0-4-10,-4-5-4,-1 0 16,-5-5-25,-2 1 22,-2-3 4,0 1 0,0-1 11,0-3 3,0 4-14,0 2 6,3 5-3,7 5-3,1 3 0,2 6 2,5 3-1,4 0 1,-2 2-1,2 8 3,-3 2 5,-5 4-9,2-3 0,-2 2 5,-1-1 5,-1-2-7,0-3 0,3-3-3,-3-3 4,0 0-4,-5-3 0,-1 0-6,-1 0 6,-2 0 0,4-11 2,-7-2 13,3-1-5,-3-1-7,0 4 10,3 2-7,-3 4 2,3 1-8,5 3 0,-1 1-7,5 0-13,0 5 19,4 8 1,-4-1 0,-1 0 0,-1-2 0,1 0 0,-2-4-1,-1-2 4,0-1-3,1-3 0,-1 0 0,0 0 1,-2-6 3,0-6-1,-4-4 1,-1-1 10,-1-1-14,0-3 0,0 2 3,-7-1 28,-2 3-1,0 4 8,3 4 22,0 4-54,6 3 16,0 1-22,0 1-3,0 0-4,0 0-10,12 0 8,6 0 7,1 0-49,1 0 11,2-9-32,2-2-41,-6-2-171</inkml:trace>
  <inkml:trace contextRef="#ctx0" brushRef="#br0" timeOffset="55161.7253">2797 6083 627,'0'0'37,"0"0"-28,0 0-11,0 0 5,0 0-3,0 0 0,9 74 6,-9-50-6,-6 4 0,-9 4 0,-3 1 5,-1 0-5,-1-1-72,-5 0-221</inkml:trace>
  <inkml:trace contextRef="#ctx0" brushRef="#br0" timeOffset="56521.0602">5156 6119 445,'0'0'27,"0"0"-27,0 0 0,0 0 33,0 0-31,0 0 15,18 42 11,-9-37-27,-1-3 45,3 2-21,1-4-4,3 0 18,0 0-22,3-6-4,0-8 6,1-4-11,0-3-11,-2-5 3,-1 1-22,-7-2 22,-1-2-17,-5 0 15,-3-2-7,0 1 9,-6 3-4,-11 3 4,-2 6-12,-2 8 12,3 8 7,3 2 8,2 5 5,1 21-18,9 9-2,3 7 0,0 3 3,3-3 15,12-6-18,4-9 0,2-2 0,3-9-5,3-7-9,1-1-37,8-7-30,1-1-30,2 0-65</inkml:trace>
  <inkml:trace contextRef="#ctx0" brushRef="#br0" timeOffset="56958.0615">6018 5498 613,'0'0'105,"0"0"-63,0 0 7,0 0-31,0 0-6,0 0-12,6 19 0,-5 1 6,-1 2 0,2 1-6,-2 1 0,0 1 3,0 3-21,0-2 17,0 5-107,0-3-83</inkml:trace>
  <inkml:trace contextRef="#ctx0" brushRef="#br0" timeOffset="58027.6831">6443 5795 461,'0'0'135,"0"0"-66,0 0 31,0 0-37,0 0-52,0 0 9,-9-9-20,9 11-8,0 13 2,2 6 0,10 6 5,3-1 1,-2-2 0,2-1 1,0-2 2,1 0-3,-1-3 0,0 0 11,-1-2-16,-1 1 5,-1-4 0,0 0-10,1-3 10,1-4-38,2-4 18,1-2-28,-1-2 18,1-13 8,-4-6-22,-6-5 36,-5 1-2,-2-4 10,0 0 0,-9 3 11,-7-2-17,5 4 6,-1 3-41,3 2 7,5 5 6,-1 5 17,5 3 10,0 6-25,5 0 25,11 0-8,2 0 9,7 1 6,2 4-2,0-3 6,1-1 18,-1-1-27,-1 0 26,1 0 4,1-9-27,-1-4 14,-2-4-18,2 2 1,-9-3-1,-2 2 4,-7 3-4,-3 2 0,-6 1 28,0 1 75,0 0-52,-9 3-18,-6 1-28,-4 4 11,0 1-16,-1 0 0,-2 14 4,-1 12-6,5 11 4,5 2-2,7 1 0,6-3-6,0-6 5,19-5-7,4-5 2,4-7-6,1-3 12,5-1 0,1-8-4,5-2-42,-2 0-25,-4-8-46,0-6-294</inkml:trace>
  <inkml:trace contextRef="#ctx0" brushRef="#br0" timeOffset="60037.0548">8543 5594 436,'0'0'66,"0"0"-13,0 0 14,-86-7-45,61 7 26,0 17-34,-1 10-9,3 11 10,4 7-15,5 0 0,6-3-7,7-6 7,1-8-3,0-6-1,6-7-18,7-4 14,-1-5 6,6-5 2,-2-1-2,4 0 9,1-1-15,1-17 5,-1-5-51,-3-2 23,0-2-6,-5 2 37,-3 4-5,-5 5 14,1 4 28,-3 6 2,-3 4-39,3 2 7,3 0-7,1 0-15,4 9 7,2 5-2,1-2 10,-1 3 0,2-3 0,0-2 0,3 0 0,1-6 0,2-2 2,3-2 0,3 0-2,1-17 0,2-7-21,1-9 17,-2-8-56,-3-1-30,-6-2 38,-4 0-11,-7 3 62,-7-1 1,-2 0 51,0 2 28,-6 4 14,-9 3-22,-3 3-17,0 4-31,-3 1 4,2 4-6,-2 3-10,3 4-10,3 5 7,5 6 13,2 3-21,5 18-18,-4 21 18,2 15 0,2 10 10,3 0-9,0-1-1,0-1 0,0-3 11,8-5-11,11-9 0,3-5-2,1-9-2,1-7 2,0-3 2,-2-8 0,-1-3 3,1-4-3,-1-2 0,-3-4-2,0 0 9,-3 0-7,0-13 1,3-2 0,3-5 5,-2 1 0,1-1-6,-7 2 0,-1-3 15,-2 0-15,-5-2 13,-1-3-12,-1 0 12,-1-2-9,-2 4-4,0 5 0,0 5 4,-5 7-18,-11 2 14,1 5 0,-4 0-13,-1 0 13,2 0 0,2 2-2,4 4-12,7 0 12,1 0-43,4 0-27,0 1 44,0 2 5,0 2 23,7-2 0,4 1-3,4-3-1,1-5 4,5-2 0,1 0-5,2 0 11,3-13-6,3-5 0,0 0 8,1-2-17,-4 2 9,-5 6 0,-8 4 4,1 4-1,-6 4-3,-2 0 7,2 0 0,-3 3 2,5 8-9,-3 4 0,0 1 10,-1 2-3,1 3-7,2 1 21,-1 0-15,2 1 15,0-4-10,0 5-6,1-3 18,1 0-17,-1-4-5,0-6 0,0-4-1,-4-4 0,3-3-7,0 0 7,8-6 9,1-9-2,1 2-2,-6 2-5,-2 5-3,-2 0 3,-4 1 0,3-2 1,-1-3-4,5-1 3,1-3 0,-3 2 16,-1-3-13,-6 0 6,-2-2 12,-3 2-13,0 0 5,0 3-11,0 3 9,0 2-11,0 1 7,-5-1-9,-2 0 2,-2 4-22,2 0 15,-4 3-11,1 0 18,-1 12 0,-1 14-18,2 8 12,4 7-3,3 0-2,3-2 4,0-6 7,0-6 0,11-6-1,5-6-41,-1-6-19,6-7-14,-2-2-31,1 0-96</inkml:trace>
  <inkml:trace contextRef="#ctx0" brushRef="#br0" timeOffset="60849.0597">10254 5606 231,'0'0'107,"0"0"-19,0 0-27,0 0-24,-85-30 7,65 30-42,2 0 38,1 0-25,3 4-6,2 8 13,0 8-21,6 3 5,2 5-6,4 2 2,0 0-2,0-4 0,0-5 1,1-5-8,5-4 7,0-4 0,4 0-11,-2-4 5,4-4 5,4 0-1,1 0 4,4-10 13,-2-8-15,-4-2 1,-4 2-5,-3 1 13,-3-1-9,-4 3 32,-1 5-17,0 3 40,0 6-9,0 1-12,0 0-34,0 5-31,0 11-14,5 5 42,1 0-59,7-3 52,-2-3-35,5-5-21,-1-5-56,4-3-97</inkml:trace>
  <inkml:trace contextRef="#ctx0" brushRef="#br0" timeOffset="61957.0525">10682 5541 526,'0'0'35,"0"0"-23,0 0 42,0 0-54,-84 50 16,64-28 0,0 4-13,2-4 19,6-2-22,3-2 2,5-3-9,4-1 1,-3-4-2,3-2-34,0-5-21,3-1-1,13-2-53,2 0 70,2-5 7,-1-7-27,-4-2 3,1-1 0,-7 2 64,-3-1 95,-1-1 31,-3 0 3,0-5-14,-1-4-73,-1-3-16,2-6-26,-1-3 1,1-2-16,-1-4 3,1 0-18,1 3 19,0 3-5,-3 7 16,0 11 32,0 6-1,0 9 59,0 3-21,0 0-63,0 2-6,0 17-36,0 13 36,0 7 0,0 5 14,3-1-14,5-2 0,2-5 9,0-3 1,1-3 2,7-4-12,-2-3 0,-1-4 3,3-4-6,-5-3 3,2-1 0,-1-4-4,-2-3 5,-1-4-1,-3 0 0,3 0-20,-3 0 16,1-7 4,3-8 0,3-8 12,2-4-8,-1 3-4,2 6 0,-6 6-23,-5 8 22,1 4 1,-5 0-12,6 0-6,-3 13 6,0 4 7,0-1 0,-3 0 2,2-3-2,1-4 5,2-2 0,3-7-8,3 0-13,1 0 21,3-8 0,0-9-9,-3-1 6,-1-3-2,-4 1 5,-4 4-4,-5 2 16,-1 8 17,0 0 67,0 5-70,0 1-15,0 0-11,0 13-19,0 11 9,0 7 18,0 6-8,0 3 3,0 7 4,0 0-11,-6 1 4,-11-1 0,-6-7 7,1-1-2,-2-4 6,-1-2 3,2-4-9,4-8-7,4-6 2,6-8 0,1-7 4,2 0-4,1 0 0,0-3-4,5-9 11,0-4-14,2-8 7,21-6-33,9-5 0,4-6-40,5-2 1,-4-7 1,-1-1-50,-3-3-63</inkml:trace>
  <inkml:trace contextRef="#ctx0" brushRef="#br0" timeOffset="79452.0667">13394 5386 356,'0'0'133,"0"0"-73,0 0 13,0 0-29,0 0 34,0 0-45,0 0-13,-9-27 25,2 21-43,4 2 13,-3-3-14,1 3 22,-1-2-18,-2 0-5,0 0 0,-4 0-11,-1 0 11,-4 1 0,-4 2-5,-1 0-15,1 3 7,-4 0 0,-1 0 3,1 0-5,2 1 7,-3 9-10,2 0 15,0 1-36,0 4 37,2 1-10,4 2 12,6 4-15,-1 2 8,10 0 4,0 0 1,3 3-18,0-1 17,0 2 3,0-2 0,1-4-6,7-1 6,2-3 0,0-1-1,1-5-19,2-3 15,2-3 2,1-1 3,3-5-5,0 0 7,-1 0-2,0 0 0,-1-9 1,2-2-1,-3-2 0,-1-1 2,1-1-6,-2-2 6,0 2-2,0-3 0,-2-1 5,0-1-7,0-3 2,1 1 0,-2-1-8,-1-2 10,-4-1-2,0-1 0,-4 2 3,-1-3-4,-1 3 1,0-1 0,0-1 12,0 0-11,0 2 4,0-1-1,0 0 2,0 4-6,0-1 0,0 2 10,-3 0-1,0 4-2,0 0-4,-3 0 33,-1 0-28,1 2 23,0 3-21,3 2-8,1 5 25,2 4-25,-1-1-2,1 2 16,-2 0-16,2 0-1,-1 0-10,1 9-20,0 18 25,0 14 10,0 8-4,0 6 13,4-2-5,4-3-8,-1-3 0,5-6 6,-3-5-7,3-3 1,1-4 0,-1-4-4,5-1 4,-1-1-2,5 0-1,3-5 3,0-2-4,0-3 9,-5-5-5,-2-2 0,-3-4 0,0-2 0,5 0 0,2-5 1,2-11 5,2-7-1,-1-1-4,-2-3-1,-4-1 2,-5 0-4,-4 3 2,-3 1 0,-3 4 2,-1 4 3,-2 3-4,0 6-1,0 4 8,0 1-8,0 2 0,0 0 15,0 0-31,0 5 4,0 10 12,3 8-6,6-2 14,-2-3-8,1-2 0,3-4-5,0-3 1,1-1 4,1-1 0,-2-2 3,-2 1 8,4-2-15,-4-2 4,2 1 0,-1-3-3,1 0 5,-4 0-2,3 0 6,-1-2 10,2-8-16,2-3 14,-2 0-11,-2 0 18,2 0-21,2 3 1,0-1 2,0 4 6,-2 3-9,4 4 0,-3 0-7,-1 0 1,3 0 6,1 0 0,-2 9 0,1-2 6,-2 4-9,-3-1 3,-3-1-5,-2 0-7,-4 0 12,0 3 0,0 2-5,-4-1 12,-7 1-11,-1-1 4,-3 0-63,3-5-39,-2-3-93,0-5-287</inkml:trace>
  <inkml:trace contextRef="#ctx0" brushRef="#br0" timeOffset="79740.0693">13781 5122 51,'0'0'707,"0"0"-707,0 0-33,0 0-26,0 0-107,0 0-114</inkml:trace>
  <inkml:trace contextRef="#ctx0" brushRef="#br0" timeOffset="80928.0693">14079 5362 149,'0'0'77,"0"0"-11,0 0-15,0 0-17,0 0-30,0 0-2,-12-23 11,10 17-9,-1 2 25,-2-2 7,3 1 4,-1 1 41,2-1-56,-1-1 0,2-1-2,0 1-12,-1-4-17,1 3 6,0 0 0,-2-2 6,2 0 1,-1-1-5,1 2 4,-2 3 5,1 2 4,1 3 20,-2 0-25,2 0 22,0 0-32,0 0-4,0 0 3,0 0-53,0 0 31,0 6 17,0 0-7,0-2 5,0 1 11,-1-4-3,1 3 5,0-1 1,0 0-10,0 2 4,0 3-30,0 1 14,1 3-42,7 0-59,1-1-94</inkml:trace>
  <inkml:trace contextRef="#ctx0" brushRef="#br0" timeOffset="81974.0704">14834 5309 128,'0'0'154,"0"0"-77,0 0 1,0 0-19,0 0 8,0 0-61,0 0 41,-43-33-5,32 30-36,-1 0 26,-4 0-29,1 3 2,-3 0-6,0 0 7,0 0-6,-3 6 0,-1 5 8,-1 2-11,0 2 3,0 3 0,3 3 0,5 3 0,4 1 0,2-1-6,6 0 7,3 1-4,0 1 3,0 0 0,6-1 11,4-2-4,1-4-7,4-4 0,3-1-7,6-5-2,4-3 9,5-4 0,1-2-6,1 0 3,-1-2-37,-1-10-73,-2-2-153</inkml:trace>
  <inkml:trace contextRef="#ctx0" brushRef="#br0" timeOffset="83581.8421">15050 5288 11,'0'0'586,"0"0"-567,0 0-11,0 0 21,0 0-18,0 0-11,-21 62 0,15-34 2,3 0 25,3-6-25,0-1-2,0-4 0,5-5-2,5-2-1,4-2-3,-4-3 6,4-5-2,1 0 8,1 0-6,2-3 0,1-11-6,-1-3 2,-2-4-11,-2 0 12,-2-3 0,-3-2 6,-3 5 4,0 3-3,-3 3 4,-3 8 0,0 2 9,0 5 5,0 0 13,0 0-35,0 0-12,0 11 2,2 5-3,3 2 13,1 3 0,0-4 0,0 1 5,2-3-5,2-3 0,1-1-1,2-2-3,2-4 2,6-4 2,1-1 0,4 0 7,0 0-2,0-14-4,2-4-1,-3-1-1,-2-2-6,-5 1 4,-5-1 6,-3-1 0,-3-1-2,-3-3 0,2 1-1,-3 4 4,1 5-6,-1 8 2,-3 4 0,0 4 12,2 0-12,1 0-11,3 10 7,3 8-13,1 3 13,1 1 3,-1 2 1,3-1 21,-2 0-9,4-2-4,-3 0 16,0-2-19,0 1 6,-3-4-11,-3 1 5,-3-2 1,-3-5-6,0 1 0,0-2 7,-5-3-1,-4 0-6,0-3 0,0-1 8,2-2 5,2 0-11,2 0 1,2 0-3,1 0-8,0 0 1,0 0-20,0 0-5,0 0 22,4 0 15,10-10-5,5 0 0,6-7 4,4-1-4,1-3 0,2-3 4,0-3-4,-2 0 1,-5 0-1,-5 1 3,-4 2 1,-7 2-4,-3 1 0,-3 4 8,-2 5 25,-1 3-14,0 3 13,0 4-7,0 1-24,0 1-2,0 0-1,0 0-18,0 0 8,0 4 5,9 13 7,3 2-10,2 1 10,4-1 0,-5 1 0,0-2 0,-4-1 3,-4-1-3,1 3 0,-6-3-1,0 2 13,0 2-12,-4-5 0,-12-1 2,0-1 16,3-3-16,-2-5 1,4-2 2,4-3-1,1 0-8,3 0-4,1 0 4,2 0-8,0 0 12,0 0-2,3-3-13,11 0 5,5-3 10,4 1 0,2-2 1,-1-2-5,1-2 4,0-1 0,0-3-2,0-2 13,0-1-12,-3 2 1,1-2 0,-4-3 5,0-4-5,-5 0 0,-1 0 11,-5 4 0,-7 6-11,-1 4 8,0 6-2,0 3 35,-10 2-28,-3 0-9,-4 2-4,-2 17-4,0 4-22,5 5 21,3 3-4,4-2 2,6-1 7,1-2 0,0-6-7,0-4 5,11-4 0,4-1-8,6-4-46,3-2 4,-1-3-61,2-2-76</inkml:trace>
  <inkml:trace contextRef="#ctx0" brushRef="#br0" timeOffset="84456.8537">16870 5296 384,'0'0'125,"0"0"-107,0 0 45,0 0-43,0 0-12,-88-23 9,57 23-6,3 3-8,-1 11 33,6 1-27,3 4 4,4 4-13,5 2-7,5 3 3,6-1 2,0-2 0,0-4-6,0-4 11,8-2-3,1-5 0,0-2-6,4-4 4,1-2 1,5-2-3,8 0-7,2-15 11,1-3-20,-3-3 1,-4-3-8,-4-5 24,-4-7 3,-2-3 0,-2-3 2,-5-5-1,1 1-1,-5-3 24,-2 3-21,0 4 43,0 4 8,-2 8-5,-5 7 22,4 9-38,1 10-8,-1 4-6,2 0-19,-1 7-5,2 25-40,0 15 45,0 13 15,0 2-9,0-5 1,6-6 2,9-9-8,5-4-2,7-7-7,6-3 8,6-9-6,3-6 6,7-6-37,2-7-51,-3 0-107</inkml:trace>
  <inkml:trace contextRef="#ctx0" brushRef="#br0" timeOffset="87308.0467">18778 5201 376,'0'0'65,"0"0"57,0 0-58,0 0-9,0 0-16,0 0-30,-98-44 24,74 44-33,-3 3 0,2 14-11,0 4 9,4 3 2,3 3 0,2 0-1,5-1-10,2 0 11,6-7 0,3-1-2,0-5-10,0 1 5,8-3 1,1-2-3,2-5-3,1-1 12,3-3 0,2 0-11,2 0 20,1-6-9,-1-6 0,-4-3 2,-2 1-5,-2-2 10,-1-1-7,-1 2 3,0 0 0,-1 4-3,-1 4 0,-4 4 3,-2 3-5,-1 0 2,0 0-6,2 9-2,4 9-10,0 3 18,2 0 0,0-3 5,1-2-5,2-3 0,4-3 3,0-2-11,4 0 10,2-6-2,1 1 0,2-3 7,1 0-7,1 0 0,2-11 3,-1-4 1,-1-3-3,-1-5-1,-3-3 0,-1-2 8,-1-4 5,-1-4-8,-3-5-1,-1-1 12,-3 0-16,-5 0 0,-2 0-2,-5 0 20,0 1-18,0 0 19,0 4-11,-3 2 17,-10 5-21,-1 8-4,-4 6 0,3 8-7,-1 4 7,2 4 0,3 14 1,0 22-6,3 14 5,4 9 0,4 4-2,0-2 7,0-5-7,8-5 2,4-7 0,4-5-8,2-4 5,1-6 3,5 2 0,-3-6 4,1-4-4,1-4 0,-5-6 0,1-5 0,-1-5 2,-5-1-2,4 0 27,-5 0-24,0-10 21,0-8-11,-3-8-10,-3-7 13,2-3-16,-5-3-31,0 4-8,-3 5-24,0 9 57,0 7-11,0 8 17,0 5-4,-1 1-1,1 0-18,0 0 10,0 0-43,4 4 48,9-1-19,3-1 17,0-2 2,5 0 15,3 0-7,-3 0 35,3 0-35,1 0 23,-1 0-3,1 0-12,-1-3 23,2-1-18,-3 2 1,0-1 20,-4-3-23,-1 1 22,-4-2-15,-1 2-13,-4 1 29,-4 0-31,-2 4 4,-3-1 31,0 1-34,0 0 29,0 0-33,-7 0-24,-6 8 19,-5 10 5,-3 4-1,5 4-6,1 3-14,6-2 15,6-2 6,3-6-24,0-1 19,0-5-13,8-4 18,3-3-4,0-3 8,1-2-4,3-1 0,1 0 2,2 0 4,0-1-6,0-10 0,-4 0 4,-1-3 4,-3-2-8,-7-2 0,0 0 1,-3-3-8,0-3 7,0 1-5,-9 0-1,0 5-41,3 4 10,1 5 8,4 4-16,1 4 17,0 1-15,0 0 12,0 0 11,14 0-3,3 4 23,0 1 0,2 0 0,1-5 6,-1 0 1,0 0 3,0 0 34,-2-2-34,-3-6 26,1 1-1,-3 0-19,1-1 17,0 2-13,-2-2-5,4-1 11,-2 2-22,-1 1 0,-3 1-4,-6 5 0,-3 0 2,0 0 1,0 0-3,0 11-19,0 7 18,0 6 1,0 0 0,0 0 2,0 0 4,0-1-6,0 0 0,0-4 3,0-1 1,0-1-4,0-2 0,6-3-18,6-3 16,1-2-33,4-4 8,1-3 19,1 0-6,-1 0-8,0-8 20,-3-11 2,1-2 4,-1-6-4,0-1-28,-1-3-12,-3 4-21,-3 3 34,-4 8 27,-4 4 30,0 6 113,0 4-27,0 2-62,0 0-54,0 0-3,0 0-30,0 17-8,0 5 41,0 1 6,0 1-6,0-3 0,0-2 0,0-2 6,2-5-8,4 0 2,3-1-9,1-3 8,6 0 2,4-3 4,7-5 21,6 0-17,4 0 15,11-6-24,2-12 12,3-5 9,2-6-21,-3-7 2,-4-3 7,-3-3-2,-8 0-11,-3-2 4,-8 3 0,-8 4 27,-7-1-4,-9 5 19,-2 3 21,0 2-47,-8 2 9,-5 2-23,3 3 13,4 3-12,-2 4-3,5 7 0,2 2-1,-1 5-4,1 0 2,1 0-7,-2 6-42,2 21 48,0 13-1,0 10 5,0 6 14,0 1-12,3-1-2,3-8 0,3-4 1,0-6-6,2-7 6,2-3-1,-1-6 0,1-4-19,2-3 8,5-5 1,1-2-42,6-3 38,1-5-24,2 0-20,0 0-56,-5-2-61,0-3-248</inkml:trace>
  <inkml:trace contextRef="#ctx0" brushRef="#br0" timeOffset="87771.6378">20618 5011 723,'0'0'117,"0"0"-88,0 0-29,0 0-17,0 0 15,0 0-43,0 0 45,81 2 4,-35-2 9,-1 0-13,2-8 0,0 1 5,0-3 2,1 2-7,3-3 0,-8 1-6,0-1 0,-5 2-45,-5 0-61,-7 2-27,-3 0-92</inkml:trace>
  <inkml:trace contextRef="#ctx0" brushRef="#br0" timeOffset="89804.0762">22529 4745 513,'0'0'131,"0"0"-100,0 0 33,0 0-7,0 0-56,0 0-2,0 0-24,6 52 25,-4-13 6,-1 2-6,-1 0 0,0-5 8,0-2 2,0-2-14,0-5 4,0-1-8,0-3 8,2-4-80,-2-4-24,0-3-66,0-4-116</inkml:trace>
  <inkml:trace contextRef="#ctx0" brushRef="#br0" timeOffset="90402.3526">22521 4820 314,'0'0'74,"0"0"-22,0 0 55,0 0-72,3-86 6,4 79-18,-3 4-5,4 1 15,4 2-33,7 0 0,8 11-4,3 7 11,0 4-7,-2 1 0,-5-2 2,-3-2-3,-7-2 1,-3 0 0,-6-3-5,-1-1-9,-3-3 14,0-1 0,0-2 0,2-3 11,1-3-11,0 1-5,0-2 4,4 0-29,0 0 30,1-15 0,0-5 6,0-5 18,-3-2 13,-1-1-4,-1 5 19,3 2-41,5 1 4,4 2-15,5 4-4,4 4-1,0 8 5,-1 2 0,-3 0-5,-3 13-10,-2 9 10,-3 4-3,-2 3 8,2 3 1,-3 1-1,0-3 2,1-1-1,-2-1 4,-2-2-6,-3 0 1,0-5-3,0 0-8,-2-3-39,2-3-46,-1-3 8,2-7-209</inkml:trace>
  <inkml:trace contextRef="#ctx0" brushRef="#br0" timeOffset="90762.0792">23404 4713 387,'0'0'63,"0"0"-1,-6 89 9,3-55-37,-1 3-33,2-4 34,2-1-33,0-4-1,0-3 5,0-2-1,0-1-5,0-3 0,0 1-11,0-6-1,0-3-29,0-4-71,0-5-59</inkml:trace>
  <inkml:trace contextRef="#ctx0" brushRef="#br0" timeOffset="91046.0783">23420 4694 577,'0'0'13,"0"0"-13,0 0 0,84-77-3,-59 63 11,-3 4-8,-4 2 9,-1 2 1,-7 2-7,-1 4-3,1 0 0,0 0 0,3 0-2,0 3-9,-1 7-19,0 2-75,-3 2-1,-6-2-25</inkml:trace>
  <inkml:trace contextRef="#ctx0" brushRef="#br0" timeOffset="91273.1161">23505 4818 164,'0'0'74,"0"0"-52,0 0 45,0 0 15,0 0-48,0 0 12,60 18-6,-39-18-20,2 2 4,0 0-21,2 1-6,-2 1-48,-4 2-126,-6 3-168</inkml:trace>
  <inkml:trace contextRef="#ctx0" brushRef="#br0" timeOffset="91510.0792">23527 5100 142,'0'0'59,"0"0"0,0 0 13,0 0-28,0 0-30,0 0 31,81 21 8,-64-21-32,0 0 24,3 0-43,4 0-2,-1 0-10,0-3-190</inkml:trace>
  <inkml:trace contextRef="#ctx0" brushRef="#br0" timeOffset="92361.0398">24142 4657 579,'0'0'10,"0"0"-6,0 0 4,0 0 23,0 0 11,0 0-31,0-12-11,0 30-5,0 11-5,-3 9 10,-3 3 22,-3-1-18,2-1 31,2-4-32,1-5 2,-1 0 0,-2-3 1,0-4-6,0-2 0,0-5 4,2-4-5,0-4 5,3-2-4,1-3 1,1-2-1,0-1-3,0 0-3,0 0 6,0-2-2,0-15 2,7-8 0,3-6 0,4-7-24,4-4 4,-3-4-16,4-3-4,-1 5 36,-3 1 1,1 6 3,-4 5 25,-1 7-22,1 3 35,-2 6-23,2 4-6,-3 5 0,-3 5-7,2 2-2,-2 6 0,5 21-19,0 10 19,-4 9 16,-4 2-1,2-2 27,-5-5-19,3-5-2,1-7 2,4-8-12,-2-2-11,4-2 0,-1 1 2,0-1-2,0-2 0,0-2-18,-2-5-24,-1-4-71,-4-2-24,-2-2-213</inkml:trace>
  <inkml:trace contextRef="#ctx0" brushRef="#br0" timeOffset="92570.0647">24148 4862 406,'0'0'1,"0"0"24,0 0-16,91 0-2,-64 0-7,0 0-6,0 0 4,-5 0-157</inkml:trace>
  <inkml:trace contextRef="#ctx0" brushRef="#br0" timeOffset="96716.0791">25199 4632 419,'0'0'88,"0"0"-74,0 0 33,0 0-15,0 0 14,0 0 1,0 0 8,13-39 1,-13 33-50,-3 0 11,-6 1-17,-2-2 4,1 1-15,-6 0 16,-5 0-5,0-1 8,-3 3-8,-3 1-4,2 2 4,0 1-19,2 0 12,4 0-2,5 0 9,2 4-7,5 3 4,4 9 2,1 2-4,2 9-11,0 4 6,9 6 10,12 2 0,3 1-3,0 1 7,3-2-4,-3-4 0,-1 0 3,-1-4-5,-3-1 2,-1-1 0,-3-4 3,-5-2 3,-3-2-6,-2 0 0,-5-2-11,0-2 4,0 0 7,-6-2 0,-13-4 12,-4 0 7,-1-3-17,0-5-2,1-2 15,2-1-10,6 0-5,0-6-27,6-7 13,1 1-142,4-1-133</inkml:trace>
  <inkml:trace contextRef="#ctx0" brushRef="#br0" timeOffset="97325.6927">25394 4653 336,'0'0'198,"0"0"-165,0 0 37,0 0-70,0 0 5,0 0-11,-4 89 14,4-45-8,0 1 0,0-5 7,0-2 1,5-6-8,4-7 0,5-4-1,2-4-4,5-3 5,5-4 0,3-4 0,6-3 21,5-3-16,0 0 11,-4-6-3,-5-11-3,-5 1-13,-10-4 3,-1 2 0,-3-3 27,-2 0 11,-2-5-4,-4-4-17,1-3-5,1 0-18,-2 0 6,-2 1-29,-2 5-6,0 6-49,0 8-23,0 6-123</inkml:trace>
  <inkml:trace contextRef="#ctx0" brushRef="#br0" timeOffset="97715.9559">26053 4593 563,'0'0'65,"0"0"-65,0 0-4,0 0-24,0 0 24,11 95 4,-11-53 36,0 1 13,-2-5-18,-5 3-9,2-5-6,4-3-21,1-3 5,0-6-17,1-3 10,10-6-59,-3-6 8,0-4 3,0-4-55,-2-1-33,0 0 3</inkml:trace>
  <inkml:trace contextRef="#ctx0" brushRef="#br0" timeOffset="98180.6005">26122 4734 226,'0'0'169,"0"0"-91,-1-103-52,12 67 21,3 1-10,-1 6-28,1 6 44,-5 12-10,-3 6-5,-3 3 40,4 2-78,4 0 7,5 0-7,6 12 1,1 7-3,-3 3 2,-4 0 0,-7 4-1,-4 0-40,-5 2 18,0 0-21,-8-3 1,-11-1-19,-1-4 49,-1-4 13,0-5-14,3-5 24,4-2-10,4-1 6,7-3 1,3 0 23,0 0-30,0 0-9,0 0 2,2 7-30,11 3 37,1 3 0,2 3 3,2 0 12,0-1-13,1-1 12,1 1 13,-1-1-21,-1 0-4,0 3-2,-3-2 6,1 0-21,-1-3 10,1 0-10,1-3-13,-2-3-87,1-4-56</inkml:trace>
  <inkml:trace contextRef="#ctx0" brushRef="#br0" timeOffset="98520.0842">26558 4676 577,'0'0'27,"0"0"-16,0 0 1,0 0 6,0 0-18,0 0 0,0 69 19,0-33-4,0 0 24,0-3-10,0-3-22,0-4 12,0-1-16,0 0 0,0-4-4,0-5 1,4-4-41,0-6 0,1-3-34,-2-3-15,2 0-101,-1-1-52</inkml:trace>
  <inkml:trace contextRef="#ctx0" brushRef="#br0" timeOffset="98765.094">26619 4560 371,'0'0'4,"0"0"18,49-78-4,-32 58 50,-4 5-4,-4 8-31,-3 2 32,0 3-18,1 2-42,2 0 12,6 0-17,2 0 0,3 0 0,3 12-50,-2 2-18,-4-2-75,-6 0-186</inkml:trace>
  <inkml:trace contextRef="#ctx0" brushRef="#br0" timeOffset="98988.0841">26638 4766 298,'0'0'64,"0"0"17,0 0-9,84 0-66,-71 0 0,0 0-6,-2 0-12,-3 5-57,-4 6-113</inkml:trace>
  <inkml:trace contextRef="#ctx0" brushRef="#br0" timeOffset="99216.2337">26582 5037 266,'0'0'2,"0"0"113,0 0-52,0 0-34,0 0 22,84-14-42,-68 10 17,-3 1-26,-1-2 1,0 2-10,0-1-2,1-2-88,3-4-139</inkml:trace>
  <inkml:trace contextRef="#ctx0" brushRef="#br0" timeOffset="100199.0826">27132 4569 452,'0'0'24,"0"0"3,0 0 36,0 0-26,0 0 2,22 96-25,-17-69-4,-1 0-1,-1-3 2,-1 2-11,-1-3 0,1 0 1,-2-2 11,1 1-10,1-6-2,0-1 1,-1 1 0,-1-6-2,0-1-9,3-5-34,-2-2 26,2-2-37,0 0-38,0 0 77,0-14 6,0-5 10,0-2 0,-3-6 3,0-4-10,0 2 7,0-2-39,0 3 5,0 0-1,0 0 35,6-4 21,6 1-14,5-1 30,3-1-7,4 3-11,-3 4 36,0 5-54,-6 10 43,-3 4-20,0 7-23,0 0 33,3 11-31,-1 13 2,0 1 4,-1 3-4,-2 0-6,-5-4 1,-3-1 0,-2-2 13,-1-4-13,0-4 4,0-1 3,2-3-5,-2-4-2,1-2 0,1-3 2,0 0-5,2 0 6,2 0-3,4-9 34,6-13-19,3-4 19,3-6-25,2-3-2,1 1 8,-1 3-15,1 9 0,-5 10-4,-5 9 4,-4 3-4,0 4-14,-2 19-7,1 4 15,-2 3 20,-5 2-10,-3-2 9,0 0 5,0-1-9,0-3-5,0 2 8,0-1-8,0-3 2,0-3-2,0-2 0,0-2-12,0-5-57,0-5-48,7-5-176</inkml:trace>
  <inkml:trace contextRef="#ctx0" brushRef="#br0" timeOffset="100720.9117">28020 4544 545,'0'0'54,"0"0"9,0 0-61,0 0 6,0 0 6,-26 112-5,19-76-9,4-6 0,0 0 17,0-4-17,3 0 0,0-1 3,0-4-6,0 0 5,0-1-2,6-5 0,-3 0-11,-2 0-5,-1-4-41,2-2 6,1-5 27,1-4-187</inkml:trace>
  <inkml:trace contextRef="#ctx0" brushRef="#br0" timeOffset="100990.0837">28179 4436 285,'0'0'51,"0"0"59,0 0-25,0 0-31,0 0-8,82-30-36,-68 30 20,4 0-30,-2 0 8,0 0-8,3 2 8,3 5-16,-3 2 6,-1 0-120,-6 0-77</inkml:trace>
  <inkml:trace contextRef="#ctx0" brushRef="#br0" timeOffset="101251.0719">28066 4720 528,'0'0'53,"0"0"-52,0 0 67,100-1-30,-61-5-4,-2 2-33,-9 1 1,-4 3-2,-9 0-4,-2 0-37,-5 0-40,-8 6-66,0 6-114</inkml:trace>
  <inkml:trace contextRef="#ctx0" brushRef="#br0" timeOffset="101473.0735">28024 5032 147,'0'0'56,"0"0"-12,93 0 39,-53 0-71,5 0-8,-2 0-4,-4 0-46,-6-4-65</inkml:trace>
  <inkml:trace contextRef="#ctx0" brushRef="#br0" timeOffset="102079.0594">28733 4513 487,'0'0'35,"0"0"-35,0 0 18,0 0-17,0 0-1,0 0 14,-5 111 5,2-75 11,0 1-21,2-4-4,1-2 4,0-2-6,0-4-3,0 0 0,0-6 8,0 1-12,3-5 4,-2-4 0,1-3-2,-2-3-2,0-3-47,0-2-171</inkml:trace>
  <inkml:trace contextRef="#ctx0" brushRef="#br0" timeOffset="102546.0849">28761 4516 270,'0'0'26,"0"0"79,0 0 18,0 0-1,0 0-103,0 0-19,18 15-15,-9 21 14,0 6 1,2-2 8,2-3-6,-1-4 26,1-1-25,2-4 7,1 0-4,1-3 10,2-3 7,0-3-21,-3-3 1,-1-2 14,-4-4-17,-4 0 0,-1-5-3,-5-2 14,1-1-14,-1-2 3,1 0 0,2 0 37,0 0-20,4-15 36,1-6-19,3-8-25,0-7 15,-2-2-24,2-1 3,-4 0 6,-2 3-9,-2 3 0,-1 3-1,-1 4-38,-2 5 14,0 3-29,0 8-12,-8 2-14,-4 3-91,-1 1-112</inkml:trace>
  <inkml:trace contextRef="#ctx0" brushRef="#br0" timeOffset="103211.0904">29260 4511 536,'0'0'114,"0"0"-32,0 0-14,0 0-25,0 0-43,0 0-6,32 0 6,-3-3 0,2 2 2,5-1 4,-3-1-6,4 3 0,-3-2-3,-1-3 13,3 2-10,-5-2 0,1 4-30,-7-1-15,-4 2-70,-6 0-28,-8 0-125</inkml:trace>
  <inkml:trace contextRef="#ctx0" brushRef="#br0" timeOffset="103526.0852">29445 4597 168,'0'0'101,"0"0"-14,0 0-19,-16 94 16,9-61-44,1 0-28,2 0 50,-1 0-49,4-4 0,-1-4 3,2 0-3,0-6-17,0-2 4,0-3 0,-1 0 4,1-5-4,-5-4-27,4-2-2,-3-3-131</inkml:trace>
  <inkml:trace contextRef="#ctx0" brushRef="#br0" timeOffset="108052.071">30305 4944 470,'0'0'12,"0"0"-5,0 0 33,0 0-29,0 0-2,0 0 19,24 23-16,-16-23 31,1 0-16,2 0 7,3 0-4,2-2-19,1-6-11,1-5 0,0-3 7,1-2-1,-1-3-6,-3-1 0,1-2-7,-4-2-6,-1 2 11,-4 2-15,-3-1-34,0 0 44,-4 2-37,0 0 20,0 1 23,-5 4-41,-8 3 18,-2 0 9,-6 6 7,-1 4 4,0 1 4,2 2 0,5 0 6,4 0 2,8 0-10,3 0 2,0 0-12,0 0 9,0 2-26,3 4 29,9 0 6,6 0-6,6-3 56,3 0-9,6-3-39,1 0 27,-1 0-32,4-3 3,-4 0 7,-3 0 0,-3 3-13,-5 0 0,-5 0 2,-3 1-6,-5 11 4,-2 5 0,-2 0-4,0 2 11,-1-1-10,1 3 3,-2-1 0,0 0 3,1-1-3,-2-2 1,3 1 5,2-2-2,-3-1-4,5 0 0,1-1 0,1-4-11,4-2 11,1-4 0,1-4-2,2 0-8,2 0-2,3 0 1,-3-1-3,3-11 2,-2 0 12,-1-3 0,-2-2-4,-3 0 6,-3 1-2,-6-1 7,-1 6-7,-4 1 39,-1 6-31,-1 2-7,0 1-1,0 1-4,0 0-29,-7 0 7,-4 14-16,0 2 42,1 2 0,3 2 0,4-1 8,3 1-3,0-4-9,0 1 4,15-2 0,4-1-2,2-6 6,0-1-4,-3-3 4,-2-4 4,2 0-8,-2 0 0,2 0 7,3-9-2,3-4-4,0-1 2,0-4 4,-3-3 2,-5-2-9,-2-3 6,-7 4-4,-4 1 66,-1 3-42,-2 3-5,0 5-11,0 3-2,0 4-10,0 3 2,0 0-22,-5 2 12,-2 14 9,-1 7 1,1 3 4,4-1-1,1-1-5,2-1 2,0-4-12,8-1 12,8-3 0,8-1 2,1-5-4,2-1 7,3-7-5,-1-1 0,-1 0 14,-1-1-15,-2-12 2,-1-2 1,-6-4 21,-2-5-20,-4-5 23,1-2 28,-1-3-54,1-3 35,-3-4-19,-3-4-14,2-2 12,0-5-9,0-1-5,-3 2 0,-4 3-14,-2 4 9,0 8 5,0 1 0,-8-2 5,0 5 2,1 2-7,0 9 0,-1 9-3,2 8-1,-4 4 4,-1 0 0,-8 18-13,-7 18 13,-3 14 0,-4 12 0,4 9 8,4 3-16,4-2 8,12-10 0,8-8-12,1-9 12,4-6 0,17-1-10,2-2 8,5-4-4,4-5 6,-4-8 0,2-3 0,-2-8 1,-3 0-1,5-8 1,0 0 12,1 0-13,5-3 0,-5-9 1,-1-3 34,-4-2-35,-3-4 16,-6-3 3,-4 2-10,-4-3-9,-4 1 0,-4 3 4,-1 2-18,0 3-17,0 5-4,-4 4 13,-7 7-44,-5 0 66,-6 13-2,-1 12-7,1 4 6,4-1 3,10 0 0,4-4-2,4-3-11,0-2 13,9-1-6,9-4 6,1-4 0,5 0 4,-2-6-4,5 0 3,1-2-3,4-2-57,-1 0-91,-3 0-372</inkml:trace>
  <inkml:trace contextRef="#ctx0" brushRef="#br0" timeOffset="108363.0927">32327 4983 866,'0'0'0,"0"0"-27,0 0 27,0 0 15,0 0-4,0 0-22,0 0 9,-10 7-101,5-7-145</inkml:trace>
  <inkml:trace contextRef="#ctx0" brushRef="#br0" timeOffset="115098.0963">32379 5086 184,'0'0'46,"0"0"37,0 0-6,0 0-59,0 0 37,0 0-11,0 0-12,24 0 12,-22 0-38,-2 0 15,1-1-21,-1 1 7,2-2 4,1 0-7,1 0 1,-1-2 3,0 0 0,1 0-8,1-1 0,-1 1 7,3-5 21,0 0-26,0-3 4,4 0-6,2-2-3,1 0 3,3-1-24,0-2-17,1-3 36,-3 0-8,-2 2 9,-5 5-10,-4 4 17,-2 6-3,-2 3 35,0 0-21,0 0 23,0 0-37,0 0-19,0 15 16,0 6-11,0 4 14,1 1 0,5 1 4,3-3 4,1-1-8,1 0 0,2-5-2,-4-2 13,-1-3-11,0-2 0,-5-2 1,-3-1-11,0-1 10,0-1-37,-3 2 27,-13 1-31,-3-3-7,-2 0-37,0-3-85</inkml:trace>
  <inkml:trace contextRef="#ctx0" brushRef="#br0" timeOffset="115380.3435">32709 5192 711,'0'0'68,"0"0"36,0 0-47,0 0-24,0 0-33,0 0-22,15 2 18,-3-4-61,3-9-88,4-4-77</inkml:trace>
  <inkml:trace contextRef="#ctx0" brushRef="#br0" timeOffset="115796.8966">33220 4518 555,'0'0'21,"0"0"35,0 0-1,0 0 20,0 0-44,0 0-24,-14-14 18,14 14-19,0 0-6,-6 9 0,-2 24-18,-8 17 16,-1 13 2,-3 3 0,0-2-2,5-4 3,5-3-1,1-6 0,6-7 2,3-5-20,0-8 10,0-3-26,13-6 20,-2-5-10,1-2 24,6-5-6,5-4 6,9-2-1,5-4 1,7 0-26,-1-4-44,-5-9-149</inkml:trace>
  <inkml:trace contextRef="#ctx0" brushRef="#br0" timeOffset="116080.0964">32883 4884 347,'0'0'16,"0"0"81,0 0-38,0 0 1,96 5-19,-60-3-36,4-2 34,5 0-38,0 0 5,5 0-6,2 0-75,-8 1-40,-5-1-102</inkml:trace>
  <inkml:trace contextRef="#ctx0" brushRef="#br0" timeOffset="116317.0817">33412 5173 567,'0'0'53,"0"0"-38,0 0-6,0 0-9,0 0 0,0 0-1,-3 5-100,3-5-146</inkml:trace>
  <inkml:trace contextRef="#ctx0" brushRef="#br0" timeOffset="120250.0989">2318 7633 378,'0'0'80,"0"0"-69,0 0 6,0 0-15,0 0 89,0 0-25,104-27-48,-71 20 35,0-2-40,3 1-6,3 0 6,4-3-7,6-4-6,5-3 0,7-2 0,0-1-11,-4 3-2,-6 4-26,-10 5-9,-14 4-76,-13 5-111</inkml:trace>
  <inkml:trace contextRef="#ctx0" brushRef="#br0" timeOffset="120548.1007">2670 7587 72,'0'0'349,"0"0"-325,0 0-24,0 0 70,0 93-29,9-62 7,0 0-41,0-5-3,-3 0 12,3-1-2,2 0-14,-3 2 0,-2 0 1,2 2-5,-2-2-21,1-3-48,4 0-25,-1-1-136</inkml:trace>
  <inkml:trace contextRef="#ctx0" brushRef="#br0" timeOffset="123081.0984">3324 7785 359,'0'0'81,"0"0"-54,0 0 33,0 0-46,0 0 14,-88-30-9,67 30 0,4 0 31,1 0-22,1 2-5,-1 13-23,4 3 9,1 6-12,1 3 3,7-2 0,1 1-3,2-3 3,0-5-3,0 0-2,0-5 2,8-3-10,2-5 7,5-2 6,1-1-12,-2-2 20,5 0-15,-2-10 7,7-9-10,-2 0 1,-1-5-11,-3 4 18,-6 2-14,-5 3 20,-1 4-4,-3 7 4,-1 1-2,-2 3 18,3 0-20,0 0 0,3 9-2,4 6-3,-1 2 5,3-2 0,1-3 5,1-3-9,2-4 4,2-1 0,0-4 4,4 0-1,-2 0-3,2-6 0,-3-8 1,-2-4-5,1-5 4,-6-3-18,-2-5 18,-1-1-47,-3 0 18,-4-3 22,-2 2 7,0 1 11,-2 0 10,-10 4 32,-1-1-4,-1 3-26,1 0 29,1 1-26,1 6-17,3 4 26,3 6-26,2 5 10,2 4 13,1 0-25,0 0-14,0 16-9,0 15 5,7 12 11,6 2 22,1 0-14,2-4 2,1-4-4,-1-5-6,1 0 0,-3-5 10,-3-3-10,0-2 0,-1 1 2,-3-5 3,-1 0 6,-1-4-15,-2-2 4,1-5-1,-1-1 0,-3-1 1,3-2 0,-3-3-3,0 0 11,0 0-8,0 0 0,3 0 5,-3 0-8,0-5 3,2-16 0,-2-6-6,3-8 2,1-4 4,-1 0-5,-1 1-4,1 6 4,-2 4 5,3 6 0,1 4-5,1 6 5,3 4 0,1 4 0,4 4-13,-2 0 7,7 0 6,-1 0 0,-6 7-10,0 2 7,-6-1-12,-5 1-18,-1 1-34,0 1 37,-1-2 25,-11 2 10,0-3-13,4 0 16,0-2-8,3-3 0,4-1 2,-1-2-6,2 0 4,0 0 0,0 0-11,0 0 5,0 4 6,3 0-8,6 3 6,3-1-3,-3 1 5,4-1 0,-1 1 10,2 0-10,1-3 0,0 2 2,-2-3 3,2 2-10,4-4 3,-5 1 2,2 0 8,-4-1-8,1 0 0,-5 1 1,4-2 4,-2 0-10,-4 0 5,3-2-1,-4-9-3,-2 1 8,0 2-4,-3-2 6,0 2-3,0 3 15,0-3-18,0 5 13,0 1-5,0 1-6,0 1 37,0 0 9,0 0-45,0 0 28,0 0-16,0 0-9,0 0 8,0 0-11,0 0 1,0 0-2,0 0 4,0 0-6,0 0 0,0 0 1,0 0-2,0 0 1,0 0 0,0 0 5,0 0 1,0 0-9,0 0 3,0 0-2,0 0-6,0-2 9,0 1-1,0-2 4,0-1-1,0-2-3,0-4 0,4 5 4,-4-2-4,3 0 1,-3 0 0,3-1-1,0 2 5,-1 2-6,1 0 1,-3 3-2,0 1 0,0 0 2,3 0-9,3 5 1,4 9-33,-1 3 41,5-2-5,-3 0 5,0-3 4,-2-1-4,1-2 0,1-3 0,-4-1 5,2 0-10,-3-3 5,3-1-32,2-1 30,0 0-26,0 0 25,-2-6-13,6-3 3,-3-2-3,1 3 13,-1-2 0,3 2-6,-2 0 13,2 0-4,-1 3 2,-2 0 3,-1 5-9,0 0 4,-2 0-4,3 0-6,1 3 10,-1 7 0,3 3-2,-2-2 8,-5-1-10,-5-3 4,0-1-10,-3-1 2,3-2 16,-3 1-8,0-4 16,0 0-2,0 0-14,0 0 25,0-7 21,0-13-27,0-1-15,0 0-3,0 3 4,0 4 4,3 5-12,5 2 3,2 1-12,2 4 10,4 2 2,2 0 0,0 0-9,0 0 8,0 8 1,-2 3 0,-1-3 0,4 5 1,-2-3-1,-1 1 0,-2-1-3,-5-1-1,-2-2-9,-2 0-65,-5-6-81,0-1-351</inkml:trace>
  <inkml:trace contextRef="#ctx0" brushRef="#br0" timeOffset="123327.0969">4189 7414 149,'0'0'685,"0"0"-671,0 0-16,0 0 2,0 0-7,0 0-16,-33-2-56,27 5 4,6 4 8,-3 3-68,3-5-90</inkml:trace>
  <inkml:trace contextRef="#ctx0" brushRef="#br0" timeOffset="124248.551">5132 7460 203,'0'0'276,"0"0"-209,0 0-7,0 0 0,0 0-2,0 0-46,-15-6 8,6 6-16,0 0 7,-6 0-18,-4 6 7,4 9-20,-3 8 14,3 1-42,6-3-6,3-1 27,6-6 0,0-3 17,0-4-6,0 0-20,10-6 24,1-1-8,0 0 17,3 0-3,0-4-20,-1-4 19,-2 2 2,-4 2 5,-1 0 13,-3 4 40,0 0-19,3 0-5,8 7-29,3 11 27,4 7-27,-4 7 3,-1 7 5,-4 6 1,-4 2 1,-8 4 6,0 0-16,-5-1 0,-15-2-6,0-6 13,-3-6 11,5-9-3,2-9 29,7-7 13,7-9-32,2-2 9,0 0-34,0-21 6,0-10 3,14-8-9,10-3-15,3 2 14,1-3-35,0 1 20,5 4-18,0-1-86,1 5-41,-2 2-230</inkml:trace>
  <inkml:trace contextRef="#ctx0" brushRef="#br0" timeOffset="125472.1034">7367 6923 262,'0'0'424,"0"0"-349,0 0-69,0 0 4,0 0-20,0 0-2,21-5 12,7 8 22,5-1-14,4-2 44,-1 0-33,-3 0-18,-2-5 22,-1-1-21,-5 4-2,1-5 0,-4 5-16,-2 2-19,-3 0-43,-3 0-54,-7 0-54,-2 0-249</inkml:trace>
  <inkml:trace contextRef="#ctx0" brushRef="#br0" timeOffset="125724.1072">7593 6975 486,'0'0'79,"0"0"-56,0 0 26,0 0 24,-11 98-6,11-59-57,0 2 29,0 1-25,0-1-11,0-3 14,0-1-17,1 1 0,2-1 3,0-2-3,3-2-8,0-6-64,-3-4-40,0-7 24,0-5-120,-3-7-105</inkml:trace>
  <inkml:trace contextRef="#ctx0" brushRef="#br0" timeOffset="125929.1029">7544 7552 531,'0'0'126,"0"0"-69,0 0-39,0 0-18,0 0-1,0 0-4,33 0 5,-6 0 52,1 0-43,1-3 14,-3-3-23,-4 1 6,-5 2-5,0 2 2,4 1-6,1 0-35,2-2-126,0 0-219</inkml:trace>
  <inkml:trace contextRef="#ctx0" brushRef="#br0" timeOffset="126135.1071">8108 7401 846,'0'0'47,"0"0"5,0 0-51,0 0-1,0 0-9,0 0-97,0 11-82,0-11-169</inkml:trace>
  <inkml:trace contextRef="#ctx0" brushRef="#br0" timeOffset="126545.5477">8410 6882 634,'0'0'138,"0"0"-80,0 0-25,0 0-24,0 0-9,0 0 0,-3 109 0,7-67 20,4-3-16,0-4-1,-3-2-2,1-5-1,0-2 10,-1 1-10,-1-2 0,0 1 3,1 1-5,-2-4 2,0 2-9,-2-5 7,1-5-74,-1-4-31,2-8-6,0-3-50,2 0-33</inkml:trace>
  <inkml:trace contextRef="#ctx0" brushRef="#br0" timeOffset="126906.1093">8424 6947 635,'0'0'38,"0"0"-36,-11-86 4,11 56 17,0 4-15,1 5-8,5 5 36,3 7-23,-3 1 30,0 5-23,9 3-14,1 0-8,8 0 2,3 15 0,1 3 0,-5 3 7,1 2-15,-7 1 8,-4 0 0,-6 0-10,-4 3 9,-3-1 1,0 1-4,-12 0 19,-9-3-13,0 0-2,-4-1 0,-2-2 13,6-3-13,5-5 0,1-5-31,7-6-151,2-2-165</inkml:trace>
  <inkml:trace contextRef="#ctx0" brushRef="#br0" timeOffset="127200.1057">8862 7301 810,'0'0'0,"0"0"-19,0 0 19,0 0 17,0 0-17,0 0 3,0 7 10,0-7-13,0 0-2,0 0-33,0 0-300</inkml:trace>
  <inkml:trace contextRef="#ctx0" brushRef="#br0" timeOffset="129755.1079">10091 7112 402,'0'0'112,"0"0"-40,0 0 2,0 0 21,0 0-62,0 0 23,-6-11-49,6 11 6,0 0-26,0 8-5,0 10 18,0 6-7,0 5 20,0 1-8,3 1-5,1-2 0,4 0 1,0-4-1,2-3 0,0-4-1,-1-3-4,3-3 0,3-5 5,3-4 0,2-3-18,2 0 18,2 0-7,-3-11-5,0-6-61,-4-1 51,0-3-18,-2-5-9,-5 0 46,-1 3-22,0 2 25,-5 4 0,-4 6 10,0 5-10,0 5 35,0 1 14,0 0-17,-1 0-20,-1 0-12,-1 7 0,2 7 1,1 1-4,0 3 3,6-1 0,8-1-10,0-1 13,4-1-3,-1-4 0,-2-1 7,1 0-7,-1 0 0,4-3 0,4-3 9,-1-3-3,4 0-6,2 0 3,-1-1-3,-1-11-7,-3-2-25,-7 2 10,-8 0 13,-1 0-17,-7 2 26,0-4 5,-15 2-5,-4 0-3,1 0 0,0-2 3,5-1 11,1 1-11,4-2-5,4 5-4,1 3 1,1 2 8,2 1 6,0-1 0,0 0 9,0-3-15,11-3 2,5 1 1,4-2 0,5-2-3,3 0 0,4-2 6,-4 2 7,-1 3-12,-3 4 0,-9 4 9,-4 1 4,-5 3-15,-4 0 1,-2 0-7,0 0-1,0 0 0,0 12 8,3 6 0,2 3 15,-1 4-15,5 0 0,-3-1 2,0-1 1,1-1-3,-2 1 0,5-3 2,-2-1 1,2-2-5,5-3 2,3-3 0,3-7 1,3-4 0,1 0 1,-1 0 1,3-15 6,-3-1-10,-4-8 1,-1 0 0,-3-6 9,-4-3-7,-6-5 1,1-4 4,-5-4 5,-2-1-12,0-5 11,0 7-9,-3 2 21,-6 3-21,1 9 11,2 7-2,0 6 2,2 8-13,1 7 0,0 3 7,3 0-17,0 16-18,0 19 28,0 12 3,0 10 10,0 4-13,0-7 0,6-4 3,3-9 6,1-9-9,5-3 0,0-7-8,3-3 5,-1-4 3,2-7 0,-1 1 5,0-7-1,1-2-4,-4 0 3,0 0 1,-2-7 8,-5-8-12,4-3 0,-6-5 6,-2-3-9,1-2 3,-1-5 0,-4-1-5,0-5 8,0 2-3,0-1 0,0 10 5,0 5-5,-3 8 0,-1 4 2,2 5 31,1 3-32,1 3 28,0 0-29,0 0-25,0 16 23,7 10-20,9 5 22,-2 7 1,-4 1-1,-4-3 0,-4 5 0,-2-7 2,0-3 5,0 0-3,0-6 4,0-4 7,0-3-10,0-4-5,0-5 0,0-5 5,0-2-13,0-2 8,0 0 0,0 0 8,0-12 2,1-3-7,4-5-3,2-2-17,7 1 10,-2 0-23,5 4 24,0 6-10,1 4 7,0 4 9,0 3-1,-2 0-6,-1 0 1,-1 12 6,-3 0 0,-3 0-11,1-2 13,-3 1-2,3-4 0,0 1 5,-3-3-6,4-1 1,-3-2 0,1-1-7,1-1-17,0 0-81,-5-6-59</inkml:trace>
  <inkml:trace contextRef="#ctx0" brushRef="#br0" timeOffset="130112.1083">10919 7027 257,'0'0'74,"0"0"65,81-20-46,-53 12 0,0 0-61,1-2 22,-1-1-13,3-5-35,2 0-6,0-1 0,3-3-13,1 4-45,-4 0-135,1-4-146</inkml:trace>
  <inkml:trace contextRef="#ctx0" brushRef="#br0" timeOffset="130326.5801">10752 6797 711,'0'0'51,"0"0"-44,0 0 0,0 0-7,0 0-92,0 0-30,8 1-91</inkml:trace>
  <inkml:trace contextRef="#ctx0" brushRef="#br0" timeOffset="138748.0264">14148 6658 395,'0'0'61,"0"0"-47,0 0 44,0 0-19,0 0-30,0 0 30,0-1-32,0 1 1,0 1-16,0 11 16,0 4-3,0 7 13,0 4-13,0 5 18,0 2-17,0 2-5,5 1 3,1-4 3,4-5-12,0-4 5,3-6-1,2-3 1,3-2 2,0-5-2,2-3 4,-1-3-3,2-2-1,3 0 0,4-12 4,0-6 3,1-6-6,-4-4 1,-4 0 6,-2-1-6,-2 1-2,-7-3 17,1 5-5,-1-5 13,-4 3-17,3 0-7,-3 0 29,-1 3-25,-1 5 9,-3 8 9,-1 6-10,0 6 44,0 0-39,0 0-18,0 16-4,0 13-3,0 9 7,0-1 0,0 0 9,0-5-6,0-3-3,6-2 0,9-6-13,9-1 5,5-5 5,3-6 3,6-5-32,0-4-9,-2 0-57,-6-5-62,-6-11-215</inkml:trace>
  <inkml:trace contextRef="#ctx0" brushRef="#br0" timeOffset="145101.8803">15035 7383 409,'0'0'5,"0"0"4,0 0 36,0 0-37,0 0 4,0 0-12,0 0 10,45 44 7,-36-44 13,0 0 25,4 0 18,1-9-35,1-3-1,0-4-24,2-4 6,-1-4-6,1-3-13,-3-4 0,-1 0 7,-2-2-3,-4-1-4,-2 3 0,-1-3 9,-1-1-10,-2-3 1,1-4 0,-2-3 2,0 1 1,0 5-3,0 6 0,0 4 4,-2 7-4,-5 4 0,3 4 1,-2 10 5,3 2-6,-2 2 0,2 0-1,-5 18-16,0 20 17,-1 21 0,3 8 4,4 3 8,2-9-12,0-8 0,3-11-6,9-7 14,6-7-15,0-7 7,5-4 0,2-5-16,0-3-36,-1-4-59,-1-5-37</inkml:trace>
  <inkml:trace contextRef="#ctx0" brushRef="#br0" timeOffset="149351.0778">17403 6526 256,'0'0'225,"0"0"-131,0 0-51,0 0 24,0 0-27,0 0-34,0 0 34,-14-35-26,3 32-6,-1 2-5,-3 1 5,0 0-8,-1 0 0,-1 0 7,1 11-7,2 7 0,1 7 0,4 3-9,3 2 11,4-1-2,2 0 0,0-8-17,3-2 16,8-2 1,2-3 0,1 2-6,3-5 6,0-3 0,-1-2-1,1-2 1,-2-4 5,0 0-5,3 0 0,-2-4 4,2-9 0,-2-2-7,-2-2 3,-4-1-4,-1 1-4,-6-1 8,-3 2 0,0 1-2,0 0 2,-6 1-2,-7-1-14,-1 2-30,3 0 43,0 3-11,5 1 14,1 2-2,1 0-4,4 1 5,0 1 1,0-2-14,15 3 7,4 1 7,1 0 0,1 1 11,2 1-5,4 1-6,-1 0 3,2 0 12,0 0-5,-2 7 0,-6 6-5,-3 2 8,-4 3-13,-2 1-3,-5 4 2,-3-3 2,-1-2-1,-2-5 3,0-3-3,0-2 7,0-3-4,0-2-3,0-2 0,0-1 5,1 0-4,3 0 0,-1 0 0,5-15 19,2-9-16,5-2-4,-1 3 0,2 4-4,-3 4 4,4 6 0,-1 3 1,5 6-6,0 0-5,-2 0 10,4 12-4,-4 4 8,-4 4-4,1 0 4,-5 1 0,-2-2 11,0 1-10,3-2-5,-2-2 0,5 0-11,0-4 8,1-5-46,6-5-61,1-2-92</inkml:trace>
  <inkml:trace contextRef="#ctx0" brushRef="#br0" timeOffset="150694.9958">19340 6224 395,'0'0'66,"0"0"1,0 0 5,0 0 10,0 0-32,0 0 4,0-18-31,0 18-7,0 0-16,0 8-15,0 16 15,0 9-10,3 8 21,0 1 14,3-2-9,1-3-3,-1-4-3,1-3 4,0-5-14,-4 1 0,0-3 4,1-2-9,-4-3 7,0-3-2,0-2 6,0-2-1,1-2-8,1 0 3,-1-5-9,1-2-3,1-1-5,-2-1-24,1 0 31,-2 0-5,1-6 15,1-4 0,-1-8 4,2-2-2,0-4-2,3-3 0,0 2 3,2 2-2,-2 7-1,-2 2 0,1 3 5,0 4 8,0-1-9,1 3-2,5 0 3,3 0 1,3 5-8,4 0 2,2 0-10,0 10 1,2 7 9,-2-2 0,-1 1 0,-2-2 8,-1 0-9,-3 2 1,-5 1-1,-7 0-5,-4 2 6,0 0 0,-18 0-1,-7 2 17,-5-1-16,-2-4 0,3-1 4,0-4-21,7-6-1,0-1-87,4-4 7,1 0-157</inkml:trace>
  <inkml:trace contextRef="#ctx0" brushRef="#br0" timeOffset="152427.2372">20074 6510 81,'0'0'328,"0"0"-274,0 0 39,0 0-39,0 0-2,0 0-39,-38-13 6,25 13-2,-1 0-11,0 0-6,0 15 0,-1 6-6,3 8 2,5 0 4,0 3 0,5-3-5,2-5 13,0-3-15,0-4 7,2-4-4,6-1-2,0-1 10,4-4-4,1-1 3,2-3 9,6-3-12,4 0 3,0-7 6,1-8 4,-2-4-13,-5 3 2,-4-4-2,-5 2-5,-6-1 5,-4-2 0,0 3 0,-4 0 3,-7 1-2,-1 4-1,1 2 0,-1 4-17,6 4 13,0 0-16,3 3 7,3 0-4,0 0 3,0 1 10,2 8-15,7 0 18,0-3 0,0 0-3,1-3 8,-1-3-3,4 0 0,1 0 1,5-2 16,1-9-13,2-3-9,2-4 4,-2-2 0,-4-3 16,2-5-11,-5-3-2,0-1 22,-3 0-22,-3 4 34,-4 3-1,-2 0-32,-3 7 62,0 6-55,0 3-9,0 7 0,0 2-2,0 0-9,0 0-7,-3 20-3,-4 12 19,0 11 5,-1 3-3,4-1 4,2-3 1,2-3-8,0-3 1,0-4-9,11-5 4,6-5 5,2-1 0,3-6-5,2-4 12,2-5-7,3-6 0,2 0 2,3 0-8,-1-14 6,-1-4 0,-1-3-1,-4-1-8,-5-2 5,1-4-8,-6 1-20,-3-1 25,-5-4-29,-3 3 28,-3-3 1,-3-2-5,0 3 10,0 0 1,0 6 1,0 5 8,-3 9-1,0 4 0,2 6 36,-1 1-35,1 0 18,1 0-26,0 13-44,0 18 40,0 10 8,0 3 16,0 0 24,0-5-39,0-4 8,1-5-13,-1-6 9,2-4-2,-2-5-5,0-2-2,0-4 0,0-1 0,0-4 0,0-2 0,0-2 12,1 0-12,2 0 1,0-12-1,0-2 18,4-2-18,4 2-3,2 3-12,4 4-18,3 3 27,1 4 2,3 0-1,-1 0-13,0 10 11,0 1 7,-4 0-6,-1 0 8,0-2-5,-3-1 3,0-2 0,3 0-13,-1-3 13,3-3-47,-1 0 12,-2 0-89,-4-3-88</inkml:trace>
  <inkml:trace contextRef="#ctx0" brushRef="#br0" timeOffset="152975.1214">20080 6373 207,'0'0'73,"0"0"36,0 0-13,83 6-18,-49-1-44,7-3 13,5-2-20,-3 0-24,5 0 30,-3-2-28,-3-7-5,4 0-1,-6-2-130,-5 1-267</inkml:trace>
  <inkml:trace contextRef="#ctx0" brushRef="#br0" timeOffset="154079.3757">21693 6642 601,'0'0'70,"0"0"-62,0 0 43,0 0-39,0 0 17,0 0 28,61 0-51,-39 0 40,0-10-33,2 1-8,0-3 7,2-3-7,0-1-5,0-1 0,-1-2 4,-4-2-6,0-2 2,-4-1 0,-6 1 0,-8-1 4,-1 2-4,-2-1 0,0 5-11,0 7 2,0 7 9,0 3 0,0 1-2,0 0-6,0 7-20,9 15 3,5 7 18,0 2 7,2-2 0,-2-5 0,2-3 9,-1-1-2,0-4-7,-1 1 0,-3-2 7,-5-3-9,-1-1 2,-5-2 0,0-3-13,0-2 1,0 1 12,-2-2-1,-5-2 4,-2-1 24,2 0-23,-1 2 0,0-2 1,5 1-5,1-1 0,2 0-4,0 0-57,0 0 2,11 0 21,8 0 38,3 0 9,6-3-2,2-10-7,3-1 1,1-4 14,-1-1-15,1-4 0,-4 2 3,-4 0 0,-7 5 0,-7 2-3,-6 5 31,-5 4-4,-1 5 51,0 0-34,0 0-33,0 0-11,0 0-14,0 11 10,0 6-19,4 1 40,0-2-17,0-3 0,1 0 1,1-3 4,1 2-5,2 0-3,3-2 2,1-2-80,-1-6-52,-1-2-322</inkml:trace>
  <inkml:trace contextRef="#ctx0" brushRef="#br0" timeOffset="154270.3602">22525 6313 723,'0'0'102,"0"0"-91,0 0-12,0 0 1,0 0-6,0 0 4,-14-53-73,14 49-41,2 1-96</inkml:trace>
  <inkml:trace contextRef="#ctx0" brushRef="#br0" timeOffset="155522.0685">22965 6533 430,'0'0'164,"0"0"-134,0 0 88,0 0-58,0 0-56,0 0 32,-10-74-36,-4 70 0,-4 1-3,-3 3 6,-1 0-3,0 3 0,4 12 1,0 4-7,3 4 6,3 2 0,3 3-4,3-4 0,3-2-8,3-4 1,0 0-15,0-4 19,0-2-4,7 0 11,4-3-8,5 0 8,1-3 0,2-3 0,2-3 7,-1 0-1,0 0-6,1-6 0,0-7 1,0-1 8,0-3-9,0-5 0,0-5 2,-2-5 7,1-2-9,-1-4 0,-1 0 4,0-1-2,-3-1-4,-5 0-3,-6 4 5,-4 3-9,0 5 9,-1 4 0,-14 4 28,2 5-20,4 6-2,0 6-6,4 3 5,-1 0-14,-1 11 9,-5 17 0,2 14-11,2 5 11,3-1-1,5-4 0,0-3-1,3-4-4,13-3 6,6-5 0,2-6-7,2 0 15,0-6-8,-1-1 0,1-4 4,-3-2-9,0-5 5,-2-3 0,4 0 8,0 0-5,4-9-3,-2 1 0,-5-4 0,4-3-2,-4-1 2,-4-5 0,-3 1 4,-6-1 5,-2-3-9,-3-2 0,-1 4 2,-3 2 4,0 8-6,0 6 0,0 5-12,-9 1 7,-7 2 5,-2 18 0,0 7-3,2 5 1,5-3 3,5-4-1,5-4 0,1-4-3,0-2-4,3-2 6,15-1-3,7-4 4,5-4 0,8-4 3,3 0-15,0 0-13,-3-9-58,-6-8-93</inkml:trace>
  <inkml:trace contextRef="#ctx0" brushRef="#br0" timeOffset="156344.1239">23705 6699 332,'0'0'27,"0"0"37,0 0 69,0 0-85,0 0 20,0 0-1,0 0-14,0 0 0,0 0-36,7 0-7,6-2-4,6-7 2,5-1-13,2-4 5,0-1-7,1-2-2,-3-1 9,-5-3 0,-2-2 3,-3-2-3,-5-2 0,-3 6 0,-3 0 5,-3 7-5,2 5 0,-2 2 0,0 5 4,0 2-3,0 0-2,0 0-6,5 12-26,3 9 32,1 5 1,3 1 0,0-3 2,0-1 3,4-4-5,1-1 0,2-4 0,-1 0-3,-5-6 3,-3 2 0,-7 0-1,-3 1-50,0 1-51,-20 2 26,-8 2-15,-7-4-70,-3-2-12</inkml:trace>
  <inkml:trace contextRef="#ctx0" brushRef="#br0" timeOffset="157072.1293">25027 6736 531,'0'0'89,"0"0"-51,0 0 36,0 0-66,0 0 2,0 0-8,0 38-2,0-17 13,-3 1-9,-6 4-4,-2-3 0,-3 4-9,-1-2 5,-5-2-63,1 0-96</inkml:trace>
  <inkml:trace contextRef="#ctx0" brushRef="#br0" timeOffset="158482.1274">25803 6407 563,'0'0'43,"0"0"17,0 0-3,0 0-23,0 0-34,0 0-7,-5 42 7,4-15 0,-1 0 17,2 0 9,0-3-15,0 0-14,0-3 3,5-3-4,7-3-8,1-4 19,1-4-7,-1 0 0,3-6 3,2-1-5,2 0 2,3 0 0,4-8 4,-1-7-3,-4-1-1,-1-2 10,-5-2-6,-2 1-4,-7 2 0,0-1 1,-3 1 12,-1 1-8,0 2-5,-2 7 0,1 2-3,-2 5 0,0 0 3,0 2-50,0 16 22,3 4 28,1 4 1,2-2 5,1-3-6,2-1 0,1-4-1,3-1 0,-3-3 1,-1-1 1,2-2 0,-1-3-2,4 0-2,5-3 3,5-3-2,1 0 6,-1 0 0,-1 0-4,-6-4-7,-6-6 3,-7 2-26,-4-3 30,0-1 0,0-1 6,-6-4-5,-3-1-1,-1-5 0,3 1-1,2 2-31,5 4-1,0 5 11,0 4-10,0 0 26,6 3-14,2 2 20,0 2 3,1 0 4,3 0 9,8 0 4,2 0-15,6 0 21,4 0-26,0 0 0,4 0 5,-3 0 1,2-8-6,-4-2 0,-1-2 7,-2 2-7,-4-2 0,-8 1 11,-1 0 32,-4 1-27,-5 1 28,-2 3-5,-2 0-23,-2 3 28,0 1-22,0 2-17,-6 0-5,-11 0-18,-7 12 16,-2 12-6,2 8 8,6 2-4,6-3 4,9-4 0,3-3-4,0-4-12,16-4 11,9-4 4,7-1 1,7-2-10,4-4 3,5-5-115,-2 0-47</inkml:trace>
  <inkml:trace contextRef="#ctx0" brushRef="#br0" timeOffset="160122.1186">27665 6402 501,'0'0'80,"0"0"-15,0 0 73,0 0-83,0 0-25,0 0 31,-14-36-58,8 34-3,-1 1 0,-1-1 2,-1 2-18,-1 0 8,-6 11-26,-1 11 29,2 2-32,-1 1 10,5-2 6,2-2-11,3-5 26,3 2-1,3-3-19,0-3 21,0 0-18,2-2 13,10 1 4,3-1-11,4-2 12,2-3-2,0-4 3,3-1-4,0 0 13,1 0-5,-1-9 0,0-3 3,0-2-4,-2 1 1,-7-3 0,-5-2-2,-7 1 7,-3 0-5,0 4 41,-6 4-14,-5 3 1,5 2-26,3 4 1,3 0-3,0 0 0,0 11-12,0 10-4,0 6 19,4 5-3,1 0 0,-1 1 4,-1 3 12,-3 1 2,0 0 14,0 0 2,0 0-33,-10-3 21,-4 2-22,-1-6 17,0 1-9,-1-7-8,-1-4 0,0 0 1,0-6 7,-2-3-8,2-3 0,5-3 4,3-5 4,1 0-8,2 0 0,0-14-4,-1-4-28,3-2 28,4-4-3,0 2 8,0 0-2,11-3 1,9 6 0,9-3-7,6 1 7,9 2-15,3-2-28,1 1-8,0-1 34,-3 2-6,-1-1 23,-3-1-3,-1 0 0,0-1 3,-2-1 6,-2 0-5,-4 0 42,-5 1-33,-5 0 9,-6 1 2,-9 3-4,-1 5-14,-6 3 20,0 3-13,-7 3 7,-8 3-13,-5 1-4,1 0 0,1 0-1,-1 4-9,0 10-4,3 5-29,1 2 39,6 2-6,5 1 10,4-3-9,0-1-15,10-4 13,13-2-14,7-5 10,4-3 7,0-3 8,-1-3 0,-2 0-3,2-3 10,0-9-7,-2 2 0,-1-9 0,-2-3 11,-2-3-8,-2-4 19,0-5 40,-5-2-43,-3-2 17,-2-2-20,-5-2-10,-5 0 36,-2 1-29,-2 1-6,0 2 13,-5 3-6,-7 5-14,-1 4 0,1 7 1,0 5-2,5 8 2,1 6 8,-4 5-9,-3 35-29,-5 17 29,0 13 0,6 1 9,8-11-16,4-11 7,0-7 0,15-4-6,10-5 6,7-4-9,3-5 4,3-6-46,0-4 20,-2-8-59,-3-6-12,-3 0-63</inkml:trace>
  <inkml:trace contextRef="#ctx0" brushRef="#br0" timeOffset="160454.1513">28317 6361 857,'0'0'0,"0"0"-13,0 0 11,0 0 2,0 0 0,0 0 13,79-4-5,-27-7-8,7-1 0,4-3 18,1 3-31,-6 0 13,-3 0-32,-6 2-24,-11 0-107,-9 3 12,-10-1-178</inkml:trace>
  <inkml:trace contextRef="#ctx0" brushRef="#br0" timeOffset="163451.1343">8198 8979 390,'0'0'134,"0"0"-124,0 0-5,0 0 49,0 0-34,0 0-12,0 0 29,3-11-37,-3 11 14,-6 4 4,-8 6-7,-8 8 27,-5 3-30,-6 5 0,-4 1 0,-6 1-4,-2 4-4,-1 1 0,1 2-43,9-5 13,8 0-23,4-7 51,10-4-10,1-4 1,3-2 11,2 0-2,1-6 4,2 1-2,2-5 5,2-3 20,1 0 37,0 0-36,0 0-8,0 3-18,0 2-22,6 6 18,13 3 8,6 1-3,7 0 26,4-1-20,4-1-7,5-1 0,1-3 10,2 1-10,-3 4 0,-1-2 0,-2 5 18,-5 1-10,-4-2-8,-3 4 0,-5-3 11,-2 1-15,-5-3 4,-5-2 0,-4 1 2,-4-3-2,-1-3-13,0-2-30,1 1-37,-2-5 12,-2-2-157</inkml:trace>
  <inkml:trace contextRef="#ctx0" brushRef="#br0" timeOffset="170967.1431">9001 8885 378,'0'0'76,"0"0"-11,0 0 25,0 0-53,0 0 17,0 0-12,0 0-23,-3-18 34,1 17-31,-1-1-5,3 1 7,0 1-13,-3 0-3,3 0-8,-3 0 6,3 0-7,0 0 1,-3 0 0,-2 1-3,0 7 7,0 5-4,1 3 0,2 2 3,2 4-11,0 2 8,0 4 0,2 0 2,4-1-2,2-1 0,0-1 0,3-1 3,0-1-3,0-2 0,1-4 0,1-6 0,1-1-16,-4-1 14,2-3 2,-1-5-4,2-1-5,2 0 9,6 0 0,4-10 0,5-7 11,-3-3-11,1-3 0,-2-5 4,-7 1 0,-6-1-1,-1-2-2,-4-1 4,-2 4 12,-5 1-17,-1 1 0,0 2 2,0 4-2,0 4 0,0 2 1,-3 5 6,-1 2 0,1 4-7,1 2 0,1 0 4,1 5-17,0 17 9,0 13 4,0 4-8,7 0 15,2-5-7,1-4 0,1-6 7,3-4-13,2-2 6,2-5 0,9-2-12,-2-3 12,2-3-5,3-2-16,-2-3-64,-1 0-19,-2 0-108</inkml:trace>
  <inkml:trace contextRef="#ctx0" brushRef="#br0" timeOffset="173048.1335">9912 9617 147,'0'0'57,"0"0"28,0 0 11,0 0 7,0 0-46,0 0-7,63-38-7,-53 25-19,3-5 11,1-3-13,-1-3-7,-1-5 15,0-1-23,-1-5 10,-1 1-14,-4-4 6,-1 2 0,-4 3-8,-1 1 3,0 5-4,0 0 8,-3 4-8,-10-2 0,-4 4 2,2 4 5,2 4-1,6 8-5,-1 5-1,5 0-4,-3 9 4,0 23 0,2 13 1,2 12-2,2 11 4,0-5-3,2-4 0,9-11 14,3-12-14,2-6 0,-1-6 0,5-6 1,-1-4-1,4-6 0,2-5-6,5-3 6,-2 0-12,0-7-85,-8-11-89,-1-3-365</inkml:trace>
  <inkml:trace contextRef="#ctx0" brushRef="#br0" timeOffset="174681.1555">10421 8502 279,'0'0'154,"0"0"-93,0 0 35,0 0-35,0 0-55,0 0-6,0 0-7,0 15 7,0 0 23,7 7 14,-1 4 18,2 7-22,2 8-21,2 6 30,2 3-33,-1 5 3,2 1 16,0-4-13,-5-4-18,1-3 3,-1-5 0,-4-4 7,6-2-7,0-3 0,-3-7 0,0-2 1,0 0-2,-2-3 1,-1-6 0,-1-2 1,-4-6-1,2-1 0,-3-1-2,2-2-53,-2-1-44,0 0-73,0 0-164</inkml:trace>
  <inkml:trace contextRef="#ctx0" brushRef="#br0" timeOffset="178613.59">11101 8499 397,'0'0'121,"0"0"-50,0 0-64,0 0 3,0 0-1,0 0-8,-10 82 56,7-59-28,3 3 14,0 4 16,0 1-58,9 7 18,7 1-19,6-1 10,4-2-5,2-4-5,4-7 0,2-1-9,0-7 18,0-5-9,-1-5 0,0-5 0,-2-2-2,-1 0 2,1-17 0,-1-4 15,2-6-5,-1-3-10,-1-2 0,-3 0 9,-6 0-8,-5 3-1,-5 0 0,-8 3 10,-3-2-1,0 4-9,-2 2 0,-10 1-10,-1 1 3,-5 2-75,-2 6-166</inkml:trace>
  <inkml:trace contextRef="#ctx0" brushRef="#br0" timeOffset="179082.1485">11409 8621 314,'0'0'145,"0"0"-75,0 0 16,0 0 47,0 0-102,0 0-31,0 58-16,4-15 16,-1 2 32,1 0-8,-1-3-14,0-1 24,3-5-25,-3 0-9,2 4 0,-5 0 10,0-1-11,0-2 1,0-7 0,0-1-8,0-2 8,0-4 0,9-5-11,3-9-82,1-9-33,2 0-72</inkml:trace>
  <inkml:trace contextRef="#ctx0" brushRef="#br0" timeOffset="179694.1445">11936 8615 19,'0'0'786,"0"0"-736,0 0-49,0 0 23,0 0-24,0 0-20,8 22 14,7-12 7,7 0-1,4 1 0,-1-3 1,3 2-1,2-3 0,3-1 1,1 0 1,4 1-2,-1-1 4,-1 1-4,1-3 5,-11 2-5,-3-1 0,-5-1 2,-4-1-3,-5 0 1,-5 1 0,-1 3-3,-3 2 3,0 4-4,0 2-11,-15 5 15,-4 3 18,-7 0-17,-2 5 2,-5 0 7,-4 6 1,-6 3-11,-2-1 0,2-3 3,7-4-13,9-5 10,10-4-31,9-5 7,6-5-55,2-4-1,0-3-71,4-3-115</inkml:trace>
  <inkml:trace contextRef="#ctx0" brushRef="#br0" timeOffset="180236.1492">12797 8859 700,'0'0'84,"0"0"-62,0 0-20,0 0 6,0 0-16,0 0 6,63 0 2,-42 0 0,4 0 12,-1 0-14,3 0 2,1 1 0,4-1-8,-7 0-23,-1 0-39,-6 2-70,-9 0-177</inkml:trace>
  <inkml:trace contextRef="#ctx0" brushRef="#br0" timeOffset="180479.1597">12857 9050 315,'0'0'18,"0"0"-1,0 0 7,0 0 44,0 0-17,0 0 17,52 19-8,-28-19-45,1 0 19,4 0-25,1-4-6,-5-4 10,-1 1-13,-6 2-61,-6 2-47,-2 3-204</inkml:trace>
  <inkml:trace contextRef="#ctx0" brushRef="#br0" timeOffset="185251.9963">14361 8655 200,'0'0'188,"0"0"-130,0 0 11,0 0-42,0 0 25,0 0 7,0 0-43,-94-59 48,73 58-61,-4 1 2,-4 0-5,1 9-2,0 11 2,1 4 0,3 6 2,7 4-7,1 4 5,9 1 0,4 3-2,3-1 10,0-4-8,3-3 4,10-7-2,4-4 18,3-4-17,3-6-3,7-2 0,7-5 6,2-5-6,4-1 2,2 0 4,-3 0 2,-7-3-5,-5-7-6,-7-3-56,-10 0-106,-4 0-205</inkml:trace>
  <inkml:trace contextRef="#ctx0" brushRef="#br0" timeOffset="185540.6167">14591 8905 443,'0'0'131,"0"0"-120,0 0-4,0 0 15,0 0-12,0 0 28,71 68-19,-66-50 10,-5 0 1,0 2-21,0 1 7,0-3-16,0 1 0,-2-4-3,2-3-48,0-6-72,0-6-48</inkml:trace>
  <inkml:trace contextRef="#ctx0" brushRef="#br0" timeOffset="186613.1553">15310 8476 532,'0'0'53,"0"0"-14,0 0-39,0 0 0,0 0-3,-47 80 10,24-53 2,-6 0-9,0 0 2,-1-1 4,0-1-6,2-2-2,-1-4-4,4 0-18,5-6 18,4-3 1,5 0 5,4-4-5,3-3 9,4-2-4,0-1 12,0 0-7,0 0 13,2 8-18,7 2 9,7 5-3,1 2 7,6 0 4,2-1 8,4-1-17,-1 1-7,2-2-1,-2 0 2,-1 1 4,-2 1-2,-3 1-4,-2-1 3,-2-2-3,-6-2-3,-2-3-82,-5-3-56,-2-3-87</inkml:trace>
  <inkml:trace contextRef="#ctx0" brushRef="#br0" timeOffset="188295.1474">15749 8488 397,'0'0'115,"0"0"-35,0 0-26,0 0 19,0 0-53,0 0-13,0 0 3,-11 6-9,5 15-2,1 11-2,4 6 3,1 5 9,0 1-7,0-1 1,0-4 8,1-5-4,9-6-11,0-3 4,5-9-10,1-3 8,4-2 2,3-7 0,0-4-4,2 0 16,1-1-12,1-13 0,-2-5 1,-1-2 22,-3-3-23,-4-1 10,-3-3-4,-4 1 2,-4-2-8,-3 2 4,-3-1 2,0 2 10,0 4-6,0 3-9,0 9 7,0 5-5,0 5-3,0 0 0,0 8-14,0 15 9,0 5-19,0 5 24,5-1 10,1-5 2,6-5-11,0-2-1,5-5-1,5-2-1,0-5 2,2-2-7,-3-4-39,0-2-107,-2 0-116</inkml:trace>
  <inkml:trace contextRef="#ctx0" brushRef="#br0" timeOffset="190536.1543">16477 9149 48,'0'0'187,"0"0"-136,0 0 26,0 0-16,0 0-44,0 0 20,12 0-15,-7 0 7,0 0 19,2 0-17,2-8 19,3 0-8,2-5-12,2 2 15,-1-6-35,3 0 1,-3-1 2,-2-3-5,-1-1-9,-3-1 1,1-3 0,-4 1 6,-1-4-2,-2 3-3,-3 4-1,0 0 6,0 2-6,0 1 0,0-1 0,-8 3 3,2 5-3,-2 5 0,2 4-2,0 3-6,0 0-4,0 0-17,-5 6 29,2 15-12,2 11 12,-3 8 0,5 3 4,2 1 4,0-1-12,3-8 4,0-3 0,0-6 19,5-8-19,9-5 0,4-4-7,6-4 10,5-2-3,2-3 0,0 0-13,2-9 1,-5-9-113,-1-5-152</inkml:trace>
  <inkml:trace contextRef="#ctx0" brushRef="#br0" timeOffset="191165.1574">17033 8100 257,'0'0'238,"0"0"-164,0 0-23,0 0-13,0 0-10,0 0-27,8 104-1,0-50 43,1 8-25,3 1 18,3 3-25,-1 0-1,0-3 18,-1-3-28,-3-5 1,0-7 13,-2-7-12,-1-5-2,-2-2 0,-1-2 9,-4-2-21,0-1 12,0-4-11,0-4 5,0-7-79,0-11-49,0-3-88</inkml:trace>
  <inkml:trace contextRef="#ctx0" brushRef="#br0" timeOffset="193154.1414">17574 8318 288,'0'0'152,"0"0"-113,0 0-7,0 0-30,0 0 0,0 77 42,0-39-3,0 2 0,0 1-37,0-5 24,0-1-14,5-7-9,1-4 18,2-6-16,-1-4-4,3-4 9,-1-2-5,1-4-7,6-2 0,3-2 3,4 0 43,5-18-22,0-3-17,-1-5 2,-3-1-4,-6 0-5,-3-3 0,-6 3 7,-3-3-2,-3 1-3,-3 4 1,0 2 4,0 5 4,0 6-11,-3 4 9,-2 5-3,1 3 13,1 0-19,0 12 1,1 17-7,2 7 5,0 5 1,0-2 0,0-8 2,8-3-2,1-6 0,2-1 0,-3-1-2,1-3 7,4-3-10,1 0-18,2-5-93,1-4-36,0-4-280</inkml:trace>
  <inkml:trace contextRef="#ctx0" brushRef="#br0" timeOffset="193428.1581">18239 8547 563,'0'0'85,"0"0"-67,0 0-17,-6 78 18,3-55-4,1-1-4,-1-4-11,3-1 0,0-4 0,0-1-4,0-2 4,0-3-42,0-1 4,0-5-143,3-1-162</inkml:trace>
  <inkml:trace contextRef="#ctx0" brushRef="#br0" timeOffset="193987.1178">18441 8212 724,'0'0'68,"0"0"-68,0 0 1,0 0-15,0 0 6,0 0 8,87 67 0,-64-52 4,3-2-11,3-2 7,0-2 0,4-1-1,5-4 9,3-1-8,0-3 5,-6 0 11,-3 0-16,-7 0 0,-6 2 6,-5 1-2,-5 0-4,-3 1 0,-6 2 0,0 0 13,0 6-23,0 5 10,-10 6 0,-9 3 21,-3 5-18,-6 0 12,-1 2-10,-2 2-4,0 0-2,-1-1-2,3-2-28,0-2 8,6-3-51,3-6 0,2-4 2,6-5-68,2-9-96</inkml:trace>
  <inkml:trace contextRef="#ctx0" brushRef="#br0" timeOffset="225470.5238">13839 6554 494,'0'0'78,"0"0"-71,0 0 30,0 0-3,0 0-26,0 0 30,0 0-8,3-5-1,-3 5 28,0 0-50,0 0 16,0 0-23,-5 0 6,-7 11-6,-7 4 2,-4 8 5,-3 2-4,-3 1-3,1 4-5,0-2-10,-1-2-25,3 0 36,2-4-30,4-2 4,4-4 16,4-3-22,4-5 35,1-2-2,4-1 6,0-3-2,3-2-1,0 0 3,0 0-2,0 0 12,0 1-13,0-1 0,0 0 4,0 0 10,0 0-13,0 0-1,0 0 0,0 2-2,8 3 1,6 6-8,7 3 9,5 1 4,4 3-3,1-3 5,0-1 6,-1-3-11,0 2-1,0-3 0,-3 1 1,-4-1-5,-2 1 6,-4 2-2,-1 1 11,-2-1-6,-4 2-8,-1-1 3,-6-1-33,-3 1 4,0 1-47,-2-3-52,-5-6-16</inkml:trace>
  <inkml:trace contextRef="#ctx0" brushRef="#br0" timeOffset="226483.5781">15587 6312 130,'0'0'213,"0"0"-165,0 0 10,0 0 18,0 0-39,0 0 0,0 0-14,0 0-10,0 0 22,0 1-27,0 5-7,0 5-2,0 7-4,6 6 5,2 4 0,-2 7 5,1 0 11,1 1-14,-4 3 2,-1 2-2,0-2 14,-2 0-16,2-3 37,2 0-30,-2-3 16,-3 3-22,2-3-1,-2-1 9,0 1-2,0-5-7,0-3 0,0-4 0,0-3 0,0 0 0,-5-4 1,2-4-9,1-2 2,2-7-69,0-1-42,0 0-109</inkml:trace>
  <inkml:trace contextRef="#ctx0" brushRef="#br0" timeOffset="229544.1993">19382 8624 235,'0'0'65,"0"0"-54,0 0-8,0 0 42,95 4 22,-65-4-13,-2 0-21,5 0 14,0 0-13,7 0-26,2 0 21,4 0-28,-3-1-1,-1-2 4,-2 0-4,-7 1 0,-6 0-16,-11 2-35,-8-1-89,-8-2-96</inkml:trace>
  <inkml:trace contextRef="#ctx0" brushRef="#br0" timeOffset="229895.2075">19653 8521 355,'0'0'207,"0"0"-186,0 0-15,0 0 48,0 0-44,0 0-8,13 60 33,-10-35-35,-3-3 13,0 1-13,0-1 18,0 1-23,0-1 7,0 0-2,0-4 0,0-2-49,0-2 1,0-2-48,0-3-140</inkml:trace>
  <inkml:trace contextRef="#ctx0" brushRef="#br0" timeOffset="231977.1861">20645 8461 374,'0'0'201,"0"0"-145,0 0-45,0 0 63,0 0-64,0 0-4,0 0 33,2 8-37,-2-8 28,0 0 22,0 0-44,-3 0 39,-5-4-47,-2-3 11,-7 1-14,-2 1 3,-7-1 0,0 4-2,-1 2-20,2 0 18,-1 0-4,3 2-9,3 12 6,1 1-1,3 2 3,0 1 9,6 3-30,-1 5 30,2 3-1,5 9 1,1 3-9,1 3 9,2-2 0,0-6 3,2-6-3,11-4 0,2-7-10,3-4 1,2-4 5,0-4 4,7-5 0,4-2-2,1 0 2,4 0-57,-8-8-90,-4-1-266</inkml:trace>
  <inkml:trace contextRef="#ctx0" brushRef="#br0" timeOffset="232567.0478">20852 8708 566,'0'0'61,"0"0"-9,0 0-23,0 0-14,0 0-15,90-12 7,-68 15-3,-1 10-1,-3 4-3,-6 3 0,-3 2-3,-8-1 3,-1 0-10,0 2 10,-11-2 1,-7 0 4,-3-1-5,2-4 7,0-1-5,5-1-2,8-5 0,3-3-3,3-3-4,0-2 0,4 1-15,11-2 15,5 0-11,5 0 18,3-2-1,2-3 8,-3-3 2,-2 2-9,-7 0 2,0 3-4,-4 0-22,-3-1-65,-3 2-98</inkml:trace>
  <inkml:trace contextRef="#ctx0" brushRef="#br0" timeOffset="235574.1982">21921 8294 251,'0'0'151,"0"0"-83,0 0 25,0 0-35,0 0-15,0 0-15,1-2-13,-1 2 32,0 0-24,0 0 5,0 0 18,0 0-44,0 0-2,0 0 0,-13 0-11,-4 4 11,-10 7 0,-2 5 2,-4 0-10,-3 4 1,0-3 7,1 4-20,0 1-29,4-2 42,7 3-8,-2-3 1,7-3 13,4-2-55,3-5 35,3-1 16,6-3 0,0 0 0,3-2 8,0 0-3,0 3 0,0 3 0,3 5 0,6 1 0,4 0 0,1 3 14,7-3-6,0 2-7,6-1 22,4 0-17,-1-3 9,0 0-15,-2 0 7,-3-1 2,-2 0-9,-7 0 0,-3-3 4,-5 1-4,-3-2-11,-4 1-20,-1-1-34,0-1-15,0-4-190</inkml:trace>
  <inkml:trace contextRef="#ctx0" brushRef="#br0" timeOffset="236527.186">22286 8289 505,'0'0'70,"0"0"-10,0 0 28,0 0-81,0 0 2,0 0-9,-2-3-6,-2 11-2,1 16 7,2 12 1,1 9-12,0 5 12,0-2 0,0-4-1,12-8 0,0-7-1,4-7-4,-1-5 1,3-7-7,-3-2 12,3-3 0,0-4 0,2-1-3,3 0 3,-1 0 0,4-12 3,-3-8 13,-3-4-11,-4-1 4,-2-1 0,-7 0-2,-2 0-6,-4 1-1,-1 4 4,0 3 8,0 9 15,0 3-6,0 5 1,0 1-16,0 0 10,0 11-16,0 15-42,0 4 41,0 2 1,0-4 5,2-4 1,2-2 3,6-3-9,-1-3 0,4 0 0,4-2-11,4-7 11,2-3-10,2-4-41,0 0-111,-1-7-204</inkml:trace>
  <inkml:trace contextRef="#ctx0" brushRef="#br0" timeOffset="237607.1833">22947 9110 628,'0'0'0,"0"0"10,0 0 24,0 0-29,0 0 32,0 0 7,58-3-34,-40-5 39,0-2-38,6-4 4,1-2 7,4-7-7,0-4-14,0-3-1,-5-3 11,-3 0-23,-5 1 12,-10 3 0,-5 2-5,-1 4-17,0 2 22,-13 5-3,0 5-9,-4 7-2,2 4 6,-2 0 8,-2 11-23,-3 14 31,3 10-8,4 1 0,4 3 9,7-3-24,4-6 15,0-1 0,4-5-2,14-4 2,9-2 0,6-10-5,6-1 8,4-6-3,3-1 0,2 0-11,0-15-61,-1-6-111,-2-8-298</inkml:trace>
  <inkml:trace contextRef="#ctx0" brushRef="#br0" timeOffset="238167.1955">23672 7963 553,'0'0'13,"0"0"8,0 0-21,0 94 9,0-35 29,0 0-6,0 5 6,-1 0 22,1-1-46,0 2 18,0 0-25,0-1 5,0-3 1,0-10-7,1-9 0,7-7-6,-2-5 1,-2-3-1,-1-6 0,-1-3 2,-2-3-15,0-5 13,1-3-41,2-7-45,0 0-97,4-15-344</inkml:trace>
  <inkml:trace contextRef="#ctx0" brushRef="#br0" timeOffset="239713.3766">24132 8377 214,'0'0'359,"0"0"-319,0 0 18,0 0-32,0 0-6,0 0-20,-5 45 0,4-10-14,-1 1 21,-2 0-7,1-3 0,1-6 12,2-4-12,0-5 0,0-3 0,3-2-10,6-3 10,3-2 0,2-5-2,0-3-4,0 0 5,5 0 1,1-4 0,4-10 1,-1 0-1,0-5-8,-2-2 4,-2-1-26,-3-1 16,-5-1 9,-2-1 5,-6 0-2,0 1 2,-3 1 0,0 5 1,0 5 15,0 5-16,0 5 2,0 3 3,0 0 24,0 0-29,0 19 0,-4 9-10,-1 7-1,-3 2 11,8-3 0,0-6 5,0-4-9,14-4 4,1-4 0,1-2 3,4-3-1,-1-1-4,1-4 2,-3-6-32,0 0-98</inkml:trace>
  <inkml:trace contextRef="#ctx0" brushRef="#br0" timeOffset="241560.1982">24781 8777 371,'0'0'156,"0"0"-70,0 0-60,0 0 36,0 0-37,0 0-9,0-45 46,0 41-32,1 2-18,1-1 30,4-3-40,1 1 2,9 0-4,4 0 4,4 4-12,1 1 8,-1 0 0,-3 3-7,-2 11 6,-2 6-4,-8 3 5,-5 1-12,-4 1 6,0 4-9,-7-2 14,-16 2-15,-3-2 19,-4-5-6,0-1-4,5-3-7,6-4 8,6-2-2,7-7-5,6-1 9,0-1-14,0 0 15,0 0-9,3-1-16,10 1 25,4-2 3,4-1 0,3 0 1,-2 0 11,5 0-7,-3-1-5,-2-4 7,-2-1-10,-2 0 3,-8 0-59,-3 0-86</inkml:trace>
  <inkml:trace contextRef="#ctx0" brushRef="#br0" timeOffset="242490.2408">25216 8303 567,'0'0'65,"0"0"28,0 0-40,0 0-22,0 0-31,0 0 1,15-3-17,0 3 9,3 7 7,8 4-7,2 3 13,0-1-6,2 1 0,-3-2 7,-2 0-13,-2-3 11,-1 0-5,-3 0 0,1 0 9,-5-2-9,-5 3 0,-2-3-3,-4 4-9,-4 0 12,0 6-34,0 3 20,-16 5-28,-8 2 38,-4 4-2,-4-1-1,-1-2 3,7-2 7,1-2-3,6-3 1,3-2-1,2-2-56,2-5-67,2 0-190</inkml:trace>
  <inkml:trace contextRef="#ctx0" brushRef="#br0" timeOffset="243192.2113">25923 8538 237,'0'0'246,"0"0"-210,0 0 17,0 0-9,0 0-25,0 0-19,0 15-6,13-11 4,7-1 2,6-1 0,3-1 9,7-1 0,3 0 28,3 0-32,3-4 11,-5-5-15,-4 1 5,-6 1-6,-6 3 0,-4-1-32,-6-1-11,-7 0-76,-1-3-168</inkml:trace>
  <inkml:trace contextRef="#ctx0" brushRef="#br0" timeOffset="243446.2064">26156 8440 349,'0'0'29,"0"0"-9,0 0 8,-19 80-8,14-58 2,0-4-22,0 0 2,1 0 11,2-2-4,2 2-10,0-3 1,0-2-23,2-1 15,10 1-82,-1-5 1,-2 0-3</inkml:trace>
  <inkml:trace contextRef="#ctx0" brushRef="#br0" timeOffset="243750.1983">26528 8746 596,'0'0'62,"0"0"-62,0 0 0,0 0 9,0 0-9,0 0 0,0 5-11,0-3 1,0-2-42,0 0-31,0 0-198</inkml:trace>
  <inkml:trace contextRef="#ctx0" brushRef="#br0" timeOffset="244036.1513">26875 8691 307,'0'0'484,"0"0"-447,0 0-34,0 0 12,0 0-15,0 0 6,3 11-18,-3-8-2,0-3-91,0 0-31,2 0-163</inkml:trace>
  <inkml:trace contextRef="#ctx0" brushRef="#br0" timeOffset="244298.9767">27253 8744 586,'0'0'0,"0"0"31,0 0 2,0 0-6,0 0-27,0 0-2,3 10-2,-3-10-126,0 0-100</inkml:trace>
  <inkml:trace contextRef="#ctx0" brushRef="#br0" timeOffset="245088.2">27526 8479 276,'0'0'61,"0"0"25,0 0 2,0 0-30,85 20-33,-54-17 18,6-2-23,10-1 15,5 0-2,2-3-26,-5-5-1,-7-2-6,-8 1-9,-6 1 7,-6 3-56,-9-1-22,-6 1-99</inkml:trace>
  <inkml:trace contextRef="#ctx0" brushRef="#br0" timeOffset="245394.2004">27847 8371 300,'0'0'119,"0"0"-20,0 0-6,0 0-33,0 0-53,0 0-13,-20 59 6,16-29 0,3 0 15,-1-2-14,2-2-1,0-3 1,0-5 2,6 0-3,0-4 0,-2 0-20,-1 2 14,-1-6-32,2 2-28,-2-2-51,-1-2-167</inkml:trace>
  <inkml:trace contextRef="#ctx0" brushRef="#br0" timeOffset="293829.2002">28855 8234 398,'0'0'108,"0"0"-51,0 0 10,0 0 24,0 0-87,0 0 13,0 0 19,0 0-29,0-40 17,0 38-8,-6-4-14,0 1 18,-3 2-20,2-4 0,-4 2-3,-2-1 16,-2 1-14,-4 4 1,-3 1 0,0 0-14,-3 0 14,-2 0 0,-1 6-5,-2 7-3,-1 1 4,-5 9 1,-2 1 3,1 6 3,0 6-3,4 6 0,7 3-5,3 2 13,4 0-8,5-7 0,5-5 3,8-6-5,1-8 2,0-8 0,1-1-1,17-5-10,7 0 11,11-3 4,12-4 0,10 0 25,2-1-27,-6-10-4,-9-1 2,-12 3-115,-14 0-105</inkml:trace>
  <inkml:trace contextRef="#ctx0" brushRef="#br0" timeOffset="294815.1419">28870 8926 374,'0'0'28,"0"0"-24,0 0 63,0 0-35,0 0 11,0 0-1,46 5-31,-32-5 37,2 0-17,2-9-7,2-5-1,2-4-11,0-2-12,1-4 0,-1-1 2,-4-5-13,-5 0 11,-5-2 0,-6-1-5,-2 3 6,0 2-1,0 3 0,-7 1 13,-5 3-11,-2 5 2,2 3-4,-3 7 10,4 6-5,1 0-5,-5 3 0,0 20-11,-1 12 7,0 7 4,3 3 0,7-1 20,3-4-9,3-5-9,0-8 7,0 0 13,11-6-19,2-4-3,8-1 0,6-2-3,6-2 18,2-3-15,-3-3 0,-3-3-23,-4-3-51,-8 0-154</inkml:trace>
  <inkml:trace contextRef="#ctx0" brushRef="#br0" timeOffset="296569.1384">29877 8094 447,'0'0'84,"0"0"-80,0 0 82,0 0-32,0 0-47,0 0 48,-23 1-52,4 9-1,-4 1 5,-1-1 13,0 0-20,0 2 0,-5 0 2,0 3-2,-4 2 0,1-1-26,3 1 3,-1-2-50,6-2 26,2-2 27,5-2 20,4-3-9,4 0 9,3-6 0,3 3 1,3 1 11,0 0-12,0 3 0,0 2 2,0 0 6,3 5-5,10 2 12,4 2 3,-1 5-13,4-2 14,-5 2-13,5-4-5,0-1 26,-5 1-22,1 0 0,-4-3-3,1 1 11,-2-1-14,-2-1 1,-1 2 0,-1 0-3,-3-1 3,-2-1-26,-1 0-34,1-1-63,-1-4-102</inkml:trace>
  <inkml:trace contextRef="#ctx0" brushRef="#br0" timeOffset="300169.2492">30202 8208 216,'0'0'249,"0"0"-173,0 0 17,0 0-45,0 0-1,0 0-22,0-4-21,0 4 35,0 0-26,0 0 3,0 0-15,0 1-1,0 17 0,0 9 0,-4 12 0,-3 4 4,4 1-4,1-5 0,2-3 3,0-4-3,0-4-3,3-4 0,9-3-5,0-2 1,3-3 7,-2-4 0,1-3-8,-1-4 14,-2-1-7,2-3 1,0-1-5,5 0 5,5-9 6,7-8-3,1-2-3,6-2-9,-6-2-5,-2 1-4,-2-1 5,-6 0 7,-5 2 6,-6 2 0,-4 1 8,-4 3 9,-2 3-12,0-1 22,0 5-25,-5 2 27,-2 3-20,4 3-5,0 0 20,-3 0-19,-1 0-9,-2 13 4,-3 11-8,1 7 4,2 0 4,2-1 0,3-1 0,4-6 0,0-4-2,0-2-5,10-4-4,6-1 0,8-5 11,4 3-20,2-7 19,-1-3-47,-3 0-13,-2 0-58,-7 0-156</inkml:trace>
  <inkml:trace contextRef="#ctx0" brushRef="#br0" timeOffset="303720.244">30899 9057 491,'0'0'4,"0"0"16,0 0 51,0 0-68,0 0 24,0 0-5,39-6-12,-27 0 30,2-1-33,0-1-5,3-4 7,1-3 3,2-2-12,-1-1 0,0-3 1,-1-3 6,-2-1-1,-1-3-6,-3 1 1,-3 2 7,-3-4-8,-3 1 0,-3-1 5,0 2 3,0-2-5,0 5-3,0 0 5,0 3 2,0 5-14,-8 0 7,-1 8-14,-1 1 3,-5 4-45,0 3 40,-3 0 4,-1 0-12,4 10 20,-1 6 3,1 10-1,-3 8 0,4 9 4,0-1-1,4 2 26,6 0-13,2-3 6,2-3-4,2-6-13,17-4 5,5-5-8,9-5 0,7-3 12,4-7-12,-1-3-21,-1-5-130,-7 0-212</inkml:trace>
  <inkml:trace contextRef="#ctx0" brushRef="#br0" timeOffset="304451.2467">31471 7850 552,'0'0'40,"0"0"11,0 0 12,0 0-32,0 0 1,0 0-25,0 15-7,0 6 0,0 15 1,0 16 15,0 9-12,0 10 1,0 1 3,0-1 1,0-6-9,1-3 0,-1-4 10,0-4-21,0-3 13,0-7-2,0-3 0,0-5 2,0-3-4,0-3-34,0-4-77,0-8 3,2-6-221</inkml:trace>
  <inkml:trace contextRef="#ctx0" brushRef="#br0" timeOffset="307591.5603">31911 8163 347,'0'0'83,"0"0"-8,0 0 19,0 0-77,0 0 13,0 0-14,0 0-15,0 0 32,0 0-18,0 0-2,0 0 26,0 0-26,0 0-11,0 0-2,0 0 11,0 0-16,0 3 5,-5 12 0,1 3-6,-2 6 11,-1 5-7,1 1 2,2 0 0,1 0-6,0-3 6,3-1 0,0-3 0,0-5-21,3 0 17,7-2 1,0-3-5,0-2-6,2-2 12,0-2 2,2-6-11,5-1 1,-1 0 8,4-8-3,2-7-9,-2-3 6,-3-5 4,3 1 4,0-5-9,-4 0-8,1 0 4,-8 0-7,-2 1 14,-5 2 6,-4 1 4,0 4 11,0 5 49,-4 4-50,0 5 15,1 3 1,-1 2-18,3 2-24,-5 18 4,0 6 8,1 5 4,0 1-3,5-4-1,0 1 0,0-5-1,0-2-16,4-2 17,8-1-21,2-2 5,2-3-92,-4-5-163</inkml:trace>
  <inkml:trace contextRef="#ctx0" brushRef="#br0" timeOffset="308308.8042">32281 8821 350,'0'0'60,"0"0"-40,0 0-14,0 0 41,0 0-17,0 0 25,24 7-9,-18-7-21,1 0 32,8 0-31,6-4-7,-2-8-3,5-2 2,0-2-18,-3-4 0,0-4 4,1-5 3,-4-2-7,0-7-2,-3 1-6,-3-1-31,-5 2 27,-7 6 5,0 3 4,0 4-1,-4 7 4,-5 2-2,-6 5-6,3 1 10,-3 5-2,3 2 0,-3 1 9,0 6-14,-2 18 5,3 12 0,-2 10-3,4 1 1,4 0 1,3-6 1,5-7 0,0-4 0,2-6 2,12-3-1,0-4 4,1-2 1,6-3-12,0-3-8,5-3-10,4-3 22,-2-3-95,-1 0-68</inkml:trace>
  <inkml:trace contextRef="#ctx0" brushRef="#br0" timeOffset="309095.2472">32688 8106 323,'0'0'105,"0"0"-80,0 0 38,0 0-19,0 0-27,0 0 14,30 24-10,-8-10 3,4 2-6,5 0-5,0 1 2,2-2-13,1-4 0,-2 1 6,1 0-3,1 0-5,-6 3 0,2-3 9,-3-2-9,-6 0 0,-2-3 0,-2 1 1,-8-2 2,-3-2-3,-6 1 0,0-1 2,0 4-2,0 1 30,-5 3-8,-8 0 20,-5 3-36,-2 3 1,-5 0-7,0 5 16,-2 2-20,-5 2 4,3 1 0,-3 0 7,1-2-2,-2-4-5,5-1 0,3-4-19,6-2 0,8-5-82,5-4-76,3-6-215</inkml:trace>
  <inkml:trace contextRef="#ctx0" brushRef="#br0" timeOffset="310895.8602">14835 10183 334,'0'0'8,"0"0"1,0 0 41,0 0 1,0 0-9,87 0 25,-66 0-36,4 0 2,2-3 4,4-3-27,5-1-10,0-4 0,7 2 1,-1-2-7,0 2 6,1 2-9,-9-2-29,-8 2-114,-10 0-34</inkml:trace>
  <inkml:trace contextRef="#ctx0" brushRef="#br0" timeOffset="311212.2527">15134 9965 535,'0'0'61,"0"0"-49,0 0 4,0 0 13,0 0-27,0 0 69,0 81-36,6-57-31,1 0 18,2-1-22,2-2-4,-1-3 4,-1-1-73,-1-1 7,0-4-38,0-1-137</inkml:trace>
  <inkml:trace contextRef="#ctx0" brushRef="#br0" timeOffset="312217.6645">15795 10270 657,'0'0'149,"0"0"-102,0 0 6,0 0-49,0 0 12,0 0-26,-2 0 10,1 0-46,-1 0 7,2 0-133,0 0-221</inkml:trace>
  <inkml:trace contextRef="#ctx0" brushRef="#br0" timeOffset="312411.6524">16102 10240 651,'0'0'5,"0"0"-5,0 0-22,0 0-11,0 0-166</inkml:trace>
  <inkml:trace contextRef="#ctx0" brushRef="#br0" timeOffset="312684.6358">16426 10282 796,'0'0'43,"0"0"-36,0 0 27,0 0-33,0 0 2,0 0-3,0 0-5,0 0-13,0 2-43,0-2-90,0 0-94</inkml:trace>
  <inkml:trace contextRef="#ctx0" brushRef="#br0" timeOffset="313340.2763">17418 10018 538,'0'0'99,"0"0"-94,0 0 43,0 0-48,0 0 16,0 0-11,45 10 5,-20-9 14,0 1-9,4-2-7,-4 0 12,7 0-15,-1-5 2,4-3-2,1-3-5,-3-1-10,-1 1-44,-7 1-20,-5-1-86</inkml:trace>
  <inkml:trace contextRef="#ctx0" brushRef="#br0" timeOffset="313628.2563">17603 9855 589,'0'0'90,"0"0"-90,0 0-9,0 0 6,0 0 6,0 0 4,13 78-4,-11-60 14,-2-1 33,0 1-44,0 3 1,0 0-7,0 0-3,0 0 2,4-1-47,-2 1-21,1-3 54,0-2-49,1-2-108,2-6-81</inkml:trace>
  <inkml:trace contextRef="#ctx0" brushRef="#br0" timeOffset="314802.254">19077 9871 255,'0'0'300,"0"0"-240,0 0 15,0 0-12,0 0-63,0 0 14,-7-34-9,1 28 0,0 3 35,-5-3-30,-1 1-3,2 2 2,-5 2 0,0 1-9,-1 0 0,1 0 1,-5 9-7,0 6 6,0 6-10,-1 2-2,3 1 3,3 4 6,5 1-2,1 4 5,5 3 0,2 0 0,2-1 4,0-5-8,0-5 4,3-5-3,9-5-2,4-5-10,8-3 3,4-4 16,4-3-4,1 0 7,-2 0-7,-3-5-19,-2-1-59,-7-3-75,0 0-101</inkml:trace>
  <inkml:trace contextRef="#ctx0" brushRef="#br0" timeOffset="315771.2493">19386 10212 350,'0'0'120,"0"0"-83,0 0 1,0 0 34,0 0-44,0 0-22,4-47 21,4 39-17,1 1-10,1 1 1,-1 0 20,0 0-13,2 3 5,0 3-12,1 0 3,5 0-4,1 2 0,0 11 0,0 5 9,-4 0-12,-3 1 3,-1 1 0,-5-3-1,-2-2 1,-2-2 0,-1 1-4,0-3 11,0-1-7,0-4 0,0-3 4,0-1-6,0-2 2,0 0-15,0 0 2,0-2-35,5-13 41,2-6-1,5-3 8,-3 4 15,2 4-14,0 3 21,1 5-20,-1 1 7,5 4-11,3 3 2,3 0 0,0 0 8,-1 7-8,-5 2 0,1 1 0,-2 1 1,-1 1-1,2 0 0,-3 1 3,-1 1-6,-2-4 3,-1 2-8,0-3 0,-3-2-55,-1-3-43,-2-4-183</inkml:trace>
  <inkml:trace contextRef="#ctx0" brushRef="#br0" timeOffset="317494.1438">20745 9690 445,'0'0'97,"0"0"-69,0 0 52,0 0-66,0 0 9,0 0 20,3 5-28,-3-2 18,0 2-33,0 4 0,-13 6 24,-6 3-20,-7 3-4,-3-1 0,-2 1 20,1-2-24,-3 0 4,2-3 0,3 1-10,-1-1-4,6 0-30,-1 1-9,1 0-51,1-1 49,4-2-27,0-2 54,5-1 17,2-6 16,4 1-5,1-4 22,2-2-14,2 0 29,1 0-16,1 0-3,0 0-9,0 1-9,1 4 0,12 1 19,5 1 2,5 4 14,5 1-19,0 0-6,2 2 22,0-2-27,-2 1-4,7-1 4,-4 2 10,0-1-9,1 1 2,-6 1-4,-2-2 8,-6 0-5,-3 0-7,-3-3 0,-1-2-12,-3-2-26,1-3-6,-4-2-24,-3-1-33,-1 0-126</inkml:trace>
  <inkml:trace contextRef="#ctx0" brushRef="#br0" timeOffset="319182.6138">21306 9835 275,'0'0'120,"0"0"-34,0 0-22,0 0-17,0 0 19,0 0-39,-2-4 24,1 4-14,-1 0-37,-1 3 20,-1 13-17,1 10-3,0 7 6,2 3 3,1 2-9,0-2 0,0-4 6,0-2-9,0-7 3,3-3 0,4-3-11,-1-5 10,3-5 1,2-2 0,3-5-27,6 0 24,2 0 6,3-8-2,1-7 11,-3-1-7,-1-4-5,-6 1 0,-4-1 5,-2-3-5,-5 1 0,-1 0 3,1 1 12,-4 2-6,1 3-9,-1 5 12,-1 4 5,0 4-16,0 3 1,0 0 6,0 0-1,0 0-7,0 5-10,0 14 2,3 3 14,7 1-10,0 0 4,2-2 0,2-3 3,3-2-3,1-4 0,1-1-2,4-2-44,2-5-15,2-2-78,0-2-468</inkml:trace>
  <inkml:trace contextRef="#ctx0" brushRef="#br0" timeOffset="340436.0418">21872 10562 404,'0'0'43,"0"0"-1,0 0 1,0 0 5,0 0-39,0 0-2,0 0 18,0 0-21,6 0 10,-1 0 10,3-4-12,2-5-10,10-8-2,1-1 9,3-1-5,1-4-4,-1-4 0,1 2-4,-4-3 11,0 1-8,1-2 1,-2 0 0,2-2 0,0 2 4,-2-3-4,-1 0 0,-1 2-3,0 0 3,-5 3 0,-5 1 0,-4 3 0,-4 2 0,0 3 0,0 2 3,0 3 11,-7 3-15,-2 3 1,-1 3-22,-3-1 17,-1 3 10,-3 2 4,-4 0-9,-1 25-8,1 9 6,-1 11 2,2 6 0,8 2 8,3 0-8,8-5 0,1-6 9,0-6-9,16-6 0,8-6-2,6-6 7,3-4-1,3-7 0,-2 0-3,-6-6 8,-2-1 3,-4 0-24,-4 0-11,-3-6-129,-6-3-215</inkml:trace>
  <inkml:trace contextRef="#ctx0" brushRef="#br0" timeOffset="341167.8802">22770 9546 232,'0'0'205,"0"0"-90,0 0-64,0 0 19,0 0-20,0 0-48,0-3 29,0 3-31,0 0 0,0 8 8,0 15 12,-3 11-20,-2 11 18,1 13-10,2 3 28,-1 2-36,0-1 7,0-8 0,-1-4-5,1-7-2,0-5 0,1-3 4,2-5-5,0-3 1,0-2 0,0 0-6,0-4 7,0-3-1,0-3 0,0-2-58,0 0 1,0-6-85,0-6-194</inkml:trace>
  <inkml:trace contextRef="#ctx0" brushRef="#br0" timeOffset="342540.0777">23245 9790 426,'0'0'90,"0"0"-21,0 0 2,0 0-25,0 0-46,0 0 0,-28 41-3,15-8 4,2 8-1,2 1 0,2 0 1,3 2-3,2-4 9,2-4-7,0-1 0,2-8-14,12-6 2,7-4 12,0-7 0,3-5-7,1-5 5,2 0 2,0-8 1,3-11 7,1-5 14,-1-7-22,0 2 7,-6-3-7,-5 2-3,-4-2 3,-5 0 0,-4 3 8,-1-1-5,-2 8-1,-3 3 0,0 6 22,0 7-21,0 4 13,0 2 4,0 0-20,0 10-4,0 17-14,-6 8 18,1 3 16,4-4-9,1-5-7,0-4 0,0-2 0,12-6-7,4 0 7,2-2 0,3-2-13,3-2 6,0-1-76,-3-6-149</inkml:trace>
  <inkml:trace contextRef="#ctx0" brushRef="#br0" timeOffset="343162.2973">23839 10186 492,'0'0'8,"0"0"5,0 0 30,0 0-32,0 0-2,0 0-2,49-68-7,-43 68 0,2 3 4,1 14 6,1 1-3,-1 4 6,-1-2-5,0-2-3,-1 0-5,-1-3 0,-5 0-8,-1-3-1,0-1 9,0-5 0,0 0 10,0-5 2,0 1-12,0 0 21,0-2 3,0-2 44,0-16-48,3-8-13,8-2-7,3 2 3,2 5-3,-3 8 0,-3 5 1,-1 3-9,0 5 8,0 0 0,-1 0-13,2 11 16,-3 2-3,1 3 0,-3-6 7,-2 1-11,2-1 4,-2-5 0,0 4-11,2-3 2,1 1-16,1 2-20,4-3-59,-1-1 50,2-5-141</inkml:trace>
  <inkml:trace contextRef="#ctx0" brushRef="#br0" timeOffset="343897.8147">24388 9715 528,'0'0'65,"0"0"-24,0 0-19,0 0 18,0 0-40,0 0-15,-4 4 7,8 1-1,8 4 9,5 2-1,1 2 7,9 1-6,-1-1 0,3 1 5,1-4-6,-1-1 1,4-1 0,5-4 5,2 2-5,0-1 1,-3 0-3,-1-1 9,-4-1-9,-6 0 2,-5-3-1,-6 0-6,-3 1 11,-8-1-4,-1 4 1,-1-3 7,-2 1-8,0-1 0,0 3 5,0 4-5,0 4 18,0 2 9,-11 1 14,-3 3-36,-6 5 10,-7 2-15,-6 2 7,-7 2 2,3-3-9,1 0 0,5-3 10,6-2-10,2 0 0,8-3-43,2-3-123,4-6-172</inkml:trace>
  <inkml:trace contextRef="#ctx0" brushRef="#br0" timeOffset="347265.7745">11653 11553 430,'0'0'94,"0"0"-32,0 0 49,0 0-63,0 0 2,0 0-11,0 0-34,0 0 42,-1 0-33,1 0-13,0 0 14,0 0-15,0 0-10,0 0-30,0 0-116,0 0-23</inkml:trace>
  <inkml:trace contextRef="#ctx0" brushRef="#br0" timeOffset="347576.7819">12395 11506 574,'0'0'72,"0"0"-40,0 0 73,0 0-72,0 0 5,0 0-38,10-1 9,-10 1-17,1-2 8,1 2-24,1 0-31,2 0-72,1-1 60,4-1-34,-6 1-183</inkml:trace>
  <inkml:trace contextRef="#ctx0" brushRef="#br0" timeOffset="348057.3312">12062 12105 726,'0'0'60,"0"0"-45,0 0 17,0 0-18,0 0-7,0 0 8,7 3-15,-7-3 0,0 1-1,0-1-13,0 0-12,0 0-70,0 0-73</inkml:trace>
  <inkml:trace contextRef="#ctx0" brushRef="#br0" timeOffset="355643.2109">15177 11345 349,'0'0'176,"0"0"-145,0 0-4,0 0 19,0 0-46,0 0-2,0 0-1,-2 0 6,-6 0 0,0 3-3,-1 3 0,0 0 9,-3 2-3,-1 3-6,-5 3 0,-3 4-1,-7 5-7,-4-1-6,-6 3-52,-3-1 16,1-2-16,-1-4-5,3-2 53,4-2 9,7-3 9,6 1 0,5-2 1,5-3-1,5-3 1,5-1-1,1-2 0,0-1 7,0 0 0,0 0 25,0 0-13,10 0 18,2 3 11,6 4-8,3 2-2,7 3-35,5 2 14,4 3-15,0-3 5,-2 3 9,-1-6-10,-5 4-6,-1-1 1,-1 1 3,-6 2-4,-2-6 0,-4 3 6,-6 0-23,-6-2 7,-3 0-72,0-2 23,0 1 9,-3 1-43,-5 0-45,0-3 63</inkml:trace>
  <inkml:trace contextRef="#ctx0" brushRef="#br0" timeOffset="357280.624">15754 11413 277,'0'0'115,"0"0"-62,0 0-2,0 0 11,0 0-51,0 0 21,0-2-23,0 2-1,0 0 6,0 0-14,0 8 0,-2 10 12,-1 4-11,-2 7-1,5 3 0,0 2 5,0-1-2,0 1 3,0-11-6,8 5 0,2-7-4,-1-1 0,3-1-3,3-7 7,2-3 2,-1-3 0,1-5-2,0-1 8,-1 0 1,1 0-9,0-2 10,3-14-3,2-2 17,1-4-19,0-4-4,-1-1 9,-3-1 2,0 0-12,-5-2 0,-4 3 2,0-1 8,-3 2-10,-3 2 0,-2 1 9,-1 4-2,-1 5-7,0 7 21,0 4-18,0 3 40,0 0-43,0 5-19,0 20 14,0 9 10,0 2 1,0 1-6,3-5 0,3-4 5,3-2-5,-2-4 0,1 1-10,2-1 10,1 1-11,1-4-31,2 1-31,0-6-10,1-6-220</inkml:trace>
  <inkml:trace contextRef="#ctx0" brushRef="#br0" timeOffset="359382.281">16505 12185 377,'0'0'111,"0"0"-104,0 0 4,0 0 25,0 0-36,0 0 2,0 6 21,0-5-21,0-1 22,0 0-16,0 0 0,1 0 4,7 0-12,2 0 7,2 0 2,2-6 3,1-2-12,-3-3 0,1 1 1,-1-1 8,-1-3-8,-1 1 2,-1-1 16,-2-3-14,2-1 14,0 0-19,-1-1 4,-2-2 8,2 1-12,-5-2 0,0 1 0,-3 1 4,0-1-5,0 3 1,0 0-8,-3 1-6,-5 4 14,0-2 0,-1 6-6,1 0 4,-2 6 1,4 1-7,0 2 6,-1 0 2,0 0 0,-1 8 0,0 14-3,2 8 6,3 6-3,2 0 0,1 2 4,0-3 11,0-2-4,0-3-10,0-4 5,0-5-6,3-3-5,6-3 4,5-3 1,0-3-1,4-3 3,2-3 0,0-3-2,3 0-91,-4 0-17,0-7-203</inkml:trace>
  <inkml:trace contextRef="#ctx0" brushRef="#br0" timeOffset="360264.2825">17229 11068 426,'0'0'57,"0"0"-8,0 0 26,0 0-37,0 0-18,0 0-1,0-3-15,0 3-5,0 8 1,0 13 0,0 13 17,0 12 2,0 9-1,0 9 18,0 1-29,0-1 4,0-4-11,-3-3 16,-2-3-16,1-1 0,2-2 2,1-4-1,1-7-1,-2-4 0,2-2 0,0-2-31,0-4 27,0-6-71,0-2-23,0-8-19,0-10-217</inkml:trace>
  <inkml:trace contextRef="#ctx0" brushRef="#br0" timeOffset="362762.3176">17866 11358 417,'0'0'104,"0"0"-43,0 0-28,0 0 34,0 0-49,0 0-8,0 0 43,0-13-49,0 13 20,0 0-23,0 0 15,0 0-20,0 0 4,-5 3 0,-1 14-1,-3 7 8,2 4-7,-1 5 0,4 1-4,2-3 0,2 1 4,0-5 0,0-1 0,0-5 0,0-3-5,3-5-8,6 0-4,3-3 8,3-6 9,4-4 0,4 0-3,5-4 5,2-16-2,2 1 0,-1-6 12,-3 3-18,-6-1 6,-2 1 0,-8 1-5,-5 0 9,-1 0-4,-3-1 0,-3 1 14,0 2-12,0-1-2,0 4 0,0 4 8,0 4-7,0 7-1,0 1 0,0 0-14,0 13 13,0 13-18,0 8 19,4-1 11,1-1 9,-2-5-17,5 0-3,1-2 9,4-4-12,-1-3 3,3-3-1,-5 2-8,-1 0-68,1-3-30,-3 0-183</inkml:trace>
  <inkml:trace contextRef="#ctx0" brushRef="#br0" timeOffset="363458.2979">18577 11857 445,'0'0'34,"0"0"-17,0 0 47,0 0-47,0 0 3,0 0 27,21-7-14,-12-7-8,4 0-25,-1-2 4,-2-1-14,-2-1 3,-2 3 6,-3 3-10,-1 5 8,-2 4 2,0 3 1,0 0-17,0 0 16,0 11-19,-2 10 20,-2 5 7,-2 0-3,2-2-4,4-3 0,0-3 0,0-5 23,0 0-22,1-5 3,6 2-4,-1-4 0,2-2-2,1-3-28,3-1-76,-3 0-269</inkml:trace>
  <inkml:trace contextRef="#ctx0" brushRef="#br0" timeOffset="363688.2815">18652 11561 645,'0'0'1,"0"0"1,0 0-2,0 0-83,0 0-79,0 0-49</inkml:trace>
  <inkml:trace contextRef="#ctx0" brushRef="#br0" timeOffset="364830.2493">19032 11228 433,'0'0'134,"0"0"-106,0 0-12,0 0 28,0 0-44,0 0 0,0 0 0,0 0-12,0 0 1,14 0 7,4 4 4,5 6 8,4 3-7,4 2 0,-1 0 7,0 0-5,-3-2-3,0 1 0,0-2 6,1-1-10,-1-1 4,-2 1 0,1-1 0,-5 1 2,-2 1-2,0-2 0,-2 1 0,-1-1-4,-2 1 4,-4-1 0,-1-3 4,-4-4 2,-2-2-6,-3-1 0,0 0 3,0 1 52,0 4-11,0 6-30,-17 4 14,-5 4-20,-11 4-8,-6 4 0,-3 0 5,-4 1-1,0 3-4,2-4-14,6 0-4,8-5-97,9-2 21,3-7-68,9-5-232</inkml:trace>
  <inkml:trace contextRef="#ctx0" brushRef="#br0" timeOffset="367469.7229">20281 11428 426,'0'0'129,"0"0"-96,0 0 13,0 0-3,0 0-43,0 0-4,0 0 3,0 0-7,0 0-6,6 0 15,6 1-1,7-1 18,5 0-10,2 0-8,2 0 0,-1 0-15,-2 0 6,-4 0-47,-3 0-9,-5 0-7,-2 0-133</inkml:trace>
  <inkml:trace contextRef="#ctx0" brushRef="#br0" timeOffset="367738.2974">20252 11608 207,'0'0'88,"0"0"-64,0 0 55,0 0-17,0 0-11,0 0-8,55 25-12,-35-24 20,1-1-34,2 0-11,2 0 0,0 0-6,-1 0-44,-3 0-71,-9-3-140</inkml:trace>
  <inkml:trace contextRef="#ctx0" brushRef="#br0" timeOffset="370923.3158">21218 11221 208,'0'0'39,"0"0"22,0 0 8,0 0-49,0 0 39,0 0-39,0 0 26,0-28 26,0 27-51,0-1 46,0 0-33,0 1-14,0 1 15,0 0-35,0 0-4,-2 0-9,-5 0 6,-3 0-7,-2 0 12,-1 12 2,-1 3-10,-1 6 10,0 6 0,3 4 0,0 3 3,5 4-12,1 1 9,1-1 0,2-3 3,3-2-2,0-2-1,0-4 0,0-3-10,0-3 10,9-3 0,3-2 1,6-3-15,3-6 21,3-6-7,4-1 0,2-3 15,0-12-4,0-4-4,-2-1-7,-1-4 20,-2-1-19,-4-2-1,-3 0 0,-7 1 14,-7-1-14,-4 3 0,0-3 5,-14-2-1,-5 4-4,1-3 0,0 6 0,2 1-8,1 3 7,3 4-38,3 5-22,3 5 26,0 2-129,-3 2-235</inkml:trace>
  <inkml:trace contextRef="#ctx0" brushRef="#br0" timeOffset="372659.3179">23537 11392 413,'0'0'89,"0"0"-80,0 0 45,0 0-23,0 0-23,0 0-8,0 3-9,1 1 4,8 1 2,0-3 3,0-2 3,4 0 7,2 0 13,4 0 12,1-10-27,-1 0-16,-1-4 1,-6 5 7,-4 1 5,-4 4-4,-4 4-1,0 0 14,0 0-3,0 0-12,0 0 1,0 4-30,-4 10 23,-2 4 8,1 2-1,4-3 0,1-1 11,0-1-16,0-2 5,0 0 0,7-5-2,2 0 6,6-2-4,-1-1 0,2-4 12,2-1-12,3 0 13,2 0-12,3-7 24,-2-7-25,4-4 4,2-3-8,1-6-4,1-3 2,-4-4-2,-1-2-5,-5-1 9,-4 3 4,-3-1 0,-9 4 2,-3 6 8,-3 4-10,0 4 25,0 7-2,0 5 31,0 2-30,0 3-10,0 0-4,0 0-7,0 0-6,-3 14-2,0 14 3,-2 11 2,1 8 4,-2 4 12,-1 0 22,-1 1-34,-1-4 16,-3-1-5,2-4-14,2 1 24,-2 6-23,3 5 1,-1-2 11,0-1-2,0-5-12,2-9 0,-2-2 6,2-6 6,0-3-10,-3-4-1,3-2 6,0-5-1,0-1-6,0-2 0,2-6 0,1-3 8,2 0-6,1-3-2,0-1 6,0 0-6,0 0-3,0 0-9,0 0 12,0-15-22,0-6 22,0-8 0,1-4-10,11-8-10,1-5 12,5-7-23,-1 1-32,-1 0 45,-4 10-15,-4 12 15,-7 9 3,2 11 15,-3 5 0,1 3 0,7 2-24,7-1-112,7-3-48,3-4-156</inkml:trace>
  <inkml:trace contextRef="#ctx0" brushRef="#br0" timeOffset="373018.3026">23803 11220 699,'0'0'24,"0"0"2,0 0 11,0 0-34,0 0-6,0 0-7,-3-4-45,0 4-17,-1 0-231</inkml:trace>
  <inkml:trace contextRef="#ctx0" brushRef="#br0" timeOffset="374160.3026">25279 11584 182,'0'0'276,"0"0"-258,0 0-13,0 0 13,0 0 29,0 0-44,3 24 4,6-21 16,4-1-8,1-2 44,4 0-26,3-5-3,3-6-2,4-6-22,2-2-3,4-4-3,0-3 5,-4-4 6,0-2-9,-6 1 0,-3-2-2,-6-2 0,-5 0 0,-1-1 0,-8 2 0,-1 2 5,0 2-5,0-1 0,0 0 8,-11 1 8,0 3-14,2 7-2,-1 10 0,2 2 10,4 5-2,-1 2 5,2 1-1,-3 0-11,-5 15-2,-5 20-2,-1 11 3,2 10 2,3 6-1,10-2 11,2-2-2,0-3 0,0-9-12,11-3 2,1-11 0,0-2-7,2-5 7,5-4 0,1 0-2,6-3-36,5-6 3,3-10-41,8-2-98</inkml:trace>
  <inkml:trace contextRef="#ctx0" brushRef="#br0" timeOffset="374678.3032">26279 11264 585,'0'0'96,"0"0"-84,0 0 25,0 0-25,0 0-12,0 0-2,3 0-2,8 0 2,5 0 2,6 0 5,3 0 10,0 0 11,0 0-20,0 0-6,5 0 0,1 0 6,5 0-20,4 0-14,-6 0-27,-5 0-39,-10 0-133</inkml:trace>
  <inkml:trace contextRef="#ctx0" brushRef="#br0" timeOffset="374999.7266">26293 11461 472,'0'0'0,"0"0"0,0 0 62,0 0-19,90 2-20,-53-2 8,1 0-23,-4 0-6,-6 0-2,-2-4 5,-4 1 2,-1-1-7,3 2 3,-2 1-10,-1 0-47,-7 1-56,-5-5-111</inkml:trace>
  <inkml:trace contextRef="#ctx0" brushRef="#br0" timeOffset="375453.3005">26543 11017 460,'0'0'94,"0"0"-54,0 0-40,0 0 33,0 0-33,0 0 0,-36 77 39,15-35-36,-3 6 54,2 3-21,-2-1-35,3-3 28,0-4-29,6-2 0,0-2-6,3 0 5,2-2-3,-3 3-29,-1-4-50,-1 0 45,0-4-38,-1-5-32,2-5-52</inkml:trace>
  <inkml:trace contextRef="#ctx0" brushRef="#br0" timeOffset="376043.1342">26908 11417 188,'0'0'130,"0"0"-124,0 0 13,0 0 66,0 0-46,0 0-5,61 7 27,-46-7-57,0-2 2,2-7 7,-1-2-4,-2 2-9,-1-3 0,-4 2 2,-2 1 4,-4 2-4,0 5-2,-3 2 18,0 0-13,0 0-10,0 5-10,-4 15 11,-7 6 2,1 1 4,0-2 29,5-5 7,4-4-31,1 0 15,0-4-22,4 1 0,9-1 6,1-1 2,2-4-7,-1-4-1,4-3-10,3 0-45,1-10-77,4-13-299</inkml:trace>
  <inkml:trace contextRef="#ctx0" brushRef="#br0" timeOffset="376270.1346">27289 11149 891,'0'0'1,"0"0"25,0 0-25,0 0-2,0 0-9,0 0-18,-8 0 26,8 0-66,-4 0-62,-3 0-225</inkml:trace>
  <inkml:trace contextRef="#ctx0" brushRef="#br0" timeOffset="378825.3143">12472 13157 60,'0'0'282,"0"0"-233,0 0 54,0 0-38,0 0-59,-88-21 43,72 18-20,-2 2-29,3 1 31,-3 0-28,3 0 4,-1 0-7,-4 0 12,-1 0-13,-1 9 1,-2 1 0,2 4 2,2 4-2,3 2 0,3 3-1,8 5-3,2 0-2,4 2 6,0-1 0,0-2-7,8-3 7,0-3 0,3-4 0,0-4-6,1-3 3,3-3-2,0-3 5,1-4-21,3 0 33,3 0-12,0-10 14,1-8-5,-1-5-2,-3-1-7,-4-3 0,-1-1 7,-7 3-4,-1 7-3,-3 3 0,-1 5 0,-2 5 0,0 1 0,0 4 0,0 0-3,0 0 3,0 0-11,3 4-2,1 11-11,2 5 24,1-2 0,0 0 1,0-3-3,3-2 11,1-2-6,-1-5-3,4-3-10,-2-3 3,4 0-2,-2 0-10,-1-7 2,0-7-11,1-3 17,-2 1 3,1 1 6,0 2 2,1 2 13,1 3-3,-2 2 26,4 5-24,-1 1-5,3 0 2,-2 3 0,2 10-8,-5 2 0,-1 2-1,-2-2 14,-4-2-7,0 1 10,-4 1 5,-1 2-14,-1-2-5,-1-1-3,0-1 4,0-4 9,0-3-12,0-6 4,0 0 2,0 0 1,0 0-8,2-15 8,6-6-6,1-3 7,4-1-9,-1 7 0,3 2 0,1 3-2,3 0 0,5 5 0,5-2 4,2 4-2,2 5 1,-3 1-1,-5 0 0,-1 0-6,-6 13 6,-2 2-4,-2 2 3,-2 1 0,-2-2 1,2 3 0,-1-4-3,2-2-34,0-2-28,1-7-64,2-1-238</inkml:trace>
  <inkml:trace contextRef="#ctx0" brushRef="#br0" timeOffset="379481.235">13687 13249 556,'0'0'83,"0"0"-38,0 0 24,0 0-25,-87-23-35,69 23 25,-4 3-34,4 15 0,-1 7 3,-2 3 0,4 6-3,4-3 0,5 1 0,5-4-7,3-2 7,0-5 0,0-3-5,8-5 0,2-2 0,1-5 1,1-3-11,-1-3 6,3 0 8,4-3 1,2-12-7,2-5-40,0-5-2,-4-1-5,-5-4-9,-5-4 50,-5-4 6,-3-4 7,0-2 5,0-1 2,0 1 23,-8 0 28,-1 2-18,1 2 62,0 4-61,4 4-24,-1 8 33,3 9-43,2 6 2,0 3-9,0 6 5,0 0-12,0 12 7,10 24 0,7 11-12,3 5 20,-1 3-8,-1-4 0,-1-6 2,0-5 5,1-5-7,5-6-16,-1-2-4,5-6-101,-5-4-29,-1-9-467</inkml:trace>
  <inkml:trace contextRef="#ctx0" brushRef="#br0" timeOffset="380393.2985">15346 12963 352,'0'0'151,"0"0"-135,0 0 24,0 0 45,0 0-84,0 0 17,4-9 8,-4 9-16,0 0-16,-6 14 12,-10 6-6,-7 3 23,-6 9-19,-7-1-4,-2 3 0,-3-3-34,0-1 17,4-3 6,4-5 2,6-4-12,5-4 22,7-3-1,2-5 0,2-1 6,7-2-5,2-3 7,2 3-2,0 0-6,0 3 7,9 3-7,5 1 27,2 1-24,1-1 27,5 2-15,2 1-5,2 0 28,4 2-31,2 0-7,-3-3 0,-2 2 7,-4-2-7,-5 0 0,-5-2 1,-1 1-14,-7-2 6,-1-3-47,2-3 15,3-2-74,0-1-161</inkml:trace>
  <inkml:trace contextRef="#ctx0" brushRef="#br0" timeOffset="381543.3066">16169 13013 379,'0'0'104,"0"0"-29,0 0-71,0 0 2,0 0-6,0 0 5,-13 95 10,13-64-1,0 2-8,0-4 23,0-2-24,9-3 10,0-1-14,2-5 6,3-2-8,1-2 2,1-7-1,2-3 0,0-4-3,3 0 3,1-5 13,-1-10-9,-1-1 19,-2-4-21,-2 2 3,-4 0-3,-2 0 8,-2-2-10,-5 2 0,-2 0 5,-1 0 14,0 4 7,0 1 7,0 5-1,0 5-24,0 2 17,0 1-25,0 0 0,0 0-10,0 18 1,0 3 9,0 8 0,0-1 5,0-3-5,5 0 0,5-3 1,2-2-3,3-2 2,6-5-12,1-4-17,2-3-80,-4-6-64,-1 0-305</inkml:trace>
  <inkml:trace contextRef="#ctx0" brushRef="#br0" timeOffset="382396.174">16765 13651 446,'0'0'76,"0"0"-43,0 0-33,0 0 55,0 0-22,0 0-26,46 38 27,-34-38-11,5 0-3,6-3 30,-1-10-44,5-3-3,-1-4-3,-1-2 17,-4-2-19,0-2 2,-5-1 0,-5-1 16,-4-1-8,-2-1-8,-5 0 0,0-2 3,0 2-3,-11 5 0,0 7 3,1 5-15,1 9 12,2 4-11,-1 0 5,-2 0 6,1 15-13,0 13 13,0 7 0,6 4 6,3 0-5,0-2-1,0-3 0,10-5 8,4-7-17,4-1 9,0-6 0,1-4 3,5-4-3,-1-7-11,8 0-26,4-1-76,1-16-108</inkml:trace>
  <inkml:trace contextRef="#ctx0" brushRef="#br0" timeOffset="383066.3099">17643 12591 384,'0'0'108,"0"0"-82,0 0 5,0 0-10,0 0-10,0 0-9,-9-3 12,5 5-10,3 1 27,-1 0-21,2-2 25,0 3-26,0-1 5,-1 1 11,-1 5-18,-1 3 1,-2 3 0,4 9-6,1 8 6,0 8-2,0 15-6,0 5 23,0 3-22,0-2 16,0-3-8,0-7 4,0-1 16,0-5-28,0-3 6,0-3-3,0-4 3,0-5-7,0-4 0,0-2 0,0-5-6,0-4 7,0-5-2,0-3-23,0-5-114,4-2-25,1-4-132</inkml:trace>
  <inkml:trace contextRef="#ctx0" brushRef="#br0" timeOffset="384510.3214">18210 12798 289,'0'0'121,"0"0"-51,0 0 15,0 0-54,0 0 9,0 0-21,-6-14-17,3 14-4,2 11-2,-2 10 4,-2 6 38,2 7-34,-2 5 17,3 2-14,2-2 5,0-3 2,0-2-14,0-3 0,3-5-3,10-4 1,2-5 1,3-4 1,3-2 0,-1-5-3,0-3 3,1-3 0,-1 0 8,2 0 1,2-3-9,-1-9 0,0-6 6,1-1-14,-2-3 8,-4 0 0,0-3-6,-4-1 6,-3-3 0,0-2-9,-5-1 4,-1 3 5,-1 3 0,-4 10 1,0 4-2,0 4 23,0 6-19,0 2 41,0 0-43,0 0 2,0 0-3,0 16 0,0 13-5,0 6 13,3 1-8,4-1 0,2-8 3,3-2-9,3-4 6,-3-3 0,3-2-18,-1-4 5,-1-1-54,-1-5-35,-1-5-180</inkml:trace>
  <inkml:trace contextRef="#ctx0" brushRef="#br0" timeOffset="385361.3273">18918 13350 522,'0'0'120,"0"0"-117,0 0 9,0 0-12,0 0-1,0 0 0,1 6 2,8-6 16,0 0-2,3-1-10,3-9 27,0-1-17,2-3-8,0-3-5,2-2 9,-5-1-11,-2 3 0,-3 6 0,-6 3-7,-2 2 14,-1 6-7,0-1 16,0 1-4,-1 0 8,-7 3-20,-1 16 20,-1 10-32,1 2 17,3 3-5,1-6 0,5-2-4,0-5 3,0-5-1,2-2-1,10-2-5,1-5 6,4-2-14,0-5-11,2 0-57,-3-5-66</inkml:trace>
  <inkml:trace contextRef="#ctx0" brushRef="#br0" timeOffset="385699.3142">19074 12972 667,'0'0'45,"0"0"-26,0 0 46,0 0-53,0 0-12,0 0 0,-1 0-39,1 0 0,0 0-99,0 0-191</inkml:trace>
  <inkml:trace contextRef="#ctx0" brushRef="#br0" timeOffset="386677.3116">19390 12685 379,'0'0'213,"0"0"-197,0 0 13,0 0-29,0 0 1,0 0 2,54 4 0,-30 1-3,3 5 0,0-2 16,1 1-4,3 0 2,2 0-12,3 0 13,3 2-12,2-3-3,1 2 0,-4-2 11,-4 2-14,-6-3 3,-5 1 0,-10-1-3,-1 0 3,-8-2 0,2 1-1,-1-1 13,0-1-12,2 2 0,-3-2 1,-1-2-2,2 3 1,-2-3 0,0 0-1,-2 1 9,1-3-8,-2 2 0,0 0 0,0-2 2,0 0 5,0 0-7,0 1 0,0 3 11,-6 5-5,-11 8 16,-11 5-20,-5 6 12,-7 3-4,-2 4-10,-1-2 2,-6 0 9,1 2-11,3-5 0,8-3 1,8-4 7,7-4-5,10-4-3,2-2 0,5-2-10,4-3-4,1-6-35,0 0-22,0-2 1,13 0-85,4-3-172</inkml:trace>
  <inkml:trace contextRef="#ctx0" brushRef="#br0" timeOffset="387855.6748">20496 12882 390,'0'0'106,"0"0"-97,0 0 40,0 0 21,0 0-60,0 0 7,90-10-9,-64 8-2,3 0 7,-3 2-13,1 0 0,-1 0-4,-1 0-39,-4 0-69,-2 2-94</inkml:trace>
  <inkml:trace contextRef="#ctx0" brushRef="#br0" timeOffset="388100.6634">20489 13102 377,'0'0'114,"0"0"-107,0 0 41,0 0 30,0 0-30,0 0-25,98 1-19,-64-1 20,-1-9-22,-3 0 3,-6 1-10,-2 2-53,-4 2-26,-5 3-73,-2-1-189</inkml:trace>
  <inkml:trace contextRef="#ctx0" brushRef="#br0" timeOffset="388855.7937">21264 12664 561,'0'0'85,"0"0"-41,0 0 20,0 0-64,0 0 13,0 0-13,-3 58 22,0-21 14,-1 2 7,-2 0-41,1 0 18,-2-1-20,1-4 10,3-4-8,0-1-2,0-5 0,3-2-3,0 1-34,0-2-15,0 0-25,0 0 24,0-4-53,0-7-193</inkml:trace>
  <inkml:trace contextRef="#ctx0" brushRef="#br0" timeOffset="390497.3243">23427 13070 413,'0'0'78,"0"0"-77,0 0 14,0 0-15,0 0 4,0 0-7,23 21 6,-16-21 10,1 0 43,2 0-49,5 0 15,3-1-20,9-10 7,1-2-18,2-3-10,-3-2-18,-3 2 26,-8 2-32,-2 4 36,-10 6 7,-4 2 8,0 2 65,0 0-30,-3 0-37,-7 0 14,-1 12-19,2 4-2,2 4 1,3 1 0,2 0 1,1 0-1,1 0 0,-2 2 3,1-3 13,1-2-14,0-4-2,0-2-1,1-1-7,9-2 8,4-5 0,4-2 5,4-2 4,5 0-9,6-3 0,1-11 3,3-2 4,-1-3-7,-2-6-2,-2 0 2,-5-2-28,-6-4 19,-4 0 8,-4-4 1,-5-1 1,0-1 6,-7-4 9,2 0 33,-1 2-46,1 2 4,1 2-7,2 4 3,-3 5-6,-3 8 6,2 5-3,-2 6 52,0 6-27,0-1 22,0 2-47,0 3-12,0 25-1,-2 17 13,-4 10 10,-1 11 31,1 0-29,0 2 9,-2-3-4,3-5-2,-1-3 10,-1-1-6,1-2 1,0-4 5,-1-4-15,1-1-10,0-4 0,-1-5 5,0-3-5,0-2 0,1-4 2,2-5-2,1-1 4,0-3-4,1-3 0,1-2-8,1-6 4,0-1 4,0-5 0,0 1-14,0 0 4,0-2 3,0 0 7,0 1-7,0 1 0,0-1 7,0 1 0,0-2 2,0 0 3,0 0-5,0 0 0,0 0 14,0 0-8,0-2-6,0-14 3,-5-8 1,-3-8-4,0-3-15,3-3-16,2 2-33,3 4 54,0 4-24,0 6 18,3 3 2,8 8-21,4 0 20,0 4 6,3 2-6,0-1 9,6 3 6,-1-3-34,3-2-37,-5 0-163</inkml:trace>
  <inkml:trace contextRef="#ctx0" brushRef="#br0" timeOffset="390894.3292">23832 12769 671,'0'0'29,"0"0"38,0 0 3,0 0-60,0 0 9,0 0-19,-3-6-7,0 6-36,1 0-132,2 0-116</inkml:trace>
  <inkml:trace contextRef="#ctx0" brushRef="#br0" timeOffset="392648.3446">25810 13249 608,'0'0'49,"0"0"-36,0 0 51,0 0-58,0 0 19,0 0-25,-3 32 0,3-28-10,0-1 18,0 0-8,5 0 0,-2-3 15,4 0-15,5 0 5,2 0 16,3 0 35,4-10-52,3-8-4,2-3 0,2-5 9,-1-3-18,-4-2 9,-1-5 0,-5-3-12,-6-5 6,-4-3 6,-4-1-6,-3-2 12,0 4-9,0 0 3,0 9 0,-9 4 0,-3 3 5,-1 3-5,0 4 0,3 3 9,0 10-21,4 6 11,2-1 1,-2 5-14,-2 0 14,-5 12 0,-2 16-4,0 13-5,1 12 5,7 7 4,1 5 0,6-1 38,0-6-37,6-8 8,9-10-9,3-5 12,1-7-14,5-2 2,3-4 0,4-4-6,7-4 6,8-5-14,2-7-26,4-2-107,-6-5-184</inkml:trace>
  <inkml:trace contextRef="#ctx0" brushRef="#br0" timeOffset="393307.3636">26552 12873 546,'0'0'102,"0"0"-49,0 0 27,0 0-55,0 0-25,0 0 0,9 0-1,1 0 5,1 0-5,3 0 4,6 0-2,7 0 9,6 0 3,2 0-13,4 0 0,-3 0 2,-3 0-15,-5 0-9,-8 0-35,-6 6 4,-6 1-111,-8 1-96</inkml:trace>
  <inkml:trace contextRef="#ctx0" brushRef="#br0" timeOffset="393562.2983">26604 13094 285,'0'0'17,"0"0"13,0 0 71,0 0-45,0 0-29,81 9 17,-56-9-24,0 0-14,0-4-6,-1 0-5,-3 1-84,-1 3-117</inkml:trace>
  <inkml:trace contextRef="#ctx0" brushRef="#br0" timeOffset="394465.3196">27442 13035 495,'0'0'50,"0"0"-27,0 0 33,0 0-21,0 0-34,0 0 54,27 0-46,-12 0 7,3-8-16,0 0 20,-2-2-20,2-3 0,-1-2-8,0-6 4,-1-2-34,-2 0 6,0-3 18,-4 6-14,-4 10 24,-1 4 4,-4 4 0,-1 2 11,0 0-6,0 0-10,0 9-3,-1 11 8,-5 4 0,-3 3 7,3-1-3,3-5 27,1 0-28,2-3 6,0-3-9,0-1 14,0-1-15,8-1 1,5-1 0,4-2 5,4-2-5,4-1-41,0-6-42,-2 0-162</inkml:trace>
  <inkml:trace contextRef="#ctx0" brushRef="#br0" timeOffset="394708.3042">27720 12648 532,'0'0'12,"0"0"-24,0 0-4,0 0-119</inkml:trace>
  <inkml:trace contextRef="#ctx0" brushRef="#br0" timeOffset="395165.8285">28065 13118 650,'0'0'84,"0"0"-70,0 0 60,0 0-46,0 0 3,0 0-30,-2 2 10,2-2-11,0 0 1,-3 0-2,-8 0-20,5 0-75,-4 0-65,3 0-224</inkml:trace>
  <inkml:trace contextRef="#ctx0" brushRef="#br0" timeOffset="405427.3381">26331 9910 443,'0'0'78,"0"0"-51,0 0 15,0 0 3,0 0-17,0 0-19,3 3-9,-3-3 0,1 0 5,-1 0-5,5 4 0,7-3 0,3 4-6,12-1 9,5 0-3,10 0 0,9-3 0,4-1 3,6 0 1,6 0-1,14 0-3,4 0-3,8 0 2,2 0 1,-4 0-5,6 0 2,3 0 3,6 0 0,10-5 0,7 0 7,3 0-7,8 2 0,2 3 3,-4 0 14,-4 0-17,-10 0 1,-8 0 2,-11 2 0,-16 1-3,-17 0 0,-26-1 0,-16 0-13,-15-1 6,-9-1-91,-4 0-166</inkml:trace>
  <inkml:trace contextRef="#ctx0" brushRef="#br0" timeOffset="406576.3271">29867 9856 420,'0'0'22,"0"0"6,0 0 78,0 0-86,0 0 16,92-39 4,-65 35-33,0 1 36,-1 3-20,3 0-19,1 0 26,2 0-23,0 0-7,4 9 0,-3 6 9,-4 4-12,-4 6 3,-6-1 0,-8 1-15,-11 2 11,0 2 4,-17 1-12,-16 0 26,-8 0-2,-6-1-12,1-5-10,3 0 5,2-4-61,7-6 16,8-1 17,9-6 4,9-1 29,8-1-6,0-2-6,0 1 10,11 1-3,11-1 5,9-1 44,10-3-15,3 0 17,1 0-12,1 0-30,-4-4 31,-3-1-27,0 0-8,-7 4 0,0 0 6,-4-1-18,-4 2 12,-1 0-89,-7 0 21,-7-1-178</inkml:trace>
  <inkml:trace contextRef="#ctx0" brushRef="#br0" timeOffset="407159.1353">29573 9625 352,'0'0'123,"0"0"-110,0 0 50,0 0-11,0 0-28,0 0 11,-27 51-31,12-12 30,0 8 0,0 2-29,1 4 33,0 0-37,5-2 2,4-1-3,5-5 2,0-2-7,11 0-13,16-6-21,7 1 39,8-2-11,5-5 11,12 1-11,6-5-2,4-6-45,4-6-51,-1-8-180</inkml:trace>
  <inkml:trace contextRef="#ctx0" brushRef="#br0" timeOffset="407543.1305">30887 9807 569,'0'0'13,"0"0"-13,0 0 3,0 0 8,0 0 9,0 0 2,2 85-2,-1-57 8,2 0-18,-1 4 4,1 1-14,-2 5 6,-1-1 2,0 1-3,0-1-5,-10 1 19,-9-2-15,-7-1-4,-4-2 0,-5-3-19,-6 0-14,-7-4-70,-7-5-170</inkml:trace>
  <inkml:trace contextRef="#ctx0" brushRef="#br0" timeOffset="410782.3319">6263 14854 538,'0'0'201,"0"0"-130,0 0-6,0 0-22,0 0 10,0 0-42,0 0 10,0-6 1,0 6-15,0 0-13,0 0 6,0 0-33,0 0 14,0 0-63,0 1-100,-9 7-176</inkml:trace>
  <inkml:trace contextRef="#ctx0" brushRef="#br0" timeOffset="411067.518">5915 15254 644,'0'0'117,"0"0"-75,0 0 5,0 0-7,0 0-29,0 0-11,0 4 0,0 4-3,-3-1-39,3 1-45,0-5-121</inkml:trace>
  <inkml:trace contextRef="#ctx0" brushRef="#br0" timeOffset="411351.5006">6594 15311 687,'0'0'102,"0"0"-90,0 0 5,0 0-16,0 0 17,0 0-18,0 0 0,0 0-6,0 2-34,0 1-48,0 0 20,0-2-113</inkml:trace>
  <inkml:trace contextRef="#ctx0" brushRef="#br0" timeOffset="411968.3326">7883 14651 621,'0'0'103,"0"0"-88,0 0 19,0 0-27,0 0-7,0 0-8,-5 58 5,10-25 3,3 0 50,-2 2-45,-1 0 6,-2-1-8,2 1 15,-2-2-18,1 0 0,-1 0 3,2 0-16,-2-3-28,1-1-1,-4-3 42,3-7-55,-3-4-43,0-7-32,2-4-172</inkml:trace>
  <inkml:trace contextRef="#ctx0" brushRef="#br0" timeOffset="412266.3282">7944 14572 299,'0'0'304,"0"0"-280,0 0-19,0 0 0,90-57 11,-59 48-7,0 4-12,-2 2 3,-4 3 0,-2 0-4,-3 5 4,-2 10-4,-1 3-26,-3 5-60,-6-1-63,-2 2-99</inkml:trace>
  <inkml:trace contextRef="#ctx0" brushRef="#br0" timeOffset="412534.3407">8041 14932 505,'0'0'44,"0"0"-19,0 0-25,0 0 16,0 0-11,96-30 16,-71 19-17,3 4-2,-10 2 5,0 4-7,-7 1-8,-3 0-86,-3 0-118</inkml:trace>
  <inkml:trace contextRef="#ctx0" brushRef="#br0" timeOffset="412782.3266">8062 15160 356,'0'0'3,"0"0"40,0 0 67,0 0-60,0 0 3,0 0-23,70 0-11,-48-2 10,2-4-27,-4 0 0,2-2-2,-1 2-63,-3 3-64,1-3-30,-2 4-84</inkml:trace>
  <inkml:trace contextRef="#ctx0" brushRef="#br0" timeOffset="414152.5842">8845 14893 283,'0'0'156,"0"0"-123,0 0 46,0 0-56,0 0 10,0 0-6,-94-43-26,79 41 37,-4 0-21,7 1-11,-1 1 39,2 0-45,-2 0 0,4 7 0,0 7-4,0 2-2,0 2 6,3 2 0,3-2-13,3 0 11,0 0 2,0-3-1,0 1 2,0-2-6,0-2 5,0-3 0,0-1-11,9-3 5,-3-4-7,6-1 9,0 0-7,7 0 11,3-3 0,0-11 5,-2-1 8,-2 2-5,-6 1-5,-4 4-3,-4 3 14,-1 1-14,-1 4 9,-2-1-5,2-1-2,0 2 0,1-1-2,0 1 0,3 0-11,5 11 8,-1 7 2,-1 4-2,-2 2-1,-2 4 8,-2 3-4,-3 0 24,0 2 13,0-1-3,0-1-32,-6 1 1,0 0 18,1-1-21,2 0 2,-1 0-2,-1-2 7,0-5-7,0-5 0,-1-5 1,0-7 23,4-4 2,2-1 2,0-2-5,0 0-23,0-6-2,0-15-3,8-11-9,8-5 4,2 1-33,3 2-7,-4 7 11,-1 3-8,2 1 17,0 1-52,-2 0-166</inkml:trace>
  <inkml:trace contextRef="#ctx0" brushRef="#br0" timeOffset="414417.5685">9175 15053 651,'0'0'262,"0"0"-249,0 0-4,0 0-1,0 0 5,0 0-13,0 0 1,0 0-7,0 0-5,0 0-55,0 2-14,-3 0-121,-3-1-323</inkml:trace>
  <inkml:trace contextRef="#ctx0" brushRef="#br0" timeOffset="415653.3362">10000 14574 535,'0'0'60,"0"0"-46,0 0 0,0 0-6,0 0 9,-27 119-14,23-71 16,2 1 35,2 0-37,0-6 26,0-2-19,6-3-15,11-4-9,5-2 0,6-8 0,8-6-20,7-5 6,2-5-52,1-6-34,-1-2-83</inkml:trace>
  <inkml:trace contextRef="#ctx0" brushRef="#br0" timeOffset="415980.3373">10986 14423 569,'0'0'45,"0"0"-45,0 0-5,0 0 5,0 0 36,23 104 8,-16-57-21,-4-1 28,0-5-35,0-4 9,3-3-25,-1-4 6,-1 0-5,2-1-1,-5-5 2,-1 1-2,0 1-16,-4-3-23,-20-1-52,-1-4-30,-11-6-190</inkml:trace>
  <inkml:trace contextRef="#ctx0" brushRef="#br0" timeOffset="416491.3199">10236 14659 527,'0'0'14,"0"0"-3,0 0 22,0 0 23,0 0-31,0 0-9,67-42-1,-48 42-5,4 11-9,2 10-1,2 4 0,-6 4 7,-5 2-7,-10 3-4,-6-1-27,0 2-34,-9-2 50,-10-4-27,-3 2-15,-3-1 6,0-3-30,3-3 7,3-4 53,5-5-3,8-6 24,6-3 6,0-5-6,3-1 27,19 0 24,4 0 41,12-13-11,1-1-64,5-1 3,-3 1-5,-3 4-14,-7 2 18,-1 3-19,-5 0 0,-5 5-5,-4-1-172</inkml:trace>
  <inkml:trace contextRef="#ctx0" brushRef="#br0" timeOffset="418434.3384">12692 14807 664,'0'0'32,"0"0"-29,0 0 8,0 0 37,0 0-27,0 0-12,46 51 20,-30-48-25,2-1 10,0-2-14,3 0 0,3 0 16,2-6-5,-1-8-7,3-1 1,0-5 7,1-1-12,-3-4 0,-3-3 0,-5-1 5,-2-4-3,-4-4-2,-6 1 0,1-3-8,-4 3 6,-3 3-6,0 4 8,0 5-1,0 5 10,0 1-9,-3 2 0,-4 6 2,1 4-2,2 3 0,2 3-7,1 0-3,-1 0 7,-1 0 3,1 15-5,-1 13 9,0 13-4,2 7 0,-6 4 7,1 3 4,1 2-4,-1-3-1,5-2-4,-1-4 4,1-7-6,1-9 0,0 0-3,0-8-8,4-1 11,8-5 0,1-4-9,0-2 14,-4-6-6,-1-3 1,-3-2 0,-2-1-12,3 0 12,3 0 0,9-10-12,1-11 12,1-7-10,-3 2-33,-2-2-21,-3 3 50,-6 2-19,-3 4 33,-3 4 0,0 6-4,0 2 2,0 6 2,2-1 0,2 2-3,5-1 3,6 0 0,7 1-4,1-2 3,5 1 1,1 1 0,-1-2 2,-1-1 1,-2 0-3,2-2 0,0 1 0,-3 0 8,1-3-8,-3 1 0,-3 1 1,-6 0-8,-6 2 14,-5 0-6,-2-2 63,0-1-10,0-2-12,-12 3-40,-3 0 10,0 4-24,-4 1 6,-4 0 6,-1 9-3,-4 9 15,1 4-14,2 6 2,4-3 0,9 2 9,4-3-5,8-4-1,0-2-3,2-3-13,16-4 9,6-4 3,3-4 2,1-3-11,0 0 10,0 0-59,1-2 2,-6-5-173</inkml:trace>
  <inkml:trace contextRef="#ctx0" brushRef="#br0" timeOffset="419078.3378">14091 14741 449,'0'0'106,"0"0"-34,0 0 1,0 0 16,0 0-53,0 0-23,-45-11-9,23 13 4,-1 14-8,-2 5 0,-2 8 10,0 4-9,5 2-1,5-1 0,7-2-4,6-3 1,4-7 3,0-2-4,3-4-3,10-4-2,9-1 14,4-7-5,5-2 13,3-2-12,2 0-1,-2-5 0,-1-8-16,0-2-33,-3-2-97,-6-2-192</inkml:trace>
  <inkml:trace contextRef="#ctx0" brushRef="#br0" timeOffset="421335.3411">14583 14756 351,'0'0'114,"0"0"-39,0 0 1,0 0-29,0 0-32,0 0 36,-41-27-42,35 27-2,-1 0-7,-3 0 9,0 12-13,-2 7 4,-3 6 0,4 3 7,2 1 3,2-4-10,4-1 0,3-4 1,0-4-6,0-1-4,2-4-3,9-2 10,1-3 4,5-1 2,-1-5-1,5 0 3,-1 0-12,0-8 2,3-6-34,-7 0 10,2-3 0,-6 0 13,-5-1 7,-2-1-4,-4 1 7,-1-1 4,2 6 1,-1 1 5,4 4-5,-1 4 12,1-1 3,4 4-4,0 1-8,4 0-3,5 0 1,4 0 9,1 4-3,-1 10-7,-3 0 5,-3-1-2,-3 1-4,-4-1 1,-3 0 0,-3 1 11,-2-1-2,-1-3 2,0-1 0,0 0-3,0-3-8,0-3 0,2-3 1,0 0-10,2 0 5,0 0 4,5-11-1,3-10 7,3-1-8,7-2 2,-2 1 0,1 7-1,-3 4 1,0 4 0,-5 5 1,2 3 10,-3 0-8,1 0-3,1 5 5,-1 8-6,-4 3 1,-1 1 0,-2 0 22,-5-2-21,-1 3 25,0-3-12,0 1-11,0-2 27,-3-2-29,-3-3-1,3-2 13,0-2-10,2-5-3,1 0 0,0 0 2,-2 0-2,0-9 0,1-6 0,1-2-8,0 0-2,0 0 10,0 0-2,6 1-6,6 0 0,6 3-20,-1 1-10,2 3 25,-2 4-9,0 4 22,-2 1-2,-2 0 4,4 0-12,-5 4 10,1 7 0,1 1 1,-4 1-1,2 0 0,-5 0 0,2 0-1,-4 0-5,2 1 8,-2-3-2,-2 2 0,1-3 3,4 1-3,-4-3 0,3 0 1,-2-2-1,1-2 1,2 0-1,-2-1 13,1-2-2,-3 1-11,4-2 0,-2 0 4,2 0 1,0 0-2,0 0-3,-1 0 0,-1 0 2,-3 0-2,1 0 0,-1 0 0,-3 0-3,2 0 3,-2 3 0,0-3-3,1 0 9,1 1-6,1 1 0,0-1 2,-1 0-3,1-1 1,-2 4 0,4-3 5,0-1 2,-2 2-7,3-2 0,2 0 3,1 0-5,4 0 2,2-5 0,3-5 4,-1-3 4,0 0-8,-4-2 0,-3-1 4,-4-4 0,0-2-2,0-5 0,-2 2-4,-1 1-21,-2 3-10,-1 6-4,0 4 10,0 5 23,-10 3-9,-2 3 12,-4 0-10,1 0 5,-4 11 6,5 7 0,5 3 13,2 5-12,7-1-1,0-3 0,0 1 13,0-3-3,0-4-8,8-1 2,3-2 17,0-5-18,2 2 5,2-4 5,3-2 31,1-1-41,4-3 35,0 0-14,1 0-15,0-4 7,0-5-16,-2-3 2,-1-4 2,-4-2-4,0-3 0,-1-4-2,1-4-28,-3-1 8,1 0-38,-5 2-1,-2 3 52,-1 7-20,-7 6 29,0 8 12,0 2 5,0 2 29,0 0-46,0 0 5,0 12-21,1 5 20,5 1-4,1 1 3,-1-1 13,-2 2-14,3-2 33,-2 0-2,1-1 22,1 0-51,3-1 11,4 0-12,1-1 8,3 1-11,-4-3 0,-3-1 2,-6-1 7,-5-1-9,0 2 0,-15 0 19,-8 2-15,-6-4-8,-4-2-24,-3 0-41,-3-7-73,-1-1-333</inkml:trace>
  <inkml:trace contextRef="#ctx0" brushRef="#br0" timeOffset="426262.3436">8623 16195 371,'0'0'74,"0"0"-26,0 0 3,0 0-2,0 0 16,0 0-33,0 0 26,49-39 7,-49 39-43,0-2 32,0 2-25,0 0-21,0 0 23,0 0-26,0 0-5,0 0 0,0 0 17,0 0-26,0 0 9,0 3 0,-10 11-8,-1 6 9,-6 2-1,-3 2 0,-2-2-7,-2-1 3,-3 2 4,-3 0-5,-3-2-17,-4 4-2,0 3 2,-1-1-12,-2-1-46,6-3 26,3-2-6,1 1 2,7-6 53,4-3-35,4-5 40,9-5-2,6-3 10,0 0-8,0 0 7,0 0-3,0 0 51,0 0-45,12 0-6,3 3 1,6 4 4,2 6 14,5 8-12,7 0 10,1 1 6,3 1-26,-3-4 8,1 1-9,0 1 4,-4-1-6,-3 1 2,-6-3 0,-3-3 3,-4 0-2,-6-4-1,-2-1 0,-4-1-2,-4 1-21,-1 1-53,0-2 1,0-1-27,-10-8-267</inkml:trace>
  <inkml:trace contextRef="#ctx0" brushRef="#br0" timeOffset="427853.0874">9338 16219 42,'0'0'94,"0"0"-33,0 0-23,0 0 38,-29 87-27,28-64-12,1 1 32,0-2-40,0 4 8,3 0 17,4-3-46,-1 0 18,5 0 16,2 0-40,-1-5 23,7-4-22,-4-3-3,-1-4 10,2 0-1,-4-4-9,6-3 0,4 0 11,1 0 1,4-6-12,0-9 2,-4 0 8,0-4-2,-5 1-8,-2 0 0,1-4 9,-4-1-9,2-3 0,-2-1 1,-2 2 7,-2 1-5,-1 4-3,-5 5 0,-1 4 14,-2 4-12,0 3 2,0 4 31,0 0 28,0 0-58,0 0-2,0 7-6,0 10 4,0 4-3,0 3 2,0-5 0,0 4 16,0-5-16,0-2 0,3 4 0,8-3 8,0-2-16,4 3 8,6-3-25,2 0 3,7-3-94,1-2-94</inkml:trace>
  <inkml:trace contextRef="#ctx0" brushRef="#br0" timeOffset="428910.3484">10239 16719 455,'0'0'76,"0"0"-63,0 0 20,0 0 17,0 0-10,0 0-29,30 0 43,-17 0 1,1-9-30,5-3 9,0-2-23,2-4-5,3-6-6,1-3 11,-5-6-11,5-4 0,-7 3 1,-3-1-3,-5 2 7,-7 6-5,-3 0 0,0 5-9,-10 1 8,-2 5-11,-2 2-15,0 6 25,3 3-37,-2 0 7,2 5 22,2 0-4,-1 8 11,3 10 3,-1 11 0,5 6 2,3 6 4,0 5-5,0-1 44,0-3-25,0-4 5,0-3-25,0-10 3,12-3-7,4-4 4,1-2-8,2-8 2,3-4-75,1-4-16,7 0-3,-3 0-168</inkml:trace>
  <inkml:trace contextRef="#ctx0" brushRef="#br0" timeOffset="430100.3495">11207 15758 531,'0'0'71,"0"0"-28,0 0-1,0 0-11,0 0 18,0 0-47,0-3 7,0 6-9,0 15-9,0 13 9,0 9 19,0 15-2,0 7 12,0 5-16,3 5-7,2-4 0,-2-2 8,0-3-15,-3-4 1,0-2 0,0 2 5,0-4-5,0-1 0,-3-3-2,0-9 11,1-9-18,2-6 9,0-6-28,0-6-15,3-5-39,3-5-15,0-5-154</inkml:trace>
  <inkml:trace contextRef="#ctx0" brushRef="#br0" timeOffset="431043.3492">11665 15925 394,'0'0'133,"0"0"-86,0 0 32,0 0-30,0 0-36,0 0 16,-24 76-25,24-37 28,0 1 9,0-2-31,0-2 33,0-1-37,9-1 4,6-3 1,0-5-1,9 0-10,0-9 0,1-1 0,5-2 0,-3-7 2,8 0 1,-2-7 9,2 0-4,-1 0-8,-4-13 0,1 0 6,-1-4-5,-3-1-1,3-1 0,-2-10-3,-4-1 3,0-5 0,-6-2-2,-6 0-30,-5 3 25,-7 1-17,0 6 23,0 3-12,-9 6-10,-3 4 16,-3 7-33,3 4-58,2 3-28</inkml:trace>
  <inkml:trace contextRef="#ctx0" brushRef="#br0" timeOffset="431555.3463">11974 15936 62,'0'0'325,"0"0"-275,0 0-50,0 0 33,0 0 37,0 0-63,-2 87 26,-4-57 5,4 5-12,-1 2 31,0 2-28,1-1 4,-7-2 16,3-1-36,-3-3-4,0 0-9,2 0 1,2 0 6,2-4-5,2-4-2,1-1 0,0-5-14,0-3-12,0-5-40,12-7-50,5-3-65,2-13-86</inkml:trace>
  <inkml:trace contextRef="#ctx0" brushRef="#br0" timeOffset="432316.1426">12438 15972 432,'0'0'148,"0"0"-100,0 0 19,0 0-1,0 0-16,0 0-48,6-2 1,0 2-3,4 0-18,7 0 18,2 10 0,5 0 3,0 4-3,3-2 2,1-1-2,0 2 3,2-1 4,0 0-8,3 0 1,-2-2 0,-4 3 1,1-3-1,-5-1 0,-10 0 1,-2-3 12,-1 0-16,-10-2 3,3-1 0,-3-3 1,0 2 0,0-2-1,0 0 2,0 2 5,0 1-7,-12 3 10,-3 4-8,-7 7 20,0 1-20,-3 4 0,-4 4 8,-4 1 1,-4 0-11,2 2 0,3-2 6,2-3-6,7-1 0,2-3-10,4 1-1,1-2-79,2-3-22,2 4-53,4-11-209</inkml:trace>
  <inkml:trace contextRef="#ctx0" brushRef="#br0" timeOffset="433082.3541">13949 16133 594,'0'0'84,"0"0"-74,0 0-4,0 0 3,0 0-1,0 0 3,72-6-3,-45 4 41,1 2-49,2-1 8,0 1-8,-2 0 18,2 0-22,-5 0 4,-1 3-22,-3 5-20,-5-1-78,-8 1-115</inkml:trace>
  <inkml:trace contextRef="#ctx0" brushRef="#br0" timeOffset="433336.3383">14024 16398 403,'0'0'12,"0"0"54,0 0-7,101-3-29,-71-3-14,-4 0-9,-4 3-7,-6-2 0,-5 5-35,-4 0-73,2 0-166</inkml:trace>
  <inkml:trace contextRef="#ctx0" brushRef="#br0" timeOffset="434528.3921">15467 16064 434,'0'0'55,"0"0"9,0 0 12,0 0-36,0 0 43,0 0-55,-11-79 9,2 72-6,-3 1-27,3 0-5,-5 4 1,-3 1 0,-2 1-4,-1 0 4,-2 0 0,-4 9-7,0 6 12,-7 3-5,-2 6 0,-1 0 1,2 6-8,3 2 10,2 1-3,10 3 3,7-1-3,6-2-1,6-5 1,0-2-5,5-2 5,14-4 1,7-3 4,5-4 12,3-4-7,5-5-10,0-2 0,-2-2 7,-4 0-26,0 0-2,-9 0-140,-9 0-117</inkml:trace>
  <inkml:trace contextRef="#ctx0" brushRef="#br0" timeOffset="435864.3656">15701 16675 339,'0'0'29,"0"0"-16,0 0 56,0 0-24,0 0-9,0 0 12,0 24-20,0-23 7,0 4-5,3-2-23,4-1-2,8-2-4,-1 0 8,3 0 41,4-2-37,-1-7-1,3-5 6,0-2-7,-1-2-11,4-7 0,-3 0 2,-1-5-14,-2-4 12,0-1-13,-5-6 7,-2 2-42,-5 2 21,-4 3-4,-4 4 16,0 4 8,-1 4 10,-9 4-3,-1 3 15,3 6-12,1 4 20,2 1 3,2 4-20,0 0 4,-1 6-10,-5 20 0,-2 8 4,-2 10 6,-2 2-10,3 7 0,5-5 5,4-3 12,3-8-17,0-12 1,0-4-1,17-3-4,6-4 4,5-4 0,5-2-22,3-7-16,-2-1-51,-3 0-154</inkml:trace>
  <inkml:trace contextRef="#ctx0" brushRef="#br0" timeOffset="438012.3531">17756 16062 307,'0'0'56,"0"0"-5,0 0 30,0 0-18,80 0-39,-50 0 22,6 0-38,8 0 18,6 0-7,0 0-14,-5 0-5,0 0 0,-8 0 7,-7 0-13,0 0 6,-13 0-15,-3 5-9,-8 3-97,-6-3-117</inkml:trace>
  <inkml:trace contextRef="#ctx0" brushRef="#br0" timeOffset="438351.3462">17745 16332 432,'0'0'23,"0"0"71,0 0-8,107 1-72,-57-1 12,5 0-23,-2-3 6,-3-1-2,-4-1 2,-9 0-9,-1 4 0,-8 0-47,-1-2 4,-5 0-67,-6-3-160</inkml:trace>
  <inkml:trace contextRef="#ctx0" brushRef="#br0" timeOffset="438826.1748">18219 15921 374,'0'0'93,"0"0"-72,0 0 7,0 0 49,0 0-41,0 0-21,-16 0-15,16 6-5,0 9 4,7 2 1,2 2 0,3-1 8,2 2-3,3-1-5,7-2 8,1 1 0,3-2-8,2 2 0,1 3 5,-1 2-5,-2 1 2,-3-1-2,-4-1 5,-9 2 1,-6-3-6,-6 1 0,0 0 1,-13 1 7,-16 2-6,-8 6 5,-8-3-7,-1 2-10,-3-2-14,5 2-87,5-9-134</inkml:trace>
  <inkml:trace contextRef="#ctx0" brushRef="#br0" timeOffset="440292.3535">21455 15713 582,'0'0'4,"0"0"48,0 0 7,0 0-14,0 0 19,0 0-54,-51-35-6,39 35 14,-5 0 0,-3 0-5,-4 0-13,-3 10 2,-1 1 0,0 3 0,1 3-2,-1 2 0,-2 4 7,3 2-8,4 4 1,1 3 0,3-1-15,5 1 24,3 1-9,6-2 0,5-2-3,0 0 3,9-7 0,10-4 5,10-1-2,7-5 0,11-5-3,7-4 7,3-3-7,1 0-13,-8-3-110,-9-9-194</inkml:trace>
  <inkml:trace contextRef="#ctx0" brushRef="#br0" timeOffset="441351.3533">21574 16522 458,'0'0'306,"0"0"-287,0 0 22,0 0 25,0 0-66,0 0-7,9-14 4,8 2 3,5 0 17,4-5-17,-4 3 0,1 0 8,3-3 5,-2-1-19,0-1 6,-3 1-3,-2-2-6,-4 0 9,0-4 0,0-3-9,0-6-13,0-2-12,0-1-4,-3 0-10,-7 3 31,-5 1-19,0 7-10,-14 2 37,-11 4-24,-1 5 24,-5 2 0,4 4 9,4 7 18,3 1-2,9 0-15,-1 16 5,5 15-1,4 8-5,-2 9 1,5 2 4,0-2 42,0-6-33,0-1 2,3-9 11,8-1-23,4-4-1,7-8-3,4 1 0,6-4-17,11-3 2,-2-3-61,-2-4-33,-5-4-203</inkml:trace>
  <inkml:trace contextRef="#ctx0" brushRef="#br0" timeOffset="442108.3587">22687 15867 396,'0'0'165,"0"0"-76,0 0-64,0 0 1,0 0-26,0 0 14,58 0-14,-22 0 0,-1 0 6,-2 0-5,-2 0 8,-4 0-9,3 0 0,-2 0-47,-4 4-28,-3 0-157</inkml:trace>
  <inkml:trace contextRef="#ctx0" brushRef="#br0" timeOffset="442397.3539">22784 16076 343,'0'0'46,"0"0"59,0 0-22,97 0-36,-68 0 6,1 0-52,-1 0 3,0-3-4,-4 0-53,-5 0-230</inkml:trace>
  <inkml:trace contextRef="#ctx0" brushRef="#br0" timeOffset="445607.1026">24634 15717 204,'0'0'263,"0"0"-188,0 0-11,0 0 30,0 0-44,0 0-21,0-4 28,0 4-55,0 0 37,0 0-22,0 0-15,-4 0 23,-5 0-25,-10 0 1,-7 3-7,-2 11-12,-5-1 2,2 1 8,-4 1-2,0 0-10,-5 2 18,1-1-12,1 2 5,2-3-33,4-1 26,5-4-26,5-1-6,5-2 25,2 0-1,8-1 24,2-3-4,2-3 7,3 0-3,0 0 0,0 0 6,0 3-19,0 5 13,3 8 0,11 3 32,5 3-29,2 2 38,6-2 12,4-1-50,8-1 35,1-2-31,1-4 2,-3 1 6,-2-2-10,-8 1-5,-8-1 0,-5-1-4,-6 0-8,-6-3-14,0 2-52,-3-4 34,0-1-32,0-1-47,-2-4-132</inkml:trace>
  <inkml:trace contextRef="#ctx0" brushRef="#br0" timeOffset="446592.5131">24927 15778 195,'0'0'244,"0"0"-210,0 0-31,0 0 30,0 0-6,0 0-15,0 39 25,0-9-1,0 3-9,0 0 5,0-1-17,0-2-6,0-4-7,7-5 2,2-5-8,2-4 4,4-1 0,1-4-12,5-2 18,4-2-6,5-3 12,3 0-2,0-3-3,-2-13-7,-3-1-10,-2-1 8,-5-3-6,-3 0 8,-6-2 1,-4 2 1,-2 0-2,-3 1 0,-1 0 2,-1 3 15,-1 2-15,5 2-1,-5 8 18,0 2-10,0 3 8,0 0-17,0 0-19,0 16 15,-3 10 4,1 2 8,-1 3 24,2-5-26,1 0 5,0-2-11,0-3 6,1-1-11,10-2 5,4-3-3,-2 0-24,5-4-69,-3-4-30,1-4-232</inkml:trace>
  <inkml:trace contextRef="#ctx0" brushRef="#br0" timeOffset="447625.0666">25618 16429 375,'0'0'113,"0"0"-83,0 0 45,0 0 2,0 0-24,0 0-34,10 2 32,-4-2-35,4 0 9,1 0 41,4 0-58,-2-6 15,7-2-16,2-3 2,5-5 11,3-2-20,0 2 0,0-4 0,-4-2 0,0-2 0,-8-5-18,-5 1 2,-5-1 4,-8 0 9,0 4 3,0-1-2,-7 5 5,0 1-10,-8 7 4,2 2-16,-4 4 8,4 7-21,-2 0 32,1 0-19,-2 18 19,1 11 0,-1 7 0,1 1 7,2-1-8,7-3 1,-1-5 0,7-4 0,0-3-10,0 0 10,17-3 0,7 0-3,6 0-4,3-3 7,7 0 0,0-5 8,0-5 0,5-5-10,-5 0 2,1-2-98,-3-8-60</inkml:trace>
  <inkml:trace contextRef="#ctx0" brushRef="#br0" timeOffset="448336.8818">26650 15322 631,'0'0'27,"0"0"-22,0 0 18,0 0 20,0 0-40,-9 81-5,9-25 2,-3 10 0,-1 9 27,-4 3-17,-1 2 21,0-3 1,0-3-22,-1-3-8,-2-7-2,6-4 3,1-7 5,0-5-7,3-9 8,-1-6-8,0-5 7,0-7-8,2-5 0,1-4-1,0-4-11,0-6-12,4-2-67,15 0 5,4-13-79</inkml:trace>
  <inkml:trace contextRef="#ctx0" brushRef="#br0" timeOffset="449233.3735">27004 15528 478,'0'0'69,"0"0"-40,0 0 22,0 0-7,0 0-11,0 0-23,0 55-7,-2-12 44,-2 5-40,-2-3 8,6-4-10,0-4 9,0-5-21,15-3 12,7-4-5,2-5 0,3-5 3,3-3-3,6-6 0,2-3 2,4-3 2,6 0-4,-2-8 0,-1-7 2,-4-3 4,-5-3-7,-6-3 1,-6 0-10,-7-1 7,-6-3 3,-6-2 0,-4 0-2,-1-3 3,0 0-1,-3 1 0,-3 1-28,-1 5 11,3 5-48,1 7-7,0 8-112</inkml:trace>
  <inkml:trace contextRef="#ctx0" brushRef="#br0" timeOffset="449775.7148">27299 15597 356,'0'0'83,"0"0"-67,0 0-5,0 0 62,0 0-52,0 0-20,-1 35 20,-2-11-10,-3 9 32,1 5-23,-1-1 33,0 3-37,2-8-4,4 4 5,-2-1-16,2 0-1,-1 1 14,-2-1-10,0-2 26,-3-1-27,0-3-1,0-4 19,0-3-12,5-1-9,-1-7 0,2-1-24,0-1 12,0-6-49,0 2-55,13-8-68,4 0-70</inkml:trace>
  <inkml:trace contextRef="#ctx0" brushRef="#br0" timeOffset="450479.3596">27903 15704 563,'0'0'83,"0"0"-83,0 0-4,0 0 4,0 0 8,0 0 12,24 15-18,-16-7-2,2-1 5,3 1 10,4-2-13,4 1 7,3-1 19,4 1-27,5 0 13,3 0-14,-2 1 1,0-1 5,-5 3-5,-1-2 3,-4 0 11,-4 1-12,0 0 8,-1 0-11,0 0 7,-2-1-5,-3-1 2,-4 1-4,1-4 0,-4 1 3,-1-3-3,-2 0 0,-2 1 1,-1 1 0,-1-2-1,0 3 0,0 1 15,0 2-13,-7 2 10,-2 3-6,-10 1 0,-8-1 18,-3 1-16,-6 0 0,-1 1 3,-2 1-2,-1 2-9,0 3 0,-1-1 0,9-2-6,0 0 6,2-3-18,5-1 13,0-2-78,4-2 20,1-2-38,5-5-80</inkml:trace>
  <inkml:trace contextRef="#ctx0" brushRef="#br0" timeOffset="451943.6786">20713 15049 268,'0'0'102,"0"0"-19,0 0-2,0 0 24,0 0-87,0 0 27,0-7 0,0 7-34,0 0 42,0 0-34,0 0-3,0 0 26,0 0-29,0 0-13,-4 0 0,-2 13 5,-4 11-13,1 7 8,-4 6 0,0 7 1,0 4 6,0 5-7,-1-3 0,4-3 3,-1-3-5,1-2 2,-1 1 0,1-4 1,-2 0 6,0 1-7,3-2 0,-3 3 3,3 1-12,0 0 9,2 0 0,-2 0-10,1-1 7,2-1 3,-1 1-6,-2-2 13,3 0-15,-4-1 8,1 0 0,0-2-16,-2-1-4,0 1-2,1-9 19,1 3-29,2-2 24,0 3 6,-1-3 2,1-1-13,0-1 13,3-2-31,0 1 7,1-8-60,0-3 12,3-9-111,0-5-108</inkml:trace>
  <inkml:trace contextRef="#ctx0" brushRef="#br0" timeOffset="454213.3673">21031 15067 280,'0'0'59,"0"0"6,0 0 26,0 0-55,0 0-11,0 0-19,-4-1-3,1 1 4,0 0 4,3 0-11,0 0 9,0 0-1,0 0-16,0 0 4,0 0 4,7 0-2,7 0 11,5 0-11,7 0 2,5 0 0,3-2 2,4-1-1,1 0-1,0 2 0,-1-1 1,1 2-1,-3 0 0,1 0 0,2 0-1,1 0 1,0 0 0,5 2-2,6-1 7,4-1-5,5 0 0,4 0 3,-4 0-9,-2 0 6,0 0 0,-2 0 11,3-3-4,-1-3-7,-1 2 0,-1-1 2,-1 1-4,2 2 2,1-2 0,3 1 14,1 0-3,0 0-11,2 0 0,2 0 3,-2 0-3,-1-2 0,-2 3 0,-1 2 4,3 0 1,-2 0-8,-6 0 3,-6 0 0,-3 7 2,1-3-2,3 1 0,5-4-4,7-1 9,3 0-5,6 0 0,-2 0 6,-3 0-8,0 0 2,-11 0 0,-4 0 0,-2 0 3,-6 0-3,8 0 0,4 0 1,6 0-5,3 0 5,8 0-1,4 0 0,-1-3 4,1-1-4,-6-2 0,-1 4 2,-1 2-5,0 0 3,1 0 0,2 0-2,0 0 2,2 0 0,2 0 0,4 0 7,-1 0-13,4 0 6,-5 0 0,5 0 0,-1-3 4,-10 2-4,0-1 0,-7 2-2,-3 0 0,3 0 2,-3-3 0,-1 3-1,-2 0 7,-3 0-6,-1 0 0,-3 0 2,0 0-8,-1 0 7,-6 0-1,-2 0 0,-4 0 4,-5 0-4,4 0 0,1 0-1,2 2-4,6-2 5,6 3 0,6-3 2,1 0 0,2 0-2,-4 0 0,-4 0 3,2 0-8,2 0 5,4-5 0,3-1-2,2 1 3,1 1-1,-3 3 0,-1-2 7,-5 1-11,-7 1 4,-3-1 0,-2 2-3,-4 0 7,-2 0-4,-3 0 0,-4 0 0,-5 0 0,1 0 0,-8 0 0,1 0-4,0 0 5,1 0-1,2 0 4,5 0 13,1 0-11,2 0-6,6 0 9,-3 0-9,1 0 0,-1 0 0,3 0-2,1 0 7,2 0-5,3 0 0,2-6 1,4 3-1,0-1 3,2 1-3,1 1 0,-4-1 3,-4 1-13,-3 1 10,-9-1 0,-4 2-1,-5 0 2,-2 0-1,-3 0 0,-1 0-1,-2 0 1,-3 5 0,-1 0 0,-4-2-2,0-2 2,-3-1 0,0 0-4,0 0 10,-1 0-7,-2 0 1,4 0 0,2 0-1,-2 0 1,4 1 0,-3 1-1,0-1 4,1 1-6,-1-1 3,2-1 0,-3 2 0,4-2 0,2 3 0,4-3-2,2 2 8,-4-1-8,4-1 2,-9 0 0,-6 2-4,-2-2 4,-2 0 0,0 0-1,0 0-7,0 0-6,0 0-7,0 0-12,0 1 19,0 2-43,0 0-36,-11-2-127</inkml:trace>
  <inkml:trace contextRef="#ctx0" brushRef="#br0" timeOffset="457155.3624">20427 16645 267,'0'0'89,"0"0"4,0 0-57,0 0 41,0 0-29,0 0-10,-4-10 18,4 10-46,0-2 22,0 2-3,0 0-27,0 0 29,0 0-21,0 0-8,0 0-4,0 0-12,0 6 14,0 6 0,0 0 0,0 2 2,0 2 2,0 2-4,0 0 8,0 3-4,0 0-4,0-4 0,0 4 3,0-1-7,0-2 4,0 0 0,0-2-3,-2-1 5,1-3-2,1 0 0,0-4-25,0-1 25,0-2-17,10-2 17,10-3-11,3 0 4,3 0 7,2 0 0,1-3-6,-1 0 2,5 0 4,-8 0 0,0 1-1,1-1 2,-4-1-1,4 1 0,5-3-9,4 1 1,3-1 6,4 0 2,1 2 0,-3 1 3,5 1-3,4 2 0,5 0-1,5 0-5,1 0 6,1 0 0,0 0 2,1-1 2,6-2-4,-5 3 0,0-5 13,-2 2-10,-8 3-3,2-3 1,-3 3-3,-2 0 3,-2 0-1,-2 0 0,-1 0 6,-2 0-12,-1 0 6,2 0 0,-1 0 4,3-1 0,3-1-4,3 1 0,2-1 11,3-2-14,1 0 3,3 1 0,0 1 7,3-3-3,5 1-4,1-1 0,2 0 10,-2 1-12,3 3 2,-3-2 0,-1 1 1,-3 2 1,-7 0-2,2 0 0,2 0 2,3 0-5,1 0 3,1 0 0,-1 0-6,-2 0 11,2 0-5,-4 0 0,-2 0 3,-2 0-3,1 0 0,-5-3 4,0 1-7,2 1 7,0-2-4,6 0 0,1-1-1,-5 0 1,-2 1 0,-6 0 1,2 2-6,1-1 5,4-3 0,7 3 0,-3 0 3,1 1-3,-2 1 0,0 0 0,2-3-6,0 1 9,3-2-3,-4 2 1,-1 1 6,-4-2-8,-2 3 1,2 0 0,-5 0-7,-1 0 13,-5 0-6,-6 0 0,-1 0-3,-5 0 1,2 0 2,-5 0 0,0 1 0,1 1 2,-2 1-2,1-2 0,2 4 3,0-2-5,-1-2 2,4 4-1,-1-1-4,1 1 6,2-4-1,-1 1 1,4 1 2,3-1-3,4 2 0,3-3 0,0-1 1,4 2-1,2-2 0,4 0 0,3 0 6,6 0-9,5 0 3,-2 0 0,0 0-9,-8 0 14,6 0-5,-4 0 0,0 0 4,0-3-10,-10 0 6,-2 2 0,-7-3-2,-5 4 9,-4-3-7,-4 2 0,-2 1 0,-8 0-1,0 0 1,-8 0 0,-3 0 5,-1 0-5,2 0 0,2 0 7,-1 0 0,5 0-11,-2 0 4,2 0 0,3 0 6,5 0-6,0 0 0,6 0 3,2-3 1,3 1-7,-1 1 3,4-3 0,3 2 1,-1-3-1,6-1 0,-5 3-3,0-3 5,3 2-2,1-2 0,-1 0-25,-1 1 24,-3 0-8,-8 4 9,-3-2-4,-5 2 9,-4-2-12,-7 0 6,-2 0 1,-5-1 7,-5 4-7,-3 0 0,0 0-2,-3 0 6,0 0-8,0 0 0,0 0 4,0 0 16,1 0-11,-1 0 6,0 0 5,0 0-10,0 0-6,2-1 0,-2 1 0,1 0 0,-1 0 0,2-2 0,-2 2 0,0-1-15,3 0-24,0 1-21,0-6-69,-3-4-148</inkml:trace>
  <inkml:trace contextRef="#ctx0" brushRef="#br0" timeOffset="458084.3587">29254 15208 349,'0'0'39,"0"0"8,0 0 49,0 0-24,0 0-37,0 0 19,0-5-50,0 5 33,0 0 5,0 0-41,0 0 19,-4 0-20,1 9 0,-4 16-8,0 10 13,-2 9-5,-2 5 0,-2 1 2,1 1-8,-4 2 6,5-3 0,3 2-1,-2 4 5,3 3-4,-1-1 0,-2 2 3,2-1-6,4-6 3,-2 1 0,3-6-1,1-1 1,2-5 0,0-4 0,-1-7 4,-2-5-5,-3-2 1,2 0 0,-2-6-10,-2 1-10,5-5 18,-3-5-6,2-1-52,2-7 26,2-1-46,0 0-121,6-4 11</inkml:trace>
  <inkml:trace contextRef="#ctx0" brushRef="#br0" timeOffset="459299.1511">29721 15678 394,'0'0'76,"0"0"-72,0 0 37,0 0-5,0 0-4,0 0 23,73 0-50,-42 0 9,8 2-14,1 2 1,11 3 29,4 0-14,5 1-4,7 1 17,3-2-24,0 1 10,6-1-4,-1-2-1,5-1 4,4-1-14,5-1 0,2 1 4,-4 0 4,-8 0-9,-9-2 1,-3 1 0,-3-2-2,-1 0 2,-5 0 0,-7 0-7,-5 0-14,-4 3 20,-8 0-4,-4 0-29,-10 0-6,-7 0-54,-7-3-45,-2 0-209</inkml:trace>
  <inkml:trace contextRef="#ctx0" brushRef="#br0" timeOffset="460365.6278">32021 15552 230,'0'0'75,"0"0"22,0 0 1,0 0-11,0 0-67,0 0 9,60-23 4,-44 20-25,4 2 38,-1 1-33,3 0-12,2 0 12,5 0-3,3 1-10,0 4 0,-1 5-2,-3 1 1,-7 1 1,-4 5 0,-7-2-8,-4 3-1,-6 2 5,0-2 2,-7 4-39,-13-2 26,-10-1 15,-2-2-21,-1-2 12,1-3-30,2-1 38,10-3-21,8-2-42,3-2 11,8-3-46,1-1-14,0 2 45,11-2 46,6 2 15,4 1 0,1 0 14,4 4 21,3-3 38,0 3-16,-1 3 33,-3 1-14,-4 3-6,-6-2-28,-3 1-31,-5 1 53,-2 0-34,-5-2-17,0 0 52,-2-1-46,-17-1 28,-4 2 11,-6 0-47,-3-1 18,1-4-22,0 1 0,2-2-10,1-2-15,1-1-23,2-3-12,-5 0-32,2 0-55,-4-5-171</inkml:trace>
  <inkml:trace contextRef="#ctx0" brushRef="#br0" timeOffset="460925.3686">31784 15350 494,'0'0'5,"0"0"12,0 0 63,0 0-9,0 0-16,0 0-46,-60 95 23,51-69-27,-1 1 5,3 3 3,0 6-10,3 2-3,2 5 0,1 4 7,1-1-8,0 3 1,0-7-3,4-1 0,4-7 3,0-4 0,3-1 0,4-5-10,8 0-11,9-1-20,6 1-71,9-3 20,8-1-122</inkml:trace>
  <inkml:trace contextRef="#ctx0" brushRef="#br0" timeOffset="461467.7558">32773 15352 207,'0'0'60,"0"0"-6,0 0 32,0 0-23,24 104 41,-20-62-49,-2 4-15,1 1 20,0 1-58,0-4 23,1 0-20,-2-3 1,-2-2 10,0-3-16,-9-2 1,-8-1 1,-2-1-2,-5-2-5,2-1-24,-1-5-52,-2-3-28,3-8-136</inkml:trace>
  <inkml:trace contextRef="#ctx0" brushRef="#br0" timeOffset="505899.4167">15326 1033 19,'0'0'111,"0"0"-55,0 0-18,0 0 9,0 0 6,0 0-13,0 0 32,3-2-26,-3 2-12,0 0 10,0 0-43,0 0 3,0 0-1,0 0 3,0 0 12,0 0-14,0 0 7,0 0-1,0 0-3,0 0-7,0 0 0,0 0 6,0 0-6,-1 0 0,-1 0 0,-3 3 0,0 2 13,2 1-13,-2 1 0,2 3 7,0-1-8,0 0 1,0 1 0,0 2 0,2 3 0,1 2-1,0 4-3,0 0 3,0 2-1,0 1 2,0-3 0,3-2-5,4-1 1,1-1 4,3 0-5,-1-2 7,2-5-2,2-1 0,0 0 3,1-5-6,-2 0 4,-4-1-1,2-3 0,-1 0 5,-2 0-6,3 0 1,-1 0 0,0 0 1,0 0 5,1 0-6,1 0 0,3 0-3,0 0-4,-1-7 7,2 2 0,0-4-7,-1-2 7,1 0 0,-4 0-6,0 0 15,-5 1-16,0-1 7,-3 2 0,-2 1 10,-1 1 1,2-2-11,-3-2 29,2-1-28,-2-1 20,0-2-14,0-3-3,0 1 11,0-1-2,-2 1-13,-8-1 9,-3 2 4,-4 1-3,-6-2-10,4 4 10,-8-1 0,0 4-8,3 0-2,1 2 6,4 3 3,2 2-13,3 1 4,3 1 0,1 1-13,4 0 13,2 0 0,1 0-4,0 0-13,1 6-31,2 12-27,-2 5-13,-1-1-97</inkml:trace>
  <inkml:trace contextRef="#ctx0" brushRef="#br0" timeOffset="506985.3959">15895 868 311,'0'0'83,"0"0"-23,0 0 28,0 0-10,0 0-50,0 0 24,0-2-36,0 2-13,0 0-3,0 0 0,0 13-7,6 15 4,7 5 6,-1 3 14,3 1-6,0 1-2,1 0 11,-1-4-11,1 0-9,-3-5 0,-4 0 8,-1-2-5,-6 0-3,-2-1 0,0 1 7,-12 2-7,-11 4-19,-10 4-39,-6 4-99,-3-4 16,-1 0-193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58:27.8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23260 5527,'-24'0,"1"0,70 0,-118 0,48 0,46 0,1 0,23 0,-24 0,24 0,-23 0,23 0,0 0,0 0,0 0,0 0,0-24,0 24,0 0,0 0,0 0,0 0,24 0,-24 0,23 0,1 0,0-24,-1 24,1 0,23 0,70 0,1 0,-71 0,0 0,0 0,24 0,-48 0,142 0,-118 0,94 24,-94-24,71 0,23 0,-94 0,-23 0,23 0,-24 0,24 0,1 0,93 0,0-24,-94 24,23-23,119 23,-119-24,118 1,-117 23,0 0,-1 0,1 0,-24 0,23 0,-22-24,-1 24,23 0,-23 0,24-23,-24 23,0 0,0 0,0 0,24 0,-48 0,24 0,24 0,-24-24,0 24,0 0,0 0,-23 0,117 0,-94 0,-23 0,23 0,-24 0,1 0,46 0,-70 0,-23 0,23 24,-23-24,-1 0,1 0,-24 23</inkml:trace>
  <inkml:trace contextRef="#ctx0" brushRef="#br0" timeOffset="12884.1567">1317 729,'0'-24,"0"1,-23 23,-1 23,24 1,-47 23,23-24,-23 24,24-23,-1-1,-23 24,24-23,-1-1,1 24,-1-23,1 0,23-1,0 1,-24-24,24 23,24 1,-1-1,1-23,23 24,0-24,0 23,-24-23,48 24,-24-1,0 1,0-1,-23 24,23-23,-47-1,0 1</inkml:trace>
  <inkml:trace contextRef="#ctx0" brushRef="#br0" timeOffset="13344.3755">1740 776,'-23'-24,"46"48,-70-24,24 0,-1 23,1 24,23 0,-24-23,24 46,0-23,0-23,0 23,47 0,-47-23,24-24,-1 23,1-23,-1-23,1 23,-24-24,23 1,-23-1,24 1,-24-1,0-23,0 0,-24 23,1-46,23 46,-24 1,1-1,-1 1,1 23</inkml:trace>
  <inkml:trace contextRef="#ctx0" brushRef="#br0" timeOffset="13819.3724">2117 376,'0'0,"-24"0,24 23,0 1,0 0,0-1,0 1,0 70,0-47,0 23,24 48,-1-48,1-23,-24 24,0-24,0 71,0-71,0 0,0 0,0 0,0-24,0 1,0 23</inkml:trace>
  <inkml:trace contextRef="#ctx0" brushRef="#br0" timeOffset="14471.3739">2611 870,'0'0,"0"-24,-24 1,1-1,-1 24,0 0,1 24,23-1,-24 24,1-23,23 23,0 0,0 0,0-23,0-1,23-23,1 24,-1-24,1-47,-24 23,0 0,0 1,0-24,0 23,0 1,0 46,0 1,0-1,0 24,0 24,-24 0,24-24,-23 23,23-46,0-1,0 24,0-23,0-1,0 1,23-48,1 1,-24-1,24 1,23-24,-47 23,47-23,-24 0,1 24,23-24,-24 23,1-47</inkml:trace>
  <inkml:trace contextRef="#ctx0" brushRef="#br0" timeOffset="14966.3617">2916 658,'-23'0,"23"24,0-1,23 1,1-24,-24 23,23 1,1-24,-1 23,24-23,-23 24,-1-24,1 23,23 1,-23-1,-1-23,-23 24,24-24,-24 23,0 1,0-1,-24 1,24 23,-23-47,-1 47,0-23,1-1,-1 1,-23-1,24-23</inkml:trace>
  <inkml:trace contextRef="#ctx0" brushRef="#br0" timeOffset="15376.0459">2822 1199,'0'0,"-23"0,23 24,-24-24,24 23,0 1,0-1,0 1,0-1,24-23,-1 0,1-23,-1 23,1-24,-24 1,0-1,0 1,0-1,-24 1,1 23</inkml:trace>
  <inkml:trace contextRef="#ctx0" brushRef="#br0" timeOffset="16056.3788">3551 893,'0'-23,"24"23,-1 0,1-24,23 24,-24 0</inkml:trace>
  <inkml:trace contextRef="#ctx0" brushRef="#br0" timeOffset="16244.4108">3528 1058,'-24'47,"48"-94,-24 94,23-47,1 0,-1 0,1 0,-1 0,1-23</inkml:trace>
  <inkml:trace contextRef="#ctx0" brushRef="#br0" timeOffset="17099.3984">4374 517,'0'-23,"0"46,-23-70,23 24,0-1,0 48,0-1,0 1,0-1,0 1,0 70,0-71,23 24,-23-23,0 23,0-24,0 24,0 0</inkml:trace>
  <inkml:trace contextRef="#ctx0" brushRef="#br0" timeOffset="17348.2354">4045 1152,'-23'0,"46"0,-23-23,24 23,-1 0,1-24,-1 24,24 0,-23-23,46 23,-23-24,0 24,48-24,-1 24,-47 0</inkml:trace>
  <inkml:trace contextRef="#ctx0" brushRef="#br0" timeOffset="17757.3688">4210 1340,'0'-23,"23"23,1 0,-1 0,24 0,-23 0,-1 0,1 0,-24 23,0 1,-47 23,23-24,24 1,-23-1,-1 48,24-48,-23 24,-1-23,24-1,24-23,-1 0,1 0,-1 0,24-23,-23-1,23 1,24-1,-24 1,-24 23,1-24,-1 1</inkml:trace>
  <inkml:trace contextRef="#ctx0" brushRef="#br0" timeOffset="20217.3836">3904 1246,'0'24,"0"-1,0 1,0-1,0 1,0 23,0-24,0 24,0-23,24 23,-24-24,0 24,0 0,23 1,-23-25,0 24,0-23,0-1,0 1,0-1,0 1,-23-48,23-23,-24 47,1-47</inkml:trace>
  <inkml:trace contextRef="#ctx0" brushRef="#br0" timeOffset="20485.3753">3834 1223,'0'0,"23"0,1 0,-1 0,24 0,-23 0,70-24,-47 24,23 0,48-23,-48 23,1 0,-24 0,24 0,-24 0,-24 0,24 0,0 0</inkml:trace>
  <inkml:trace contextRef="#ctx0" brushRef="#br0" timeOffset="27142.3724">1552 517,'-23'0,"23"-23,-24 23,1 0,23 23,0 1,-24-1,24 1,-23-1,23 1,0-1,-24 24,24 0,-23 0,23-23,-24 46,24-23,-23 0,-1 48,24-48,0 0,0 0,0 0,24-24,-24 24,23 0,1-23,-24 23,23-24,24 95,-47-95,24 48,-1-47,1-1,-1 1,1-1,-1-23,1 0,-1 0,24 0,-23-23,23-1,-24 1,1-1,23-23,-24 23,1 1,0-1,-24 1,0-24,23 23,1 1,-1-24,-23 0,0 0,0 23,0-23,24 0,-24 0,0 0,0-24,0 24,0-23,-24 23,24 0,-23 0,-24 0,23 0,0 0,-23 23,24 1,-1-24,1 47,-24-24,23 1,1 23,-1-24,1 24,-1 0,-23 24</inkml:trace>
  <inkml:trace contextRef="#ctx0" brushRef="#br0" timeOffset="28122.3182">2634 517,'0'-23,"-23"-1,-1 24,1 0,-1 0,0 24,1-24,23 23,-24 1,1-24,-1 23,1 24,-1-23,1 23,-1 0,24-24,-47 24,47 24,0-24,-23 0,-1 23,24-22,0 22,0-23,0 0,0 24,24-24,-24 0,23 0,-23 0,47 0,-47 0,24-24,-1 24,24-23,-23 0,-1-1,1-23,-1 0,1 0,0 0,23 0,0-23,-24-1,1 0,-1 1,24-24,-23 23,-1-23,24 0,-23 0,23-23,-47 23,47-24,-47-23,23 24,1-1,-1-23,-23 23,0 1,0-1,-23 24,-1-23,1 23,-24 23,23 1,-23-1,-23 1</inkml:trace>
  <inkml:trace contextRef="#ctx0" brushRef="#br0" timeOffset="30793.3751">8984 4115,'0'24,"0"-1,0 1,0-1,0 1,0 0,0-1,0 1,0-1,0 1,24 23,-24-24,23-23,1 24,-1-24,24 0,-23 0,-1 0,24 0,-23-24,23 24,0-23,23 23,1 0,0-24,-1 1,1 23,23-24,70 1,-70 23,-23 0,23 0,0 0,-23 0,23 0,-47 0,70 0,-46 0,23 0,-47 0,47 0,-23 0,-1 0,-23 0,0 0,24 0,-48-24,1 24,-1-23,1-1,-1 0,-23 1,0-1,0 1,24 23,-24-47,23 0,-23 0,24 0,-24 23,0 1,0-1,-24 1</inkml:trace>
  <inkml:trace contextRef="#ctx0" brushRef="#br0" timeOffset="35779.7593">13570 7314,'0'23,"0"1,0-1,0 1,0 0,0-1,0 1,0-1,0 1,0-1,0 1,0-1,0 1,0-1,0 1,0-1,0 1,24-24,-1 0,1 0,-1 0,1 0,23 0,0 0,-24 0,1 0,-1 0,1 0,23 0,-24-24,48 24,-47 0,23-23,-24 23,1 0,23 0,-24 0,24-24,0 24,-23 0,-1-23,24 23,-23 0,-1 0,1 0,23 0,-24-24,24 24,-23 0,0 0,-1 0,1 0,-1 0,1 0,-1 0,1 0,46 0,-46 0,23 0,0 0,0-23,-24 23,24 0,-23 0,23 0,0 0,-24 0,1 0,23 0,-23 0,23 0,-24 0,1 0,23 0,-24 0,24 0,-23 0,23 0,-24 0,1 0,-1-24,1 24,-1 0,24 0,-23 0,-1 0,1 0,-1 0,1 0,0 0,-24-23,23 23,-23-24,24 1,-24-1,23 24,-23-23,0-1,24 0,-24 1,23-1,-23 1,24-1,-24 1,0-1,0-23,0 24,-24-1,1 1</inkml:trace>
  <inkml:trace contextRef="#ctx0" brushRef="#br0" timeOffset="42142.3775">8914 9924,'0'24,"23"0,-23-1,0 1,0-1,0 1,0-1,0 1,0-1,24-23,-24 24,23-24,1 0,-1 0,1 0,-1 0,24 0,-23-24,23 24,0-23,23 23,1 0,-1-24,-23 24,24-23,0 23,46-24,-46 24,-24-23,23 23,1 0,23 0,-23 0,-1 0,1 0,-1 0,1 0,-24 0,23 0,1 0,-1-24,1 24,-24 0,0-23,0 23,0 0,-23-24,23 24,-24-24,1 24,-1-23,-23-1,24 24,-1-23,-23-1,0 1,0-1,0 1</inkml:trace>
  <inkml:trace contextRef="#ctx0" brushRef="#br0" timeOffset="43318.3027">13805 9454,'0'24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05:51.1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5423 1420 237,'0'0'76,"0"0"11,0 0-63,0 0 32,0 0-8,0 0-15,0 0 19,-42-23-22,40 22 2,-1 1 17,2-2-43,-3 2 16,1 0-21,-2-1 10,-1 1-6,-3 0-3,-1 0 5,2 0 2,-4 0-3,-1 0-6,-2 0 0,-3 0 1,-4 1-2,4 7 2,-6 1-1,3-2 1,0-1 7,2 1-9,2-2 1,4 1 0,1 2-9,0 1 9,2 2 0,-1-1-7,4 4 0,4 1 4,3 3-6,0 0-14,0 2 21,10 1-4,5-2 6,3 1-3,2-1-3,3-2 6,3-4-4,2-1-7,5-1 7,0-4 4,1 1-13,5-3-5,-5 0-28,0 1 42,-4 2 0,-7 1-4,-1 2 8,-4 0 2,-8 3-1,-5 0 8,-5 2-2,0 4-7,-9-2 32,-12 5-24,-4-4 34,-2 1-24,-4-2-6,3-2 17,3-4-27,3-1 15,-2-2 8,3-3-22,0-3 11,-3-3-13,8 0 1,-5 0-2,6-5-13,3-4-19,0 0-13,2 2-10,4 2-33,1 1-122</inkml:trace>
  <inkml:trace contextRef="#ctx0" brushRef="#br0" timeOffset="2011.9759">5760 1777 345,'0'0'0,"0"0"-5,0 0 5,0 0 17,0 0 42,0 0 1,66-3-20,-49-7-20,3 0 5,-4-2-24,-2 1 5,-1 0 2,-4 0 2,-1 1-7,-1-3-2,-4 3 4,1-1 4,-2 2-9,1 2 0,0 4-1,-3 3 5,0 0-8,0 0-4,0 0-19,0 10 4,0 7 23,0 1 7,0 0 3,0 0-7,0-2-3,0 0 0,3-3 0,5-1-3,0-3 3,1-1 0,0-1-4,0 0 8,0-3-5,-3 2 1,0-3-7,0 0 1,3-1-8,0-2 4,0 0 10,1 0-3,-1-7 3,0-2 15,-1-2-9,-1 1 15,4-2-5,-1 2-1,2 0-15,-3 5 9,2-1-16,-1 2 7,-1 4 0,0 0 0,1 0 0,1 0 0,-1 0-2,0 4 3,1 3-1,-5 3 19,0 1-19,-2 0 11,-2-1-8,-2 3-3,0-3 0,0-1 6,0 0-5,0-3-1,0 0 3,0-2 2,0-2-4,0-1 1,0-1 5,0 0 0,0 0-1,0 0 37,0 0-22,0 0 22,0 0-39,0 0 3,0 0-7,0 0 3,0 0-3,1 0 5,1-6-1,-1-1 2,-1-2-6,2-3 1,1 1 0,0-1 0,1-1-2,4-2-3,-1-2 4,2 2 0,-1 1 0,-1 4 2,2 1-7,-5 3 6,1 1-1,1 3 0,-1-2-7,2 3 3,-1-1 4,3 2 0,0 0-2,1 0 5,4 0-4,-4 2 1,2 4 0,2 3-3,-1 0 3,-3 0 0,1 3 2,-4-2-2,-2 4 0,-2 1-21,-3-3 8,0 0 9,0-3 4,0-3 0,0-1-2,0-4 2,0-1 0,0 0 0,0 0 0,0 0 0,0-10 0,0-1 0,0-3 0,0 0 0,0 0-4,1-1 1,5 1-6,3 1 9,0-1 2,0 4-1,2-1-1,-1 4 4,0 1-4,-1 1 0,0 5-4,0 0-2,0 0 4,0 0 2,1 5-4,-2 6 9,4 2-7,4 2 2,1 1 0,4 2 12,-5-1-4,-1-2 3,1 2 15,-4 1-23,3-3 10,0 0-10,0-1 8,0-3 0,-3-1-5,0-5-6,-2 0 0,-2-5 0,7 0 0,0 0-3,-2-10 7,4-6 14,-4 0-18,-3 2 4,1 1-4,-1-2 0,1-1-7,-1 1 2,0 1-3,-2 1 4,-5 0 8,3 1-2,-3-2 9,-1-2-4,-2-2-3,0-2-4,0 2 6,0 3-1,0 6-5,0 5 0,0 2 27,0 2-27,0 0 26,0 0-26,0 0-17,0 5 12,0 10-11,0 3 16,0 3 16,0 0-12,0-3-4,0 0 0,0-5 7,5 1-14,3-3 7,-2-3 0,3 3-3,-2-3-6,5-4-1,-1 1 10,0-4-52,3 1-8,1-2-58,0 0-147</inkml:trace>
  <inkml:trace contextRef="#ctx0" brushRef="#br0" timeOffset="2299.99">6931 1393 434,'0'0'91,"0"0"-33,0 0-17,0 0-24,0 0-17,0 0-12,-9 0-9,3 1-47,-1 4-101</inkml:trace>
  <inkml:trace contextRef="#ctx0" brushRef="#br0" timeOffset="2636.9757">5981 1572 588,'0'0'20,"0"0"29,0 0-26,0 0 6,0 0-19,0 0-6,-36-6-8,36 6-16,0 0-97,3 0-5,6 3-216</inkml:trace>
  <inkml:trace contextRef="#ctx0" brushRef="#br0" timeOffset="3948.9787">7173 1790 293,'0'0'3,"0"0"12,0 0-14,0 0 37,0 0-13,0 0 20,73 0 0,-52 0-17,-2 0 61,7-7-54,-1-7-7,2-4-4,1-2-19,-1-2 16,-2-1-16,-2-2-4,1 1 5,-5-1-1,-5 0-5,-4 1 0,-4-3 2,-5 0 9,-1-4-10,0 0 3,0-2-1,-3 0-3,-8-2 0,0-1 0,-1 2 6,-1 0-5,-1 9-1,1 4 6,2 1 12,-1 7-17,1 2 13,0 6-12,3 4 2,3 1 13,0 0-17,2 3 0,-1 21-1,1 15 11,1 12-9,2 9-1,0 5 1,5 1 6,4-3-6,4-2 8,-1-9 7,6-8-16,0-5-8,4-6 7,2-7-10,1-3 10,-2-5 2,5-5 3,1-3 0,0-5-1,4-3-3,-1-2 0,-3 0-52,-5 0-44,-9-7-71</inkml:trace>
  <inkml:trace contextRef="#ctx0" brushRef="#br0" timeOffset="5732.9702">8044 1583 241,'0'0'14,"0"0"43,0 0 20,0 0-14,-95-20-29,74 20 0,3 0-14,-3 7 20,3 6-39,-1 3 5,1 4-4,7-1 8,2 2-6,5 1-4,2-4 0,2-2-4,0-4 4,0-1-6,9-4 0,5-4-4,7-3 10,-2 0 0,1 0 4,-1 0-2,-4-9-2,1-5 0,-4 2 2,0-2 7,-3-4-7,-3 1 2,3 3-2,-2 4 7,-4 3 3,2 6-8,-5 1 31,0 0-35,3 0-4,6 6-15,4 9 19,1 0 21,0 0-21,0 1 2,5-5 10,-1-1-6,3-5-6,0-2 0,-3-3-7,3 0 7,-2 0 1,5-4 4,-3-11 6,0-5-6,-6-2-5,-6-4 0,1-1 7,-8 1 6,-2 1-12,0 1 0,-5 1 7,-7 2 4,0 4-13,-2 7 1,3 2 0,-1 2 1,3 4-1,5-3 38,1 4-8,3-1-25,0 0-9,0 2 4,0 0-31,6 0 21,7 0 10,7 0 6,2 0 0,3 2-3,5 4-3,-2-2 0,1 4 0,-4 3-2,-4-1 2,-3 6 0,-6 1-1,-2 3 1,-5 2-10,-4 4 8,-1-1 2,0 3 2,0-3 0,0-1 0,0-3 2,8-3-4,1-4-6,2-7 2,3 3-4,1-6 3,1-4 3,4 0 2,-1 0-3,4-12 21,-1-9-16,-4-6-2,1 0 4,-3-3 14,-5-4-15,-2 0 0,1-7 0,-2-5 4,1-4-11,-3-4 4,-3 0 0,1 1 2,-4 3-2,0 7 5,-4 3-5,-7 6 9,-4 4-9,-4 7 0,0 8-3,-1 12 3,1 3 0,4 5 10,0 24-3,3 14-7,5 12 0,5 10 0,2 3 4,0 0 17,0-7-17,7-8 5,4-6-4,1-13-5,1-5-3,-1-5 2,3-6 1,-1-1-6,0-5 7,0-5-1,1-2 0,0-5-5,1 0 5,1-2-1,-1-11 4,-1-5 14,1-3-15,-2-3 5,-2-2-4,4 0-3,-2 5-1,-3 8-3,-3 4 0,-5 6-1,0 3 5,-3 0-16,3 1 14,0 12-22,1 4 24,1 0-1,2-1 3,2-4 5,0-1-7,5-4 0,-4-2-1,2-2 1,-3-3-4,0 0 3,1 0 1,-1-8 11,-1-6-3,1-4-3,0-7 2,0 2-7,0 2-4,-5 7 2,0 6-5,-1 8 4,-1 0 3,1 9-31,3 17 28,3 9-9,-2 7 12,-4 9 16,-3 6-9,0 3 30,-3 2-24,-16-3-1,0-4 14,-2-8-23,1-7 9,8-12-7,2-12 7,7-8 1,2-5-11,-1-3 6,-1 0 41,0-6-15,-3-8-33,0-4 16,0-3-9,3-4 13,3-6-21,2-2 0,17-5-6,3 1-6,1 1-7,4 7-1,-8 2-24,2 9 23,-5 3-14,-5 4-21,-1 5-75,-7-1-239</inkml:trace>
  <inkml:trace contextRef="#ctx0" brushRef="#br0" timeOffset="6096.9646">9858 1689 567,'0'0'6,"0"0"-2,0 0-4,0 0 10,0 0 16,0 0 9,-6 86-27,-10-59 18,1 0-26,-4 3-36,-4 1-86,2-3-153</inkml:trace>
  <inkml:trace contextRef="#ctx0" brushRef="#br0" timeOffset="36667.6989">11140 1655 241,'0'0'67,"0"0"-67,0 0 0,0 0 34,0 0 3,0 0 16,18 3 11,-15-3-31,1 3 14,2 0-34,0-2-9,3 1 7,4-2-9,3 0 1,3 0 8,-1-6-8,7-8-3,-1-4 0,1 0-5,-5 0-2,-1-2 3,-1-1-9,-4 0 12,-2-1-24,-2-2 9,-1-4-67,-3 2 5,-3-5 21,4 2 21,-5 1 36,-1-2 7,-1 1-6,0 2 40,0 0 10,0 4 10,0 2-40,0 2 8,-1-1-16,-5-1 1,6 2-5,-3 2 7,1 4 12,1 5-2,-1 4 15,-1 1-13,2 3 6,-1 0 13,1 0-47,1 0 0,-2 0-7,2 0-9,-1 19 16,-1 11 3,2 17 0,0 13 26,0 13-26,11 7 11,5-2-14,-2-1 4,2-9 1,-7-4-3,3-5-2,-2-2 0,-2 0-50,1 2 25,3 2 20,0 4 10,0 0-4,-2 0-1,-1-5 0,-3-11-1,0-5 5,0-8-7,-2-12 3,1-3 0,-2-6-2,1-4 2,1-3 0,-2-3-8,0-2 2,1-3 0,-2 0-8,1 0 14,3-15 22,1-9 5,5-6-21,-5-7 1,1-2 0,-3-4-8,-5 4 1,0 0 0,0 1 4,-13 1-4,-1 2 0,-1 3-2,-2 2-15,1 2-8,-2-1-11,3 3 7,-1 7 27,4 4-16,6 6 18,0 5 11,6 2-1,0 2-14,0-2 4,7 2-4,8-3 1,4-1 3,0-1 0,1-4-2,4-3 2,3-3 0,4-4 0,4-2 5,-1 1 1,3 2-6,-4 1 0,-3 5-4,-6 2 6,-5-1-2,-5 4 0,-7-2 4,-2 0-4,-5 0 1,0-1 1,0 2 9,-3-2-11,-8 0 0,-1 1 0,-3-3-3,2 3-8,-2 0 11,1 0 0,1 3-10,4 0 17,3 1-7,3 2 19,3 2-17,0-1 27,0 2-24,0-1-5,0-1 0,6 1-11,11-2 11,2 0-3,3 3 12,2 0-11,-3 0 2,5 7 0,-1 11 12,-1 8-6,-5 3 1,-1 0 0,-1 2 7,-6-4-8,0-5-6,-2-4 1,0-1 9,1-5-10,1-2 0,0-2-3,5-3-14,1-5 11,0 0-43,7-3-54,-4-14-234</inkml:trace>
  <inkml:trace contextRef="#ctx0" brushRef="#br0" timeOffset="37785.4767">12466 1388 323,'0'0'96,"0"0"-70,0 0-24,0 0 12,0 0 11,-61 108-11,49-71 14,8-4-2,2-3-7,2-4 7,0-7-24,3-4-2,9-3 0,2-3-5,0-5-2,3-4 12,2 0-5,-1 0 6,0-13 0,-3-4-12,-2-2-7,-2-1 3,-5-1 2,-2 0 8,-4-1 0,0 1 8,0 0-6,-7 3-2,1 1 8,0 5-6,1 3 18,4 1-18,1 2 3,0 1-5,0-2-2,4 0 1,7 2-5,2 3 6,-1 2 1,0 0 1,3 0 1,-1 7 1,2 9 2,-3 7 10,2 1 18,-3 2-23,0-2 15,-3 0-24,0-3 2,-4-2 4,-2-1 0,-3-4-8,0-2 4,0-4-1,0-3 10,0 0-8,0-2-4,0-1 1,0-2 3,4 0-5,-3-8 7,2-10-2,0-8-4,2 0-1,1 0 0,-2 3-1,1 2 13,5 4-12,-4 3 0,5 3-6,-1 5 1,-1 5 5,2 1 0,-1 0-7,0 6 11,-1 6-7,3 2 3,-3-1 0,0-3 4,-3 1-4,0-4 0,-3 2-4,-3-1 15,0-2-11,0-3 0,0-1 4,0-2 11,0 0-15,0 0 6,1 0 20,1-7-25,1-12 30,5-10-31,2-3-9,6 1 2,5 4 7,6 6-20,4 9 15,-2 4-7,-1 8 9,-5 0 1,-7 15-11,-4 6 6,-3 3 7,-2 1 0,-1-3 8,0 1 0,3-4-8,3-2 0,0-2 4,2-5-7,0-1 3,0-4-11,7-5 4,1 0-76,-1-1-66</inkml:trace>
  <inkml:trace contextRef="#ctx0" brushRef="#br0" timeOffset="38499.0108">13994 1486 309,'0'0'23,"0"0"32,0 0 10,0 0-39,0 0 23,0 0-30,79 20 9,-60-20 4,1 0-24,1-11 17,1-1-22,1-4-3,2-2 38,2-3-36,-2-4 4,2 0-6,-3-4 12,-6 0-12,-5 0 0,-10 1 0,-3 4 7,-2 3 0,-15 5-7,-6 3 23,-2 8-21,1 5 37,-1 0-39,-1 5 16,3 21-21,1 10 5,6 5 0,4 0 3,8-2 15,4-8-32,0-6 14,3-4 0,15-8-7,4-4 7,9-3 0,4-3-3,8-3 14,3 0-11,1 0 0,-1-10-24,-9-3-60,-4 0-210</inkml:trace>
  <inkml:trace contextRef="#ctx0" brushRef="#br0" timeOffset="39413.9894">14889 1263 211,'0'0'198,"0"0"-147,0 0-2,0 0 24,0 0-54,0 0 21,0-56-18,-3 49 10,-7 1 10,-1 0-38,-2 4 7,1 2-11,-7 0-7,-1 2 7,-2 12 0,-1 1 5,5 3-5,4-2-5,3 1 4,8-4-1,1 1-13,2-4 6,0 1 0,8-4 9,7-2-5,4-2 7,1-3-2,-2 0 0,1 0 5,-4-8-2,-3 1 1,-5 3-1,-2 0 30,-1 4-31,4 0-2,5 12-1,2 12 1,0 10 3,0 5-3,-5 3 4,-5 5 32,-5 2-22,0 3-14,0-3 33,-6-2-17,-6-5 17,0-7-21,3-9-9,2-4 1,4-9 1,3-4-6,0-4 1,0-5-16,0 0 16,1 0 1,17-17 29,6-11 7,4-10-28,3-4-10,2-3 1,-1 3-48,0 1 21,0 5-57,-1-2-59,-3 2-237</inkml:trace>
  <inkml:trace contextRef="#ctx0" brushRef="#br0" timeOffset="39617.0143">15337 1431 859,'0'0'0,"0"0"-12,0 0 12,0 0 4,0 0-4,0 0-93,-2 0 7,2 0-95</inkml:trace>
  <inkml:trace contextRef="#ctx0" brushRef="#br0" timeOffset="41363.0096">16080 854 495,'0'0'75,"0"0"-28,0 0 43,0 0-48,0 0 4,0 0-13,-3-18-30,1 18 32,-1 0-35,-3 14 4,-2 18-9,-3 18 12,2 13-7,0 5 0,3 1 3,6-2-3,0-7 0,0-6 0,5-7-6,9-7 8,3-4-2,5-2 0,5-9-23,6-3 23,7-6-70,5-10-12,1-6-68,0 0-335</inkml:trace>
  <inkml:trace contextRef="#ctx0" brushRef="#br0" timeOffset="41891.9896">16717 918 525,'0'0'91,"0"0"-40,0 0-2,0 0 24,0 0-58,-90 67-10,72-22 16,3 5-21,6-2 0,2 0 3,6-4 6,1-5-17,0-6 8,10-6 0,2-5-10,2-3 16,2-6-6,4-4 0,2-6-6,7-3 6,6 0 24,3-16-20,1-9 28,-3-3-27,-8-5-1,-7 1 2,-7-1 5,-8 0-11,-5-3 0,-1 1 8,-3 1-4,-15 1-4,-7 4-14,-5 2 0,-1 4-45,-2 7-21,6 5-57,3 5-211</inkml:trace>
  <inkml:trace contextRef="#ctx0" brushRef="#br0" timeOffset="42305.9806">17242 666 300,'0'0'339,"0"0"-328,0 0-10,0 0-2,0 0-13,0 0 14,1 61 0,-1-35 1,-6 0-1,-4-1 0,4-2 4,2 1-9,2-3-24,2-3-86,-1 2-159</inkml:trace>
  <inkml:trace contextRef="#ctx0" brushRef="#br0" timeOffset="42899.0167">17824 624 73,'0'0'419,"0"0"-418,0 0-1,25 90 26,-11-42 20,-1 3-22,0 4 9,-2-6 15,-5-5-37,-2-5 8,-1-5-10,-3 1-8,0 0 36,0 0-27,-11-1-10,-11 2 0,-6-1-53,-10-2-72,-3-6-232</inkml:trace>
  <inkml:trace contextRef="#ctx0" brushRef="#br0" timeOffset="44860.0106">18645 1438 606,'0'0'78,"0"0"-46,0 0 69,0 0-93,0 0-6,0 0-2,4 3-7,-4 12 6,0 4 1,0 4 0,-12 0-6,-5 2 6,-3 2-3,-6-1-59,0 1-96,-1-3-86</inkml:trace>
  <inkml:trace contextRef="#ctx0" brushRef="#br0" timeOffset="46597.014">19512 1134 207,'0'0'340,"0"0"-302,0 0 6,0 0-10,0 0-17,0 0-17,0 8 0,0 10 14,0 1-14,0 7 10,0-1 3,0 1-6,0-1-5,3-2-2,7-1 4,-1-4-3,1-1-1,0-3 0,-2-4-2,0-2 3,2-2-7,-3-5-1,4-1-13,5 0 10,2-3 1,4-12-9,2-5-18,-3-2-42,-3-3-9,-3-1 5,-5 0 69,-2 5 13,-5 6 21,-1 5 34,0 5-8,-2 5-25,0 0 38,0 0-60,0 14-84,0 5 84,0 2 3,2-1 4,2-1 5,1-1-8,2-2-4,2-3 0,3-3 3,0 0-3,6-3 0,-3-2 0,1-1 8,-1-1-3,0 2-5,-1-4 0,0 1-18,0-2 14,1 0-21,-5 0 12,-2 0-13,-4-5-44,-1-5 65,-1-2 4,0-5-2,0-2-1,-2-4 4,0-1-11,0-5-29,0 2-20,0 3 60,0 4 1,0 7 34,0 5 37,1 3 10,1 0-40,1 4-8,0-1-33,3 2 5,5 0-6,3 0 4,3 0-4,4 0 0,1 3 5,3-1 35,4-2-39,0 0 8,1 0 1,-1 0-2,-1-5-1,-2-3-7,-3 3 0,-5-5 7,-6 1-4,-4 2-3,-5-4 18,-3 1 25,0-1 20,0-1-33,-12 2-22,-6 0 10,-2 5-18,-3 5-10,-3 0 9,1 8-36,4 17 37,0 5 0,5 6 4,5 4-2,8 0 1,3-6-3,6-3 0,18-6-1,4-7-1,7-1 2,2-7-41,4 0-5,0-6-2,-5-4-124</inkml:trace>
  <inkml:trace contextRef="#ctx0" brushRef="#br0" timeOffset="47652.0047">21249 1015 581,'0'0'2,"0"0"33,0 0 28,0 0-29,0 0-22,39 80-9,-21-77 11,0 0 28,3-3-28,3 0 14,2 0-19,3-14-7,0-4 20,3-7-22,1-6 2,-2-5-5,-3-7-37,-9-1 23,-6 2 14,-7 3 3,-5 4 1,-1 3 1,0 1-2,0 2 5,-4 4-1,-2 4-4,-3 6 0,4 4 4,1 7-8,1 2 12,0 1-3,0 1-5,0 5-4,-4 23 4,1 14 9,-2 14-3,2 8 31,3 2-26,3 1 5,0-9-4,0-6-2,0-9-10,0-5 0,0-7 3,0-3-9,0-4 8,0-6-2,0-2 0,3-5 9,-1-5-12,-1-2 3,1-4-1,-1 0-9,4-1 13,-1-17-3,6-9 10,-1-6-10,0-2 0,-1 2-4,-1 10 4,-2 5 3,-1 8-3,2 2 0,2 4-4,5 4-7,2 0 3,7 1 4,5 11 4,2 3 1,-3-2-1,-4 1 0,-5 0-2,-3 1 2,-4 0 0,-2 1-2,1 0 1,-2-1-5,5 1 6,0 2-14,0-4-3,1-2-101,-1-6 1,5-6-149</inkml:trace>
  <inkml:trace contextRef="#ctx0" brushRef="#br0" timeOffset="49344.0266">22337 1052 429,'0'0'83,"0"0"-8,0 0-25,0 0-6,0 0-38,-84-8-6,63 8 0,4 3 12,-1 7-11,1 10-1,-1 5 0,2 7 3,1-1 1,2 1-4,5-6 0,4-3-4,4-4-6,0-4 10,0-3-1,0-5-13,10-4 6,5-3 3,2 0-1,8 0 11,2-15-5,4-6 0,0-4 1,-4-2-13,-6-1 14,-3 3-2,-9 6 2,0 0 11,-5 6 3,-1 4-13,2 1 1,-4 6-2,1 2-2,1 0-1,0 0-3,1 9-11,2 4 15,-3 0 0,3 0 4,-1-3-3,2 2 7,3-2-8,-1-2 0,1-1 6,3-2-11,-3-3 5,2-1 0,0-1 4,0 0 0,0 0-4,-2-6 0,1-4 11,-1-3-11,-2 1 0,1-1 0,-2-1 8,2 1-7,0 1 16,0-2-12,3 4-3,-3 1-3,0 1 1,-3 3 0,0 2-2,-3 2 2,-2 1 0,1 0-1,2 0-9,2 1 8,3 10-4,2 6 5,-1 1-3,-1-2 5,3 1-1,-6-2 16,2 0-16,-1-3 30,0 0-16,2 0-13,-1 0 15,1-1-14,1-1 6,-2-5-4,-1-2 0,-1-2-4,3-1 0,-5 0 2,1 0 2,0 0-3,-4 0 11,2-4-5,3-7 7,-3-1-17,1-3 3,2-1 0,0-4-13,2-1 3,1 0-28,-5 2 10,-1 3-29,-1 4 44,-2 5 7,0-1 6,0 1 5,0 2-3,0 1 19,0-1 21,0 0-38,0 3 9,0 0-13,0-1-15,0 3 11,0 0-15,7 0 19,6 0-1,-1 0 3,8 0-3,-2 0 1,7 0 0,3 0-4,2 0 8,2 0-4,-1-3 3,0-2-1,-2-1-2,-4 1 0,-5-2-2,-3 0 2,-5 0 2,-1-1 10,-7 0 48,1 1-37,-5-1 5,0 1-17,0 1-11,0 1 11,-6 4-4,-11 1-3,2 0 0,-4 13 0,-1 10-8,0 7 4,-1 6-5,4 1 5,4 0 0,5-3 7,7-3-5,1-4-2,0-3 0,14-6 0,11-5 3,9-5-16,11-7 13,3-1-29,-1-3-39,-5-14-135,-7-3-346</inkml:trace>
  <inkml:trace contextRef="#ctx0" brushRef="#br0" timeOffset="51676.0277">4020 3339 162,'0'0'353,"0"0"-299,0 0-31,0 0 24,0 0 20,0 0-51,0-6 27,0 6-7,0 0-21,0 0 24,0 0-28,0 0-3,0 0-7,0 1-1,0 9 0,-2 3-3,-9 5 10,0 6 5,-3 2-7,-6 3-4,-2 0-2,-8 6-7,-3 0-16,-3-1-43,0 4-31,1-4 38,4 0-4,2-6 3,5-3-1,3-6 46,4-4 16,6-7 26,8-4-7,0-4 49,3 0-28,0 0 1,0 0 23,0 0-57,0 0 15,0 0-22,0 0 13,0 0-31,0 0 16,12 6 0,6 3-9,0 3 12,10 1-1,-1 3 0,6 0 5,4 2-8,-3 5 3,4-1 0,-1 4 3,-1-3-2,0-2-1,-1-1 0,1-5 2,-5-4-3,-5 0 1,-8-2 0,-5-1-2,-7-2 2,-1-1-9,-4 0-20,-1 0-26,0 1-30,0-2-171</inkml:trace>
  <inkml:trace contextRef="#ctx0" brushRef="#br0" timeOffset="53145.1576">4681 3212 356,'0'0'84,"0"0"-16,0 0 0,0 0-8,0 0-29,0 0 10,0 0 24,-17-1-51,9 10 11,5 7-23,0 7 8,3 10 0,0 6-7,0 5-2,0 3 4,9 1-1,9-1-6,0-3 2,9-1 0,1-7-8,2-7 8,0-7 0,-2-6 0,0-5 5,1-4-5,-4-7 0,3 0-9,-1 0 3,-1-9 6,-4-4 0,2-2-3,-9 0-1,6-2 4,-4-4 0,3-4 5,2-5-11,-1-7 6,-1 0-14,-4-5 2,-4-3-51,-6 0 30,-4 2 7,-2 9-13,0 8 30,-8 9-62,-4 10-176</inkml:trace>
  <inkml:trace contextRef="#ctx0" brushRef="#br0" timeOffset="53686.9347">5001 3233 257,'0'0'189,"0"0"-120,0 0 53,0 0-41,0 0-62,0 0-19,3 28 11,4 6-11,2 5 20,3 7-16,1 0 11,-2 1-15,-2 0 6,3-6 6,-6 0-3,-2-3-3,-1 4-6,-1 3 15,-1-3-15,2 0 4,-3-7 7,3-6-9,-3-5 2,1-6-4,1-5 0,-1-3-54,1-7-32,1-3-28,3 0-203</inkml:trace>
  <inkml:trace contextRef="#ctx0" brushRef="#br0" timeOffset="55342.5552">5515 2949 466,'0'0'54,"0"0"-11,0 0-4,0 0 26,0 0-44,0 0-12,0 0 10,0 0-19,0 12 0,0 6-5,3 9 20,5 6-5,5 8-5,1 4 14,2 2 16,-2 3-29,0 2 2,-3 2-8,-2-1 13,6 2-10,-5-1-3,5 4 0,0 6 11,6-3-3,-3-2-8,1-6 0,-1-10 9,-6-5-9,0-3 0,-3-6 2,-5 0-2,-1-2 1,-1-4-1,-2-5 0,0-3 5,0-4-14,1-6 8,2-5-96,2 0-64,2-12-180</inkml:trace>
  <inkml:trace contextRef="#ctx0" brushRef="#br0" timeOffset="56015.0225">6415 3386 556,'0'0'167,"0"0"-152,0 0 16,0 0-20,0 0-11,0 0-12,19 10 11,8-10 1,6 0 17,0-4-8,-2-7-16,-1 5 7,-3-2-44,-6 4-8,-3 3-58,-9 1-139</inkml:trace>
  <inkml:trace contextRef="#ctx0" brushRef="#br0" timeOffset="56221.0145">6488 3593 413,'0'0'79,"0"0"-79,0 0-3,0 0 3,0 0 45,0 0 15,100 17-46,-67-22-5,-2-2-9,-4 0-3,-2-1-63,-5 3-88</inkml:trace>
  <inkml:trace contextRef="#ctx0" brushRef="#br0" timeOffset="57300.0252">8329 3199 138,'0'0'298,"0"0"-231,0 0 25,0 0-42,0 0 43,0 0-81,-94-39 13,70 39 9,-3 0-27,-1 13 5,-2 3 0,-3 6-6,0 7 14,-1 8-20,4 9 0,3 6-4,7 4 8,9-2-10,10-4 6,1-8 0,4-6 0,18-6 0,8-4 0,-1-7-4,8-4 8,-3-6-4,2-5 0,0-4 4,-2 0-15,-1-5-42,-1-9-78,-6-6-132</inkml:trace>
  <inkml:trace contextRef="#ctx0" brushRef="#br0" timeOffset="57563.0159">8559 3493 135,'0'0'621,"0"0"-613,0 0-10,0 0 2,0 0 0,6 77 3,-3-58 4,0-1-11,0 2 4,-3 2 0,4 1-7,-1 1 7,0 0-6,0-3-41,2-3-67,-1-5-130</inkml:trace>
  <inkml:trace contextRef="#ctx0" brushRef="#br0" timeOffset="58195.0215">8966 2749 663,'0'0'54,"0"0"-31,0 0 30,0 0-42,0 0-11,0 0-12,-10 39 8,-5-10 8,1 4 25,-3 1-17,-5 0 3,2 0-8,-1-3-6,7-3-2,1-4-26,6-3-59,-1-3-27,5-3-37,0-3-98</inkml:trace>
  <inkml:trace contextRef="#ctx0" brushRef="#br0" timeOffset="58537.0348">8742 2868 472,'0'0'42,"0"0"-42,0 0 0,0 0 0,0 0 21,0 0 9,82 66 29,-65-38-45,-1 2 13,-1-4-17,0 1 1,-6-4-5,3-2-6,0-3 2,-3-4-9,0-1-20,-3-4-38,3-1-104,-8-5-204</inkml:trace>
  <inkml:trace contextRef="#ctx0" brushRef="#br0" timeOffset="58794.025">8709 2988 614,'0'0'23,"0"0"-11,0 0-24,0 0 24,0 0-5,99-26-1,-65 24-3,4 0 12,-1 2-14,-1-1-1,-2-2 3,3 0-3,-1-5-21,-1-1-127,-6 1-319</inkml:trace>
  <inkml:trace contextRef="#ctx0" brushRef="#br0" timeOffset="60045.0437">9955 3080 527,'0'0'77,"0"0"-33,0 0-20,0 0-3,0 0-21,0 0-31,-1 18 31,-13 3 25,-5 3 19,-6 3-4,-2 2-35,-3 3-2,-3-1-3,-3 6-30,-1-3-2,4-2-57,2-4-24,4-8 32,8-4-38,10-8 103,4-4 16,5-4 88,0 0-12,0 0-57,0 0-10,11 3-9,8 5 12,9 2 53,4 3-26,-4-2-35,3 2 28,-2-3-25,0 2-2,1 0 5,-1 3-10,-4 2 0,1 2-2,-4 2 16,-3-3-18,-4 0 4,-2-4-1,-2-2-5,1-4-31,0-6-30,0-2-168</inkml:trace>
  <inkml:trace contextRef="#ctx0" brushRef="#br0" timeOffset="61132.9653">10343 3096 216,'0'0'353,"0"0"-301,0 0-46,0 0 25,0 0-23,0 0-5,-1 46 7,-1-19-1,2 3-1,0 4 7,0 4-14,0-2 33,8-2-27,4-5-3,4-3-4,3-8-4,1-3 1,2-7 3,0-4-13,1-4 2,2 0 11,2-5 0,0-14-7,3-3-2,-5-7-14,-4 1-8,-3-6 0,0 2 23,-9 3 5,-2 0 3,-5 4 0,-2 1 7,0 1 34,0 2-17,0 4 20,0 7 19,0 4-42,0 3 13,-2 3 17,1 0-47,-1 0-4,2 7-20,0 13 9,0 5 11,0 6 6,3-2-5,5-3 4,4-3-5,0-2-1,2-6-2,0-3-7,0 0 2,0-5-16,4 3-68,0-8-31,3-2-73</inkml:trace>
  <inkml:trace contextRef="#ctx0" brushRef="#br0" timeOffset="61470.4074">11067 3139 721,'0'0'0,"0"0"-10,0 0 10,0 0 0,19 96 5,-16-70-4,-1-2-1,-1 0 0,-1 3-2,0-3-14,0 2 11,0-6-54,0-3-106,2-2-120</inkml:trace>
  <inkml:trace contextRef="#ctx0" brushRef="#br0" timeOffset="62167.0288">11447 2767 615,'0'0'119,"0"0"-103,0 0 28,0 0-44,0 0 6,0 0-6,-3 86 13,3-37 3,0 4 49,3 2-62,0-3 18,2-2-11,2-5 4,1-1-13,2-1-1,-1-1 0,-1-1-2,0-2 3,-3-3-1,-1-1 0,-1-2-21,-1-4 15,-1-3-11,1-3-16,2-5 15,1-3-79,4-5-38,0-8-182</inkml:trace>
  <inkml:trace contextRef="#ctx0" brushRef="#br0" timeOffset="62812.0716">12317 3068 621,'0'0'1,"0"0"14,0 0-23,0 0 8,0 0 0,0 0 29,80 2-25,-60-2 24,2 1 6,-1-1-32,-1 0 20,5 0-20,2 0 1,3 0-1,1-8-2,-1 2 0,-3 1-32,-2-2-49,-7 1-22,-3 2-277</inkml:trace>
  <inkml:trace contextRef="#ctx0" brushRef="#br0" timeOffset="63111.0255">12504 2939 613,'0'0'35,"0"0"-35,0 0 0,0 0 31,-2 85-25,2-64 5,0 1 12,0-1-13,0 0 21,0-2-28,0 2-2,2-1-2,2 0 0,1-2-32,2 0-31,-3-3-69,-1-4-92</inkml:trace>
  <inkml:trace contextRef="#ctx0" brushRef="#br0" timeOffset="63848.028">13530 2988 482,'0'0'29,"0"0"39,0 0-33,0 0 13,0 0-30,-84-55-10,56 53 10,-2 2-15,0 0 18,-1 15 24,-2 9-42,2 8-3,2 7 0,6 8-1,5 2-7,6 1 8,7-2 0,5-1 9,0-6-4,0-7-5,11-5 4,7-9 9,0-4-13,10-4 0,2-6 5,6-6 8,4 0 2,0 0-15,2-14 0,-3-1-6,-8 0-15,-7 3-88,-8 2-67,-10 2-139</inkml:trace>
  <inkml:trace contextRef="#ctx0" brushRef="#br0" timeOffset="64751.0492">13773 3249 512,'0'0'74,"0"0"-71,0 0 36,0 0-23,0 0-5,0 0-13,69-11 2,-54 27 0,-3 6-3,1 4 3,-7 0 0,-1 3-4,-5 1-5,0 2 9,0-1 0,-13 1 7,-4-3-1,-1-4-6,0-2-12,3-7-3,6-2-39,2-5 17,3-5 29,4-2 8,0-2 2,0 0 24,0 0 2,2 0-25,16 0 9,6-5 14,4-5-20,4-1-1,-1 1 13,0-2-15,-2 3-3,-6 0 6,-2-2-3,-4 2-6,2-3-7,-2 3-83,-1-3-157</inkml:trace>
  <inkml:trace contextRef="#ctx0" brushRef="#br0" timeOffset="65569.0807">14415 2398 368,'0'0'197,"0"0"-120,0 0-47,0 0 22,0 0-36,0 0 1,0 24-13,-2 4 37,-7 6-24,-4 5 21,-4 4-26,-2 0-12,-2-1 0,2-3 6,-4-1-20,7-6 13,3-6-87,5-3-9,5-6-47,1-8-135</inkml:trace>
  <inkml:trace contextRef="#ctx0" brushRef="#br0" timeOffset="65900.0267">14240 2490 441,'0'0'85,"0"0"-84,0 0 1,0 0 65,0 0-41,55 95 14,-37-65-17,0 0 2,0-2 5,-1-3-24,-1-2-3,-1-5-3,0-2 1,-5-4 2,0 0-3,-4-2-1,-2-2-35,-3-2-56,1-3-54,-2-3-193</inkml:trace>
  <inkml:trace contextRef="#ctx0" brushRef="#br0" timeOffset="66149.7893">14191 2675 404,'0'0'62,"0"0"-42,0 0 41,0 0-1,0 0-33,103-16-23,-76 16 15,3 0-17,2 0 6,3-4-6,2 0-2,0 0-39,-3-2-128,-4 1-257</inkml:trace>
  <inkml:trace contextRef="#ctx0" brushRef="#br0" timeOffset="67237.0263">15244 2771 549,'0'0'94,"0"0"-74,0 0-20,0 0 2,0 0 3,0 0-10,3 8 0,-3 7 5,-1 5 11,-14 3-8,-8 2 19,-3 2-15,-3-1-4,-2-1-3,0 2-25,-2-2-27,1-3-2,6 0-47,3-2 40,8-5-3,2-1 39,7-5 14,3-5 19,1-1-8,2 2 47,0-1-13,0 1 23,8 4-29,8-2 6,2 2 25,5 0-36,3-1 6,3 1-19,-3 0-3,3 0 3,-1 1-10,-2 3 5,6 0 2,-3 2-6,2 0-1,-2-1 0,-4-2-31,-6-3-57,-5-3-190</inkml:trace>
  <inkml:trace contextRef="#ctx0" brushRef="#br0" timeOffset="67858.4577">15587 2786 624,'0'0'4,"0"0"-4,0 0 1,-4 86-3,4-50 2,0 2 0,0-3 4,0-6 3,3-3 8,8-5-15,2-4 5,0-6-12,8-4 7,3-3-1,3-4-3,2 0 4,3 0 0,-1-11-1,-5-7 0,1-2 1,-5-4 0,-1 0 4,-6-2-3,1 1 1,-5-2 5,-4 1 4,-2 2-5,-5 4-6,0 4 3,0 2 4,0 5 15,-6 3-8,-2 3 20,5 3 7,0 0-23,3 0-18,0 7-2,0 15-13,0 6 10,6 1 7,3-2-2,0-2 0,-2-1-3,1-1-17,1-1-19,4-4-50,1-2 11,3-7-254</inkml:trace>
  <inkml:trace contextRef="#ctx0" brushRef="#br0" timeOffset="68588.0671">16386 3077 492,'0'0'42,"0"0"3,0 0 24,0 0-39,0 0-29,0 0 23,37-60-21,-16 60 7,-1 0 13,2 6-23,-2 9 10,-2 0-10,-6 5-1,-6 1-2,-3 1 3,-3 7 0,-1-1 16,-16 3-16,-5-2-1,0 2-27,2-6-41,5-5 10,8-6 23,4-7 36,3-4-9,0-2 9,0 1 0,4-2-3,13 0 6,7 0 44,5-8-21,3-8-23,1 3 8,-4-1-6,-2 0-5,-1 4 0,-4 0-2,-4 3-6,-3 1-47,-5 0-200</inkml:trace>
  <inkml:trace contextRef="#ctx0" brushRef="#br0" timeOffset="69149.0358">16818 2433 600,'0'0'64,"0"0"-59,0 0 15,0 0 64,0 0-66,0 0-8,-9-15-10,9 16-25,0 17 11,3 11 10,6 7 4,-3 5 33,4 4-21,-2 4 18,3 1-25,2 2 5,-1-3-4,4 0-6,-1 3 0,-2 0 3,-2 1 3,-5-3-6,-4-5 0,-2-6 1,0-4 12,0-4-12,0-2 7,-3-1-6,-2-2 8,4-1-20,1-6 5,0-6-70,0-2-16,7-10-66,8-1-175</inkml:trace>
  <inkml:trace contextRef="#ctx0" brushRef="#br0" timeOffset="69986.0944">17585 2901 424,'0'0'161,"0"0"-160,0 0 2,0 0-3,0 0 6,0 0-6,58 11 29,-25-10-19,7-1 25,5 0-20,0 0-13,2-6 9,-5-4-11,-4 0-5,-8 3-38,-8 1-14,-10 0-23,-6 0-140</inkml:trace>
  <inkml:trace contextRef="#ctx0" brushRef="#br0" timeOffset="70249.0437">17770 2761 622,'0'0'49,"0"0"-49,0 0 0,-16 90 36,10-58-25,3 0-8,0-6 13,1 0-16,2-1 0,0-6-5,0-1 5,0-3-7,3-3-19,8-5-63,4-2-73,-3-5-204</inkml:trace>
  <inkml:trace contextRef="#ctx0" brushRef="#br0" timeOffset="70521.4466">18236 3031 697,'0'0'30,"0"0"-30,0 0-10,0 0 5,0 0-29,0 0-102,25-5-139</inkml:trace>
  <inkml:trace contextRef="#ctx0" brushRef="#br0" timeOffset="70750.0339">18597 2996 501,'0'0'19,"0"0"-8,0 0 6,0 0-14,0 0-6,0 0-1,9 0-165</inkml:trace>
  <inkml:trace contextRef="#ctx0" brushRef="#br0" timeOffset="71009.0733">18856 3014 481,'0'0'114,"0"0"-86,0 0 125,0 0-91,0 0-49,0 0-13,2 0-1,-2 4-53,0-1-79,0-1-190</inkml:trace>
  <inkml:trace contextRef="#ctx0" brushRef="#br0" timeOffset="71728.0276">19723 2755 267,'0'0'298,"0"0"-298,0 0-30,0 0 30,0 0 25,0 0-12,109 13-9,-72-13 7,2 0-9,6 0 24,-3 0-26,2-2 0,-2-9-1,-3 1-41,-6-4-79,-6 2-153</inkml:trace>
  <inkml:trace contextRef="#ctx0" brushRef="#br0" timeOffset="72000.9841">20041 2629 559,'0'0'18,"0"0"2,0 0 6,0 0 21,-32 102-33,25-70-11,1-4 3,5 2-6,1-3 0,-2 1-3,2-4-23,-1-3-44,-2-3-87,3-5-266</inkml:trace>
  <inkml:trace contextRef="#ctx0" brushRef="#br0" timeOffset="74402.0356">21118 2556 408,'0'0'70,"0"0"5,0 0-18,0 0 8,0 0-39,0 0 2,-28-77 6,13 70-24,-2 3-10,-4-1 11,-4 5-2,-3 0-5,-3 0-1,1 13-2,-2 8 4,4 7-5,5 8-1,1 4-2,4 7 6,9-2 1,6-1-4,3-5 0,0-6 19,12-4-19,5-7 0,2-2 0,2-5 3,6-3-3,6-3 0,4-3 0,6-5 0,-1-1-100,-3 0-80</inkml:trace>
  <inkml:trace contextRef="#ctx0" brushRef="#br0" timeOffset="75157.0624">21318 2900 432,'0'0'185,"0"0"-116,0 0 41,0 0-96,0 0 0,0 0-14,19-53 7,-10 41 0,2 3-7,-2 1 0,1 4 1,-1 2-1,4 2 0,3 0 0,-2 0-6,0 14-2,1 1 8,-6 3 0,-3 0-11,-5 0 11,1 2 0,-2-2 0,0-2 13,0 0-16,0-2 3,0-3 0,0-4 3,0-2-3,0-2 0,0-3-2,0 0-31,0 0 32,0-5 1,3-14 0,10-7 6,4-6-1,3 1-5,1 4 0,-1 6 6,-3 7-12,-4 7 6,0 4 0,-1 3-7,1 0 6,1 0 1,-2 7-2,-1 7 5,-3-1-10,-2 1 7,2 1 0,-3 0-1,1 0 6,-1-2-10,-2 0-24,1-4-35,-2-2 5,1-2-42,-2-4-137</inkml:trace>
  <inkml:trace contextRef="#ctx0" brushRef="#br0" timeOffset="75712.0451">21973 2157 364,'0'0'164,"0"0"-132,0 0 16,0 0-14,0 0 12,0 0-33,3-4-13,-3 15-5,-10 14 5,-4 10 10,-7 5 25,-3-2-30,2-2 29,-2-3-29,-1-7-5,5 1 0,4-3 0,3-3-21,2-1-29,2-7-51,1-4 7,0-6-145</inkml:trace>
  <inkml:trace contextRef="#ctx0" brushRef="#br0" timeOffset="76004.0371">21736 2234 440,'0'0'38,"0"0"-37,0 0 48,0 0 34,43 86-66,-34-58 24,0-2 1,-2-2-37,1-1 24,-1-2-28,7-2 5,-2-2-6,-1 0-5,-3-5-70,-4-3-23,-4-5-167</inkml:trace>
  <inkml:trace contextRef="#ctx0" brushRef="#br0" timeOffset="76266.0527">21645 2342 280,'0'0'46,"0"0"26,0 0 5,83 0-37,-57 0-14,5 0 12,2 3-32,4-1-3,-3-2-3,2 0-13,-2 0-3,-2 0-136,-7 0-73</inkml:trace>
  <inkml:trace contextRef="#ctx0" brushRef="#br0" timeOffset="77715.0307">22800 2392 214,'0'0'99,"0"0"-14,0 0 38,0 0-43,0 0-59,0 0 32,16-9-14,-16 9-16,0 0-23,-2 14 8,-11 7-8,-5 6 28,-10 3-24,-5 0 23,-6 0-22,-3-1-4,2-2-1,3-3-24,5-6 5,10-1 14,6-7 1,8-4-4,4-1 8,2-4 0,2 2-3,0 0-13,0 2 1,0 4-2,0 2 11,12 0 6,4 4 4,7 1 29,-1-1 2,8 1-35,0-1 10,3 0-1,-2 2-2,1-2 2,-4 3-9,-3-3 0,-4 1-6,-3-2 5,-3-3-40,-3-1-10,-2-7-51,-2-2-15,-2-1-118</inkml:trace>
  <inkml:trace contextRef="#ctx0" brushRef="#br0" timeOffset="78414.0358">23134 2435 170,'0'0'94,"0"0"-45,0 0-4,0 0-14,0 0 59,-11 103-24,3-64-43,1-1 32,6-5-40,1-4-8,0-3 1,0-5-8,4-5 0,8 1-2,-1-6 9,0 0-7,6-4 0,1-4 2,3-3 8,6 0-3,4 0-7,0-10 9,4-8 6,-2-8-15,0-2 0,2-4 7,-5-1-14,-5 2-4,-4-3 11,-10 7-5,-6 2 12,-5 2 0,0 5 58,0 5-10,-3 3 10,-2 6-59,5 3 17,0 1-23,-2 0-10,1 10 0,-4 17-4,1 11 14,-1 0 10,4-2-8,-1-7-2,2-3 0,0-2-7,8-4 0,7-2-8,4-1 3,6-7-4,2-2-21,3-7-64,-2-1-64</inkml:trace>
  <inkml:trace contextRef="#ctx0" brushRef="#br0" timeOffset="79382.9428">23880 2721 474,'0'0'4,"0"0"10,0 0 52,0 0-20,0 0 3,0 0-39,55-22 7,-49 26-5,3 9 8,0 3 13,-2 5-17,1 0-1,0-1 1,-2 0-10,-1-2-6,-3-3 0,-2-2 0,0 1-1,0-5 1,0-3 0,0-1-1,0-2 8,0-2-7,0-1 1,0 0 4,0 0 10,3 0-15,1-17 14,2-4 0,1-6-10,5-4-6,5 0 2,1 5-1,1 5-6,-4 5 7,-2 7 0,-4 4-2,2 5 0,-1 0 0,1 7-7,-2 8-2,-2 4 9,-1 1 2,-3-2 0,0-2 1,-3 1 7,2-2-8,-2 1 0,3-3 1,-2-1-16,4-2-11,2-3-66,2-6-8,1-1-94</inkml:trace>
  <inkml:trace contextRef="#ctx0" brushRef="#br0" timeOffset="80121.0655">24803 1947 488,'0'0'97,"0"0"-34,0 0 44,0 0-89,0 0-2,0 0-16,0 87 8,0-36-4,0 8 5,0 3-1,0-1-8,0 1 0,0 3 16,-4 1-4,-4 5 13,1-4-14,-2-2 46,1-7-54,4-11 13,1-5-10,3-8 4,0-4-11,0-3 1,0-2-28,0-2 25,0-2-76,0-6-48,0-7-9,0-8-263</inkml:trace>
  <inkml:trace contextRef="#ctx0" brushRef="#br0" timeOffset="82942.0664">4192 5078 377,'0'0'139,"0"0"-72,0 0 1,0 0-20,0 0-41,0 0-3,0 0-4,34-3 0,-8 1 5,2 0 9,6 1-14,2-4 25,4 2-21,1-1 11,7-2-15,7-3 5,6-2 0,5 1-5,-2-4-2,-6 5-14,-3 1-86,-13 4-13,-8 4-50</inkml:trace>
  <inkml:trace contextRef="#ctx0" brushRef="#br0" timeOffset="83271.0426">4678 5115 440,'0'0'84,"0"0"-74,0 0 63,0 0-29,11 80-13,-1-48-2,-1 2-21,2-1 12,0-1-20,0-1 3,-2 1 1,0 4-2,-3 1-2,-3-1 0,-3-2 7,0-2-14,0-1-4,0-2-51,0-4 18,0-3-100,0-12-145</inkml:trace>
  <inkml:trace contextRef="#ctx0" brushRef="#br0" timeOffset="85944.059">5263 5344 243,'0'0'171,"0"0"-74,0 0-14,0 0-45,0 0 26,0 0-50,-73-6 25,55 6-12,-1 0-16,4 4 48,-6 5-40,6 7-12,-1 3-7,2 5-2,7 5 0,1-2 0,6 0-9,0-3 1,0-4 5,10-4-6,1-2 6,2-5-7,-1-3 10,3-2 2,-2-4-7,-1 0-3,3 0 8,0-12 2,0-4-11,0-4 11,-1-1-13,-3 0-16,-2 0 12,-4-1 12,-2 8 5,-3 2 0,0 6 21,0 4 14,0 2-6,0 0-29,3 5-29,1 8-16,4 5 40,-1 2 5,2-4 3,3-2-3,3-4-11,3-3 0,0-3 5,7-3 6,-4-1 0,7 0-2,-1 0 2,3-8-78,0-5-10,-6-2-67,-2-1-11,-6-6 55,-2 1 111,-3-2 0,-1-4 88,-6-2-38,2 0 30,-6 2 13,0-3-27,0 0 22,0-3-44,-6-2-28,-1-1 3,-2 2-16,3 2 2,-3-1 20,4 8-4,-1 7 30,-2 7-16,5 9 11,1 2 32,1 0-70,1 0-8,0 21-6,0 16 0,9 10 6,7 9 1,-2-3 0,2-2 4,-4-4-4,-2-4-1,1-2 0,-4-2 4,3-3-4,-4-2 2,-1-6-2,4-4 2,-1-3 0,-1-3-2,0-3 0,-2-6-1,-4-3-2,2-4 3,-3-2 0,0 0 10,0 0 3,0 0-12,0-11-1,0-7 2,-3-4-2,-1-8 0,2-8 0,2-3-4,0 2 5,0 4-1,3 10 0,3 4-5,-1 6 5,-2 2 0,4 5 0,5 3-11,3 4 2,3 1 9,3 0 0,-6 0-6,1 0-5,-5 3 8,-8 6-46,-3 3-11,0 0-21,-5 3 65,-10-3 16,-3-2-38,3 0 38,2-5 0,1-2 0,3 0 2,5-1-2,2 0 0,2 1-1,0 3 1,0 1-5,6 1 5,9 0 0,6 3 17,0-2-10,3 2 14,-2-3 5,3 2-23,-5-1 7,1-3-10,-5 0 0,-1-3 9,0 0-6,0-2-3,-3-1 5,-2 0 2,2 0-8,-4-3 1,0-7-22,0-1 17,1-1-16,3 0 16,0 1 3,-3 3-9,-3 0 11,-6 4 14,0-1 24,0-1 2,0 0-25,0 0-2,0-1-2,0 0-7,0 2-4,0 2 0,0 0 0,0 1 45,0-1-28,0 0-1,0 0-4,0-1-3,0-3-9,3 3 0,1 1 0,-4 1-3,3 1 3,-3 1 0,5 0-1,-2 0-7,3 0 6,0 0-13,4 6-11,-1 6 26,0 0-6,-3 1 6,0-2 4,-3-2 1,-2-1-5,-1-5 0,2-2 3,-1 1 8,1-2-11,-2 0 0,1 0-4,1 0 12,-2 0-8,1 0 2,-1 0 0,0 0 41,0 0-14,0-8-17,0-1-4,-3 0-7,-1 0-1,1 0 0,-2 1 1,0 0-3,0 0 4,-4-3 0,4 1-2,-2-1 1,-2 0-1,2 3 0,-1 2 0,2 4 5,2 0 0,4 2 1,0 0-6,0 0-9,0 0-5,0 8-36,0 7 31,12 3 16,-3 2 3,-2-2 0,3 0-2,-2-4 2,1-2-1,1-5-2,1-1-21,-2-1 20,1-2-4,1-3 3,-1 0-4,0 0-24,-2-11 22,1-2 3,-1-2 6,-1-2 1,-1 2 1,0 1 0,1 3-2,5-2 2,-1 5 0,-1 3-1,3 3-15,-2 2 15,0 0-1,-1 3 2,-3 11-4,-1-1-6,-1 4 9,-2 3 1,1 2 0,4-1 38,-5-1-11,0-7-10,-2-5-11,-1-6 1,0-2-7,0 0 0,0 0 5,0-1-2,0-16-3,0-6-32,0-9 14,0-2-32,0-3 9,5 8 4,2 7 26,2 7 8,0 6 4,2 5-1,0 4 12,3 0-8,-1 6-4,-1 10 0,-1 1 1,2 2 24,-1 1 9,0 1-7,0-3 17,-2-3-39,-1-3-5,2-4 0,-4-1 0,-1-3-14,3-1-73,0-1-23,2-2-201</inkml:trace>
  <inkml:trace contextRef="#ctx0" brushRef="#br0" timeOffset="86196.0586">6182 5104 727,'0'0'15,"0"0"7,0 0-8,0 0 0,0 0-14,0 0-36,-22 0-49,20 0-274</inkml:trace>
  <inkml:trace contextRef="#ctx0" brushRef="#br0" timeOffset="87252.0497">7082 5181 358,'0'0'0,"0"0"-5,0 0-4,0 0 14,0 0-5,-91-24 26,67 24 23,-4 9 53,-2 12-12,2 5-67,2 9 12,-1 4-32,5 0-2,6-1-2,8-7-9,8-4 10,0-7-16,10-4-19,8-7 32,6-4 1,0-5 2,0 0 7,0-9 6,0-8-12,-2-2 9,-4-1-2,-3 5 21,-5 3 19,-5 7-12,2 4-18,-1 1-15,6 0-6,7 1-2,3 17-2,-2 8 2,-2 4 5,-6 5 0,-1 6-4,-7 3 13,-4 6-9,0 6 0,-4-3 4,-10-4 8,-5-4-11,1-5 6,-3-10 9,6-6-8,-3-9-8,6-8 12,2-7 3,2 0 47,2-1-61,0-19 12,5-5-14,1-10 1,0-7 0,21-3-19,12-6-42,7 1 10,3 3-30,5 7 6,-3 5 30,-3 5-42,-7 3-53,-5 1-33</inkml:trace>
  <inkml:trace contextRef="#ctx0" brushRef="#br0" timeOffset="88113.0484">8681 4730 650,'0'0'36,"0"0"-35,0 0-1,0 0-5,0 0 3,82-8 4,-45 2 2,4 0 2,-4 0-3,-1 1-3,-6 1 0,-3 1 2,-8 0 4,-4 0-6,-2 3-40,-7 0-5,-1 0-62,-5 0-57,0 0-23</inkml:trace>
  <inkml:trace contextRef="#ctx0" brushRef="#br0" timeOffset="88351.0463">8911 4733 538,'0'0'157,"0"0"-136,0 0 15,-31 114 16,29-73-32,2-1 6,0-1-24,0-4 0,5-3-2,3-1 8,-3 1-8,1 1 0,-1-1-6,-5 1-6,0-3-40,0-4-47,0-4-12,-2-4-119,-7-2-73</inkml:trace>
  <inkml:trace contextRef="#ctx0" brushRef="#br0" timeOffset="88536.0324">8799 5336 198,'0'0'460,"0"0"-410,0 0 9,0 0-16,0 0-42,0 0-1,21 0-11,3-3 11,3-6 0,1 2 6,2-1 2,-3 1-8,-4 2-6,-3 1-16,1 1-68,1-2-39,-1-1-72</inkml:trace>
  <inkml:trace contextRef="#ctx0" brushRef="#br0" timeOffset="88730.0481">9309 5213 570,'0'0'141,"0"0"-123,0 0-33,0 0 23,0 0-12,0 0 4,2 0-74,-2 0-26,0 0-195</inkml:trace>
  <inkml:trace contextRef="#ctx0" brushRef="#br0" timeOffset="89257.4287">9690 4716 506,'0'0'119,"0"0"13,0 0-61,0 0-3,0 0-68,0 0-15,0 23 15,3 10 1,6 7 5,-2 4 19,-1 0-23,0 1 3,-3-3 0,-3-1 10,0-4-7,0-2-8,0-5-6,0-3 5,0-6-67,6-5-48,-3-9-39,2-4-179</inkml:trace>
  <inkml:trace contextRef="#ctx0" brushRef="#br0" timeOffset="89628.0428">9611 4755 568,'0'0'2,"0"0"-2,-2-102 67,8 72-1,6 6 7,0 1-62,6 4-10,-2 4 17,2 1-18,-1 7 0,0 7-2,2 0-1,-2 2 2,1 19-8,0 9 9,-3 5-8,-3 5 17,-4-1-9,-4 0 1,-2-1 3,-2-3-7,0-2 3,-11-1-22,-8-2 10,-1-5-1,-1-3 7,3-5-14,2-6-93,4-4-66</inkml:trace>
  <inkml:trace contextRef="#ctx0" brushRef="#br0" timeOffset="90132.0511">10128 5135 339,'0'0'220,"0"0"-200,0 0 26,0 0-42,0 0 4,0 0-8,2 13-65,-2-10-85</inkml:trace>
  <inkml:trace contextRef="#ctx0" brushRef="#br0" timeOffset="93322.0526">11252 4906 516,'0'0'88,"0"0"-10,0 0 0,0 0-11,0 0-67,0 0-2,0 4 2,0 13-22,0 5 22,0 4 0,0 1 6,7-1-6,-2-2 7,1 0-7,0-3 0,1-1-2,2-5-12,0-4-6,0-1-7,3-3 19,0-4-14,0 0 22,7-3-1,2 0-20,0-6-6,4-11 15,-1-1-9,-2-3 8,-3 0 8,-2-1 5,-6-2 0,-5 1 9,1 4 5,-7 4-1,0 2 9,0 5 35,0 1-32,0 6-9,0 1 23,-1 0-31,-1 0-8,2 0-14,0 11-18,0 7 32,0 1 5,3 1-3,5-5-2,-1 0 1,1-4-1,-1-3 0,-1 2 1,2-3-1,-2 2 0,4-1 0,-1 1 3,1-3-3,4-1 0,-2-3 0,0-2 0,1 0 0,-2 0 0,0 0 4,-5-6 9,-1-5-5,-5-2-4,0-2-4,0-6-8,0-5 6,0 1-36,1-2-32,2 1 34,0 5-21,0 6 35,2 4 8,-5 9 14,0 2 41,0 0 7,0 0-27,0 0-21,9 0-9,0 0 9,7 0 0,4 0 0,2 0 3,3 0-3,0 0 0,1 0-5,-1 0 10,1-7-5,-3 0 0,-4 0 2,-2-1-2,-3 2 4,-1 1-4,-2-1 0,0 5 1,-3-3-1,-2 4 0,-4 0-4,-2 0-4,0 0 8,0 0-6,0 7 4,0 8 4,0 4 2,-5 4 11,-4 0-8,-1 1 9,5-2-16,4-1 0,1-3 0,0-1 5,0-5-10,0-2 5,7-4-3,6-2-1,1-4 6,4 0-2,0-2 12,9-14-9,-2-5-5,0-7 2,-1-5-14,-1-4 3,-1-7-14,-3 3-6,-2-1 12,-7-1 2,-4 2 17,-6-5 4,0 3 3,0-2 42,0 1 3,0 5-4,-7 8 8,-2 8-51,3 9 19,3 8-6,0 5-15,1 1 0,2 6-3,-1 21-3,1 16-9,-2 7 20,1 2-8,-1 0 2,1-4 0,-2-3 25,3-1-22,0-3-3,0-10-2,6-2-4,4-6 4,4-5 0,1-2-5,-5-3 5,3-2 0,-5-4 2,3-2-6,0-3-45,-2-2 30,2 0 12,4-8-18,-3-7 14,1-4-56,-1-3-3,-3-2 3,-3-1-74,1-2 38,-5-2 56,1 4 47,-2 0 32,1 3 57,1-1-41,0 4 1,0-1-26,0 3 8,3 1-23,-5 6 4,1 3 5,-1 4 33,-1 3 3,0-1-10,2-1-41,-2 1 6,1 0-8,2 1-7,-1 0 6,2 0 1,-1 0-2,0 0-9,3 4-2,3 11 9,0 6 0,-1 3 7,-1 0-3,-3 3 8,-2-4 16,-1-1 28,-1-2-49,0-2 17,0-1 14,0-4-28,0-2 21,0-5-27,0-3 6,0-2 3,0-1-1,0 0-8,0 0 4,0-12 10,0-6-9,0-5-5,0 1 0,0-3-7,0 0-25,0 3 22,0 1 8,0 2-21,0 3 19,0 1 4,0 0 0,0 0 2,0 0 1,0-5-3,0 1 0,0-1 7,-3 3-7,2 6 10,-1-3-4,1 5 9,-2 3-7,3 4-8,-1 2 0,1 0 6,0 0-11,-2 0 5,2 0-1,-3 0-11,2 0 6,1 5-7,0 13 13,0 6-6,0 6 6,0 1 0,6-3 1,-1-2 4,-2-4-3,0-4-2,-1-1 0,-2 1 1,0-2-1,0 5 0,0 4 1,0 2 3,0 1-4,0 4 0,0 0 1,0-3 0,-3 0-1,-2-3 0,0-7 1,2-5-2,3-5 1,0-6-6,0-3 4,0 0-40,0 0 22,0-3 7,0-15-5,13-5 14,-1-2-48,3 1-14,-3 1 45,-3 5-20,1 5 32,-1 2 8,0 3 0,1 4-5,-1-1 6,2 5 0,1 0 13,0 0-9,0 7 14,-2 4 3,-1 3-14,-1 1 37,-2 0-16,-1-3-8,1 0 14,-1-2-34,2 1 10,-2 0-10,5-4 6,-2-1-9,4-1 3,2-5-55,3 0 1,-1 0-367</inkml:trace>
  <inkml:trace contextRef="#ctx0" brushRef="#br0" timeOffset="93753.052">12129 4743 36,'0'0'289,"0"0"-177,0 0 5,83-12-49,-47 3-5,2-1-53,-1-3 17,-3 5-26,-4 0 8,-1 2-7,-6 0 0,1-2-1,-6 2-2,-3 2-80,-7-2-205</inkml:trace>
  <inkml:trace contextRef="#ctx0" brushRef="#br0" timeOffset="93976.0556">12016 4540 854,'0'0'39,"0"0"-39,0 0 0,0 0 5,0 0-17,0 0-46,-12 2-225</inkml:trace>
  <inkml:trace contextRef="#ctx0" brushRef="#br0" timeOffset="96112.0543">14454 4343 257,'0'0'98,"0"0"0,0 0 44,0 0-43,0 0-17,0 0 15,0 0-79,0-26 9,0 26-27,0 11-19,0 19 18,1 15-7,8 13 16,0 3-1,1 5-1,1-4-6,1-5 0,0-6 13,1-4-18,2-3 5,0-1-4,-2 1-3,-1-2-8,-3-4 15,-3-4 1,-1-6 4,-2-4-10,-3-5 4,0-4-37,0-6 0,0-3-116,0-6-208</inkml:trace>
  <inkml:trace contextRef="#ctx0" brushRef="#br0" timeOffset="97020.0547">14901 4489 388,'0'0'67,"0"0"-24,0 0 10,-22 92-10,16-52-13,0 1-24,3-2-5,1-3-1,2-5 7,0-6-13,0-4 6,9-3 0,3-4-2,3-6 2,0-1 0,4-6 9,4-1 0,2 0 31,4-10-26,-3-9-9,0 0 27,-4-3-30,-1-4 1,-2-3-3,-2-1 6,-5 0 5,-3-3-11,-6 2 0,-2-3 0,-1 1 8,0 3-8,0 8 2,0 11 2,-4 8 75,2 3-36,1 0-35,1 20-8,0 9-21,0 9 21,0 0 0,0-5 4,0-4 15,0-5-15,0-6-4,1 0 4,9-3-4,3-2-2,4 0-3,3-5-32,1-3 21,-3-2-90,0-3-16,-2 0-194</inkml:trace>
  <inkml:trace contextRef="#ctx0" brushRef="#br0" timeOffset="99195.0539">15513 5011 349,'0'0'22,"0"0"-10,0 0 33,0 0 7,0 0-20,0 0 11,42 36-42,-33-36 47,1 0-8,3 0-14,2-4 34,3-10-53,1-1 3,0-3-5,-2 0 3,-4-4-11,-2-1 3,-5-3-1,-3-1 1,-3 0 0,0-3 1,0 0 9,0 0-6,0-2-4,-3 0 0,-1 1 8,1 7-8,0 7 4,0 7 2,0 7 32,2 3-11,1 0-10,0 3-17,0 24-20,0 15 15,0 11 10,0 4 13,4-3-1,2-4-3,0-3-9,0-7-5,1-5 5,-1-2-3,-3-6-2,-2-3 0,-1-6 1,2-3 7,-2-3-8,0-4 0,0-4-24,0-3 17,0-1-19,3 0-1,-3-5 26,5-13-18,1-8-15,0-1 3,5-3-17,0 3 45,4 3-5,-3 3 8,3 4-3,1 0 3,-1 6 0,1 0-3,-7 5 3,0 2-1,-6 2 1,-3 2 0,0 0-5,0 0 5,0 0-46,0 0-83,-1 6 72,-6 3 54,0-3 3,3 0 0,1-2 30,1 3-15,2 0-4,0 2-5,0 2 4,9-3-10,6 5 18,2-3-9,0 1 14,3-2-14,-1 1-9,1-2 3,-4 0 11,-3-1-28,-3-1-31,-4-1-204</inkml:trace>
  <inkml:trace contextRef="#ctx0" brushRef="#br0" timeOffset="99989.0593">16145 4301 353,'0'0'241,"0"0"-214,0 0-3,0 0 43,0 0-34,0 0-22,0-5-11,0 5-3,0 5-12,11 7 4,7 3 11,7 2 3,9-2 3,7-2-5,3-4 3,0-3 2,-1-5-6,-4-1 0,-6 0 0,-8 0 0,-5 0 1,-9 2-1,-2 1 0,-3 3 1,0 3-4,-3 3-4,-3 7-23,0 3 30,0 3 0,-6 6 6,-9-3 0,-9 4 3,-1-2-9,-3-3 0,1 1 3,-2 1 3,-1 1-6,2 2 0,0 0-1,3-6-1,5-3-9,7-4-35,7-8-26,3-5-61,3-6-174</inkml:trace>
  <inkml:trace contextRef="#ctx0" brushRef="#br0" timeOffset="101873.0601">18204 4331 421,'0'0'110,"0"0"-27,0 0 32,0 0-43,0 0-48,0 0 17,-65-12-28,54 12-6,-4 0-7,0 18-5,-4 8 5,-5 8-1,3 7-2,0 4 0,7-3 3,7-6 0,6-4-1,1-7-9,0-4 8,16-3-14,7-4 5,8-5-2,8-4 12,4-5 1,2 0 16,0-8-8,-3-9-14,-4-1 6,-5-1-18,-10-2 8,-6 1-9,-6-1 12,-6 0 6,-5 2-36,0-2 17,-10 0-14,-6 0-8,-2 1 33,-3 0-8,3 4 3,-1 1 11,5 4-2,3 3 5,6 3 41,5 0-11,0-1 19,0-3-49,15 0 8,6-1-20,6 5 12,2 3 0,4 2 0,3 0 3,3 12-2,-5 6 3,-4 1-3,-6 0 11,-6 5-5,-4-2-7,-7 6 16,-4-3 0,-3-1 14,0-1-30,0-5 2,0-2 5,0-5-3,0-5-4,0-3 0,0-3-25,0 0 25,0 0-10,7-11 8,8-11-17,3-11 21,6-3-4,-2 3-21,-2 6-12,-1 10 34,-5 8 2,0 8-1,1 1 19,0 0-13,0 10-6,0 8 0,-3 2 1,1 2 10,-1 2 9,0-3-6,2-1 2,-2-2-13,2-4-3,2-1 0,3-5-24,3-4-23,-1-2-106</inkml:trace>
  <inkml:trace contextRef="#ctx0" brushRef="#br0" timeOffset="102711.0572">20123 4037 589,'0'0'86,"0"0"-35,0 0 16,0 0-46,0 0 0,0 0-21,-1-1-6,1 21-6,0 8 15,0 7-3,0 5 15,0 1-7,0-1 0,0 0-7,0-3-1,0 1 11,0-4-9,0 1-2,0-1 0,0-3 6,0-4-11,0-3 5,0-4 0,0-5 4,0-2-3,0-4-1,0-3 0,0-4-3,0-2 1,0 0-26,0 0-9,0 0 29,0-9-14,0-3-24,1-2 2,5 1-40,-2-1-51,-2 5-84</inkml:trace>
  <inkml:trace contextRef="#ctx0" brushRef="#br0" timeOffset="103043.0726">20122 4501 248,'0'0'158,"0"0"-1,0 0-18,0 0-44,0 0-54,0 0-2,-17-86-16,17 63-20,0 4-6,0 1 3,1 3 0,10 2 10,4-1-5,0-1-5,9 4 0,1 2-3,2 6 2,1 3 1,-4 0-1,1 11-6,-2 6 7,-3 0 0,-6 3-4,-6 1-1,-5 0-6,-3 3-12,0 1 15,-5 0 1,-12-2 12,-5-2-5,0-2 11,2-4-7,0-2-7,0-3 3,5-3-65,-1-4-7,1-3-77,2 0-184</inkml:trace>
  <inkml:trace contextRef="#ctx0" brushRef="#br0" timeOffset="104461.0513">20738 4367 440,'0'0'136,"0"0"-101,0 0 48,0 0-77,0 0 3,0 0-12,-29 20 3,19 13 0,-1 3-4,-2 3 9,1 0-5,0-4 0,5-7 1,7-4-12,0-6 11,4-4 0,15-4-15,5-3 12,3-6 3,0-1 13,-1 0-6,-1-12 8,-1-6-15,-5-3 0,-4-2 0,-6 1 3,-2-1-3,-7 2 0,0 3 17,-4 3 3,-10 3-19,2 3 4,2 1 7,4 4-12,2 2-23,2 2 1,2 0-40,0 0 15,0 0-3,0 0 40,0 3 1,3 0-8,6-3 17,3 0 44,5 0-17,5-7 14,3-8-28,2-3-10,0-2 12,-2-1-11,-2-1-4,-3-2 11,-1-1-6,-5-3 1,1 1 42,-3-5-42,-4 0 20,-2 3-15,-5 3-8,-1 3-2,0 5 15,0 9-11,0 5 29,0 4-14,0 0 16,0 0-36,-1 6-8,-4 20-11,1 14 19,-1 8 0,4-2 0,1-2 6,0 0-8,0-2 2,1-3 0,10-4 0,2-4 4,0-5-12,3-6 3,1-2-5,2-7 4,3-4 1,3-4-9,0-3 9,1 0-24,-1-14-4,-4-5 8,3-7-5,0-6 26,1-7-38,2-4-42,-3-3-43,-2-2-109</inkml:trace>
  <inkml:trace contextRef="#ctx0" brushRef="#br0" timeOffset="104863.5352">21511 4129 212,'0'0'177,"0"0"-55,0 0-29,0 0-8,0 0-38,0 0-29,-26-37-18,23 61-10,-3 12 10,2 7 8,-1 4-2,1-2 39,1-1-21,0-1-23,1 1 25,-1-6-26,3-7 5,-4-5 0,2-6 1,1-9-6,-2-1 0,3-4 0,0-5-4,0-1 4,0 0-26,0-3 21,4-16-19,10-9 23,-2-3-23,1 2 24,0 7-5,0 3 5,3 9 0,1 7-5,3 3-11,1 0 0,0 9-21,-5 8 25,0 1 11,-2-1 1,-5-1 0,1-3 1,-1 0 6,-2-6-10,0-1 3,0-1 0,1-2-11,-1-3-42,-1 0-149</inkml:trace>
  <inkml:trace contextRef="#ctx0" brushRef="#br0" timeOffset="105334.0587">20854 4194 468,'0'0'125,"0"0"-122,0 0-3,0 0 0,89-25-6,-43 15 8,4 3-2,-1-1 5,-1 2 2,-3 3-7,-4 0 0,-2-1-28,0-3-99</inkml:trace>
  <inkml:trace contextRef="#ctx0" brushRef="#br0" timeOffset="106697.0607">23084 4521 658,'0'0'9,"0"0"-9,0 0 40,0 0-26,0 0-14,0 0 8,23 12-6,-8-12 35,3 0-10,4-2 7,3-13-23,2-6-9,0-5-4,1-1-3,-4-5-14,-1 1 13,-6-1 0,-1 1 6,-6 1-10,-3 1 9,-1-1-1,-4 1-40,-2 5 11,0 3 22,0 9-5,0 5 14,0 4 0,0 3 1,3 0-2,1 13-25,6 12 26,3 3 8,-1 1 1,-1-1 5,2-1 4,-4-2-14,1-2 8,-3 1-12,-1-4 8,-1-4-1,-4 1-7,-1-5 0,0-1-5,0-4 1,-1-1 0,-10-3-7,-1-1 11,1-2 23,4 0-16,4 1 3,2-1 2,1 2-12,0 1-5,0 2-17,0 2-16,14 0 30,5-2 8,6-2 0,2-3-1,1 0 4,-1 0-3,2-12 18,2-3-2,2-5 21,5-1-29,1-7-6,-1-1 8,-2 1 2,-10-1-24,-6 7 11,-10 4 1,-5 5 5,-5 5-3,0 4 47,0 4 30,0 0-62,0 0-17,0 7-13,0 11 8,-3 7 5,-2-1 0,5-2 1,0 1-1,0-4 5,0 1-10,0-1 4,0-2-29,6 0 14,6-7-39,2-2-44,2-8-71</inkml:trace>
  <inkml:trace contextRef="#ctx0" brushRef="#br0" timeOffset="106895.0807">23775 4089 674,'0'0'0,"0"0"-74,0 0 74,0 0-8,0 0-82,0 0-103</inkml:trace>
  <inkml:trace contextRef="#ctx0" brushRef="#br0" timeOffset="108448.0619">24396 4275 219,'0'0'107,"0"0"-63,0 0 14,-79-1-13,55 8 8,2 10-35,-1 7-1,4 4 24,-1 7-37,5 3 0,1-2 7,3-5-4,5-3-7,0-7 0,6-5 6,0-2-17,4-4 11,11-2 0,9-5 46,3-3-40,6 0 16,3-2-22,-2-11 3,-2-2-14,-6-5-1,-5-2 12,-4-4-6,-3-3 8,-5-4-8,1-1 6,-4-1 0,-1 1 12,0-3-10,-2 2 1,1-4-3,-1-1 2,0 1-9,-1-2 3,-2 3 4,0 4 4,0 4-1,-6 4 4,-5 6 43,0 9-4,3 1 25,3 7-29,4 3-24,-1 0-5,2 3-13,-4 25-10,1 13 7,-1 11-2,4 5 3,0-1 2,1-4-6,14-3-1,0-10 7,3-6 0,0-3 0,-3-5-4,4-2 2,-2-4 1,6-6 1,1-7-5,4-6 5,5 0 0,5-3 17,4-14-6,2-4-14,-3 0 3,-9-4-3,-6-1 0,-9 0 3,-6 1 0,-6 4-6,-5 4 16,0 5-12,0 3 2,-10 5 0,-1 0 14,2 4-11,0 0 3,-6 5-12,3 15-23,-3 4 18,5-3 9,3 3 0,4-5-3,3-2 5,0-3 0,0-4-2,11-2-15,4-4 14,3-1-4,4-3 7,5 0 6,0-7-5,-3-8-1,1-2 0,-1 0-14,-3-2 4,-3-1-12,0-2 9,-6 1 6,-1 3 13,-5 1-6,-3 8 23,1 3-16,-3 1 14,1 5-21,4 0-8,4 0-5,2 8 13,6 7 0,-3 3-4,-2 0 13,-4-1-1,-3-1-8,-1-2 6,-2 1 26,-2-2-30,-1 1 5,0 1 14,0 3-14,0 0-14,-10 0-7,-10 3-20,-4-4-35,-6-6-100,2-4-256</inkml:trace>
  <inkml:trace contextRef="#ctx0" brushRef="#br0" timeOffset="108779.0353">25464 4335 625,'0'0'64,"0"0"-58,0 0 7,0 0-13,0 0 0,0 0 7,-5 65-1,-12-38 19,-7 4-14,-6-3-11,-1 2-10,-4-6-127,3-3-136</inkml:trace>
  <inkml:trace contextRef="#ctx0" brushRef="#br0" timeOffset="110354.0636">26307 4121 585,'0'0'74,"0"0"-46,0 0 46,0 0-74,0 0 3,0 0 26,13 94 7,-8-64 8,-1-1-29,2-2 4,0-3-14,5-3 2,1-1-7,1-8 0,10-1 3,5-4-9,8-7 8,2 0-2,1-8 2,-3-9 2,-2-2-4,-2-4 0,-5 0-3,-2-3-2,-4-1 6,0 1-1,-7-1 0,-3 1 4,-5 3-4,-3 3 0,0 8 0,0 4-3,-3 7 3,0 1 0,0 0-2,0 7-42,0 16-1,0 7 44,-6 1 2,5-2 12,1-5-11,0-3 8,0-3-8,0-1 0,11-2-4,3 0 0,2-2 2,-2-3 1,3-5 1,0-2-2,4-3 8,1 0 1,-1 0-9,5 0 0,-6-8 0,0 0-11,-4-2 9,-8-1-5,-1-1-1,-5 0-10,-2-3 17,0 0 0,0-2 1,0-1-8,-3 0 8,0 2-15,1 3 2,1 2-21,1 3 33,0 3-3,0 3 8,0 0-2,0 2 27,0-1-1,0 1-10,0 0-18,0 0-3,9 0-18,15 0 21,4 0 2,6 0-2,2-5 0,3 0 2,-4-3 4,-2 0-6,-4 0 0,-6 1-2,-1 0 0,1 0 2,4 0 0,3-2 1,-3-2 4,-2 2-6,-5 0 1,-4 0 0,-5 3 1,-5 0 0,-3 0 1,-2 0 11,-1-2-4,0 2-9,0 1 0,-7 2 1,-9 1 5,-3 2-6,-5 0 0,-2 7-5,0 14 11,1 6-12,2 8 5,6 3-12,5-2 4,5-6 9,7-6 0,0-3-6,5-1-6,13-2 10,1-3 1,5-2 1,3-2 4,6-5-4,1-5-37,-1-1-53,0 0-269</inkml:trace>
  <inkml:trace contextRef="#ctx0" brushRef="#br0" timeOffset="112663.4434">28224 4087 440,'0'0'33,"0"0"-12,0 0-21,0 0 50,0 0-6,0 95 10,0-71-50,0-1 28,0-5-1,0 1-18,4 0-19,7-3 6,0 0 0,2-4 6,-3-1-3,3-4-3,0-2 1,2-2 10,3-3-11,-2 0 0,6 0 3,2-10 6,1-7-8,1-3-1,-2-2 0,-2-2-2,-3-2 0,-2-1 0,-4 1 2,-1 4 1,-4 5 1,-1 5-2,-4 6 0,-3 6 5,0 0-10,0 2-18,0 16-6,0 5 28,0 2 2,-3-1 4,3-2-2,0-4 8,0-2-8,3-3-3,9-1 0,4 0-6,3-3 12,1-1-4,1-2 10,2-3-9,-1-2 3,2-1-6,-4 0 7,-3 0 6,-3 0-12,-4-7 5,-1-4 10,-3-1-10,-1-1-6,-4-6 0,-1 1 11,0-3-25,0 0-4,0 0-26,-1 3-6,-5 2-62,3 6 31,1 3 65,1 6 16,1 1 33,0 0-7,0 0-16,0 0-10,12 0 11,10 0-2,6 0 38,7 0-37,4 0 14,2-5-15,-1-4-7,-1 0 3,-2 2 2,-4 1-7,-9-1 0,-3 3 0,-10 1 41,-3 0-8,-6 3 6,-2-1 0,0 1-31,0 0-2,0 0-6,0 0-24,0 14 11,-9 9 13,0 6 6,-3-4 2,0 0 4,2-6-12,2-1 0,2 0 3,5-3-3,1-1 0,0 0 0,0-3-6,0-1 2,4-3 3,7-1 1,-1-1 0,7-5 4,-2 0-3,2 0 2,4 0 9,0-14-12,3-6-16,-2 1-24,-1-4-45,-6-3 30,-4 2 1,-8 0-18,-3-1 67,-2 4-12,-14 3 17,-2 4 53,3 7 6,3 3-10,6 3-28,5 1-17,1 0-4,0 0-9,0 0-34,0 0-9,4 8 52,5-2-1,1-1 1,6-1 0,1-1 13,7-3-11,7 0 13,1 0-13,4-2 7,-1-8 5,-6-3-3,1 2-8,-5-2 23,-7 5-23,0 0 16,-11 3-1,-4 4-12,0 1 24,-3 0-30,0 0 1,0 0-10,0 10-14,0 8 23,0 4 0,0-1 1,0-2 11,0-1-12,0-1 3,4-2 4,4 0-5,0-1-2,1-3 0,2-1-1,0-3-2,0-1 3,-1-3 0,2-3 8,1 0 3,2 0-11,3 0 0,-2-9 2,5-6-14,0-1-12,0-9-9,1 0 28,-1-2-50,-6-2 27,-4 7-18,-6 5 23,-3 6 23,-2 7 26,0 4 25,0 0 9,0 0-60,0 3-10,0 10 6,0 4 1,0 3 3,0 1 5,-2-2 9,2-1 18,0-2-22,0-1-1,0-5-9,7 1 6,2-4-6,-2 0 0,5 0 0,1-4 8,7-3 0,3 0-8,0 0 0,1-6 2,0-5-2,-4-4 0,3-2 0,4-5-3,1-6 4,2-7-1,-3-6 0,-2-2 9,-5-4-12,-5 2 3,-5 1 0,-5 6 0,-5 5 12,0 1-12,0 8 23,-5 3-11,-5 6 33,0 8-28,2 2-7,3 5 7,-2 0-12,-4 11-5,-5 18 0,1 8-9,-1 8 6,6 2 2,2-2 1,6-3-10,2-2 11,0-4-1,0-2 4,6-4-2,2-1-3,1-6 1,1-1-35,5-4 14,0-4-59,1-4-36,-2-6-137</inkml:trace>
  <inkml:trace contextRef="#ctx0" brushRef="#br0" timeOffset="113955.8882">30678 4074 448,'0'0'47,"0"0"68,0 0-72,0 0-25,0 0-18,-79 5 0,57 12-6,1 1 6,3 3 0,3 2 1,3 2 5,4 1-6,0 1 0,6-5-3,2 0-7,0-4 10,0-6 0,2-2-8,6-2 22,5-4-14,-4-1 1,2 0 10,3-3 9,1 0 5,4 0 5,4-13 10,-1-4-40,2-2 13,-3-4-13,-3-4 12,-3-3-9,-6-5-3,1-1 0,-2-3 1,1 1 9,-3-1-10,2 0 0,-2 6 4,-3 3-4,0 4 0,-3 10 22,0 5 21,0 6-43,0 5 26,0 0-26,0 0 4,0 0-7,0 19 3,-7 11 0,-1 7-7,1 4 8,6-2-1,1 0 0,3-1-9,20 0-4,4-4-7,8-3-19,4-3 3,0-2-39,5-2 36,2-4-43,-3-1-154</inkml:trace>
  <inkml:trace contextRef="#ctx0" brushRef="#br0" timeOffset="115823.0474">31806 4081 443,'0'0'50,"0"0"9,0 0 48,0 0-57,0 0-15,0 0-6,2-44-22,-7 37 16,1 5-2,-7-1-16,-2 2 25,-6 1-30,-7 0 0,-3 6-8,-1 12 2,4 3 1,1 0-2,4 0 1,7-3-7,4-1 13,7-4-18,2-2 18,1-1-38,0-2 28,0-2-11,3-3-28,8-2 38,3-1 6,1 0 5,-2 0 5,1-1 0,-1-8-5,-2 0 0,2 0 3,-3 4 3,0 5-6,1 0 0,-2 4-1,2 18-7,0 6 8,-3 6 3,-2-1-3,-3 0 40,-3 0-22,0-3 9,-3 3 21,-9 3-44,-4 0 12,-1 2-16,-2 0 6,-2-6-1,0-3-2,0-4-2,2-9-2,4-4 1,3-4-2,6-5-1,3-3 3,3 0 3,0 0-3,0-2 3,0-10-4,0-5 9,5-2-11,9-2 3,6-6 0,2-3-7,2-4 7,3 2 0,-3 1-10,0 6 8,6 2-1,0 4-1,5 4 0,7 4 3,-3 1 1,-3-3 0,-5 3-2,-4 1 6,-6 1-4,-6 4 0,-4-4 6,-2-1 30,-1 2-24,2-2-9,-1-2 12,-1 2-13,1-1-2,-6-3 0,-1-1 10,-2-1-19,0-2 9,0 3-4,-8 3-13,0 1-3,2 6 3,0 2 4,-5 2-23,-2 0 36,3 14-17,-6 6 9,3-2 2,3-2-34,1 2 19,6-3 2,3 3 6,0-1 7,0 0 6,2-4 0,11 0-3,5 0 16,1-5-13,4-1 0,4-4 9,1-3 10,2 0-9,-2 0-2,-2-8 13,0-5-10,-4-5-11,6-2 6,0-4 7,-1-2 3,-2-4-2,-4-3-4,-3-5 13,-2 2-15,-5 1-8,-2-2 0,0 2 16,-3 1-14,0 1-2,0 2 0,-5 6-2,-1 5 8,0 7-6,0 5 8,0 5 6,-3 3 35,-4 0-49,-4 21 12,-7 16-27,-1 9 7,1 4 8,6-2 0,8-1-4,4-8 4,0-5 0,0-5 3,0-4-2,0 0 0,10-1-1,1-3 0,4-3-23,4-3 12,5-3-38,1-4-7,3-4 11,-6-4-132,-2 0-209</inkml:trace>
  <inkml:trace contextRef="#ctx0" brushRef="#br0" timeOffset="116238.0234">32099 4096 556,'0'0'94,"0"0"-91,0 0 50,0 0-51,0 0 2,0 0-1,77-6 3,-47 6-12,3 0 12,1 0-4,4 3 32,1 2-18,4-3-5,-2-2 7,4 0-11,-5 0-14,-4 0-2,-6 0-72,-8 0-73,-11 0-285</inkml:trace>
  <inkml:trace contextRef="#ctx0" brushRef="#br0" timeOffset="121341.6984">3990 7179 505,'0'0'67,"0"0"-45,0 0 23,0 0-33,0 0 15,0 0-24,0 0-3,0 0 21,11-23-14,-11 23 20,0 0 16,0 0-12,0 0 28,0 0-46,0 3-6,-11 10-3,-6 10 5,-6 6-5,-5 3-4,-5 5-1,-3 2-8,-4 1 9,1 0-15,2-2 13,1-2-42,5-3-37,1-3 12,2-3 18,1-1 17,3-5 26,3-1 8,3-9 40,9-3-22,3-4 9,3-4-10,3 0-8,0 0 21,0 0-13,0 0-12,0 0-5,0 0-7,9 8-1,10 1 1,10 8 7,8 1 6,5 0-5,7 3 1,5 0 8,1 1-8,0 1-2,-1-2 0,-2 1 4,-7 0-5,0-1 1,-7-2 0,-6-2-3,-11-1 7,-3-2-4,-8 0 0,-3-4-19,-5-1 9,-2-3-26,0-3-33,0 0-92,0-3-302</inkml:trace>
  <inkml:trace contextRef="#ctx0" brushRef="#br0" timeOffset="122520.6205">4736 6931 512,'0'0'56,"0"0"11,0 0-6,0 0 6,0 0-37,0 0-3,-14-14 31,12 14-48,2 0 7,-1 0-17,-2 16-9,0 15 9,0 12 0,3 10 4,0 4-8,6 3 8,10 1-4,-1-1 0,6-3 3,-3-6-9,6-9 6,-2-6-23,6-7 15,-1-8-23,4-6 13,1-6 7,-1-4-20,2-5 25,-2 0-16,2 0 4,0-14 15,0-5 6,-5-4 0,-4-3 9,-9 1-3,-2-1-9,-7-1 4,-4 3 0,-2-1 21,0-3-24,0 0-1,0-6 0,0 0-30,-3 1-65,-5-2-86</inkml:trace>
  <inkml:trace contextRef="#ctx0" brushRef="#br0" timeOffset="123200.5788">5045 7120 343,'0'0'73,"0"0"-15,0 0 13,0 0-39,0 0 8,0 0 1,-6-11-26,5 11-1,-1 18-13,0 10-1,2 11 15,0 9-6,0 6-6,0 2 6,0 1-8,0-5 20,0-2-21,2-2 1,6-2-3,1-1-4,0-2 5,1-2-3,1-7 4,-5-4 5,-3-4-5,-2 2 0,-1-4-2,0 0-25,0-5 4,0-2-34,-3-5-88,2-6-69</inkml:trace>
  <inkml:trace contextRef="#ctx0" brushRef="#br0" timeOffset="124439.075">5718 6760 330,'0'0'153,"0"0"-98,0 0-4,0 0 34,0 0-35,0 0-20,0-3-1,-3 17-24,-1 9-5,1 14 0,3 14 8,0 14-6,3 9 2,12 6-1,0 2 4,1-1-7,-2-1-1,-3 3-1,-5-4-43,-3-4 43,-3-8-2,0-9 4,0-9-1,0-6 0,0-6-9,0-9-19,0-5-14,0-7 26,0-3-39,0-3-36,0-7-118</inkml:trace>
  <inkml:trace contextRef="#ctx0" brushRef="#br0" timeOffset="146573.9312">6273 7004 374,'0'0'93,"0"0"-44,0 0 39,0 0-56,0 0 1,0 0 15,0 0-23,0 0 24,0-9-15,0 9-33,0 0 36,0 0-37,0 0 1,0 11 9,-7 7-4,-1 7-6,1 13 0,1 4-1,1 11 1,0 4 0,2 2 2,0-2-5,3-4 6,0-7-3,0-7 0,0-4-17,0-4 7,8-3 1,1-3 9,3-5-8,3-5 4,0-6 4,4-3-2,4-6 6,1 0-3,4-6 1,4-11 0,-4-4 3,0 0-5,-4-3 0,-2-3 0,-5 1 8,-4-1-8,-4-1 0,-3 0 0,-3 2-1,-1-3 11,-2 1-10,0-4 0,0 2 6,0 1 7,0 2-13,0 6 1,0 6 16,-3 5-9,0 6 4,3 4 20,-3 0-26,3 0 6,0 8-12,0 16-5,3 14-12,7 7 26,2 1-9,-3-3 0,2-9 3,-1-5-3,-1-8 0,3-2 0,9-1-9,4-1-3,5-4 12,3-1 0,1-2 7,0-6-24,-4-2-14,0-2-71,1 0-38,-1-14-312</inkml:trace>
  <inkml:trace contextRef="#ctx0" brushRef="#br0" timeOffset="148679.0962">7176 7590 501,'0'0'116,"0"0"-116,0 0 0,0 0 8,0 0-8,0 0 2,43 22 5,-33-21 4,-2-1 4,3 0 26,0 0-21,3-5 34,4-11-31,-2-2-4,2-3-8,-3-1-6,-2-2-5,-4 3 0,-4-5 4,-4 1 3,1-4-6,-2-2 1,0 0-1,0-2 1,0 2-2,0 3 0,-2 6 1,-4 5 2,2 7 2,-1 6-4,2 2 18,2 2-17,-1 0 22,1 2-24,1 20-8,0 16 3,0 14 7,9 7-2,1 0 22,2-4-17,-3-5-1,0-8-4,-3-5 7,-1-2-1,0-3-6,-2-4 1,-1-2 6,1 0-4,-3-4-6,3-1 3,-3-4 0,3-7 1,-3-3-1,0-4 0,3-3-2,-1 0 2,-1 0 0,1-19-6,2-11 13,5-9-16,1-6 9,1 0-11,4 4 4,-2 5-5,2 6 12,2 7 0,-4 7-1,-4 6-13,-3 5 14,-6 5-18,0 0 7,0 0-35,0 5-59,-5 9 72,-5 4 33,-2 0 16,0 0-12,6-1 12,1 0 22,4-1-37,1-2 6,0-1-7,3-2-12,11-2 11,5-1 2,3-4 2,1 2 12,-1-5-7,5 1-8,-5-1 0,-4-1-11,1 0-15,-2 0-130,-4 0-152</inkml:trace>
  <inkml:trace contextRef="#ctx0" brushRef="#br0" timeOffset="149612.0914">7834 6908 395,'0'0'99,"0"0"-87,0 0-12,0 0 0,0 0 0,0 0 6,25 9-3,-6-6 41,5 1-28,2 0 19,9 0-24,7 0 5,3-2-5,4-1 1,-1-1-10,-3 2-2,-5 1 0,-4 0 3,-6 0-3,-3 3 0,-5-2-2,-1 1 10,-8 2-14,-5-1 6,-4 7-1,-4 0-1,0 7 4,-4 0 7,-11 2 17,-9 3-25,-3 3 8,-3 1-9,-2 0 2,-4 3-2,0 0 0,1-1 0,3-1-2,3 0-5,1 0-15,4-1-10,-1-2-13,7-3 3,0-3-47,7-7-43,1-2 3</inkml:trace>
  <inkml:trace contextRef="#ctx0" brushRef="#br0" timeOffset="150445.7272">9076 6888 512,'0'0'139,"0"0"-124,0 0-11,0 0-4,0 0 0,0 0-1,50-4-4,-22 4 6,4 0-1,-1 0 1,2-5 10,-3 2-13,-4-3 2,-2 3-17,-3 3-7,-9 0-59,-3 0-142</inkml:trace>
  <inkml:trace contextRef="#ctx0" brushRef="#br0" timeOffset="150696.7118">9084 7161 397,'0'0'57,"0"0"-44,0 0-10,0 0 53,0 0 18,0 0-42,97 11-15,-73-11 12,0 0-25,0 0 4,-3-3-8,-1 1 9,0-3-29,-4 2 15,-1 0-75,0 0-86</inkml:trace>
  <inkml:trace contextRef="#ctx0" brushRef="#br0" timeOffset="151559.0977">10436 6790 469,'0'0'86,"0"0"-18,0 0 1,0 0 1,0 0-8,-85-44-59,64 44 12,1 0-15,-5 4 17,1 15-13,-4 10-4,3 7 0,0 8-3,3 4 8,3 0-9,7-3 4,3-1-1,3-6-12,6-4 13,0-7 0,7-4-2,13-7-7,5 0 1,5-8 6,3-3-11,3-5 12,2 0-40,-2 0-81,-6-3-138</inkml:trace>
  <inkml:trace contextRef="#ctx0" brushRef="#br0" timeOffset="151888.1824">10677 7141 478,'0'0'153,"0"0"-139,0 0 0,0 0 42,0 0-2,0 0-4,11 84-50,-7-68 10,1-1-10,7-1 0,-2 1 7,2 2-7,0 1-14,2-1 10,-3 1-59,-2-3-18,-3-3 2,-1-6-184</inkml:trace>
  <inkml:trace contextRef="#ctx0" brushRef="#br0" timeOffset="152619.12">11070 6284 465,'0'0'194,"0"0"-130,0 0-25,0 0 21,0 0-49,0 0-8,0-3-3,0 17-8,0 9 8,0 5 8,-3 2-6,-6 1 15,-3-2-15,-6 2 4,1-1-5,-2-3-1,0-3-40,7-3-30,1-3-43,3-4-9,2-5-123</inkml:trace>
  <inkml:trace contextRef="#ctx0" brushRef="#br0" timeOffset="152961.1077">10936 6306 536,'0'0'148,"0"0"-125,0 0-23,0 0-32,0 0 32,0 0 25,37 88-22,-24-64 26,-2-1-21,1-2 5,-2 2 6,2-3-18,0 1-1,-3-2 0,0 1 8,-3-2-16,4-2 8,-2-1-35,-2-1-22,1-3-82,-1-7-40,-2-3-177</inkml:trace>
  <inkml:trace contextRef="#ctx0" brushRef="#br0" timeOffset="153205.0987">10912 6489 153,'0'0'205,"0"0"-159,0 0 63,0 0-78,83-16-1,-56 11-23,4 3-7,1-2 7,-1-1-7,2 1-25,-6 0-66,-5 1-134</inkml:trace>
  <inkml:trace contextRef="#ctx0" brushRef="#br0" timeOffset="236473.1625">12083 6552 332,'0'0'115,"0"0"-47,0 0 16,0 0-35,0 0 17,0 0-32,0 0-7,0 0 23,0-4-46,0 4 7,0 0-11,0 0-10,0 0 10,-9 7 3,-10 8 1,-7 6-4,-5 4-37,-5-1-1,-3 1-13,-3 4-44,-7 0 59,-2-1-84,1-1-58,5-4 41,11-4-8</inkml:trace>
  <inkml:trace contextRef="#ctx0" brushRef="#br0" timeOffset="236699.1489">11591 6855 16,'0'0'82,"0"0"-41,0 0 23,0 0 9,0 0 10,0 0 12,-33 15-47,33-15-22,0 0 40,0 0-63,0 3-3,0 6 0,7 5 0,2 5 6,5 4-6,3-1 8,0 3 5,5-3-12,2 4 6,4-4-4,2 1 3,-2-4-6,-5 1 0,-2 0-28,-5-1-26,-4 4-111,-4 1-50</inkml:trace>
  <inkml:trace contextRef="#ctx0" brushRef="#br0" timeOffset="237900.3336">12486 6676 350,'0'0'133,"0"0"-69,0 0-18,0 0 24,0 0-21,0 0-42,-14-6 37,8 9-40,-1 12 14,-2 6 2,1 9-7,5 11-13,3 7 0,0 3 2,0-1 4,8-4-5,7-9-1,3-4 0,1-8-2,-1-5-2,3-2 4,-2-7 0,-1-4-9,0-4 9,-1-3 0,2 0-6,-1-3 5,-2-9 1,2-5 0,-3-4 0,1-4 1,-2-5-1,-2-3 2,-3-3 0,-2-1 6,-1 0-8,1 0 3,-4 4 4,-1 5 12,-1 7-14,-1 4-3,0 8 16,0 6-11,0 3 14,0 0-12,0 0-9,0 11-4,0 17-15,0 11 19,0 5 19,0-3-15,0-5-4,0-6 0,2-4 6,7-5-16,2-2 10,2-2-15,0-4 5,2-1-45,-1-1-20,-1-3-38,-1-4-65</inkml:trace>
  <inkml:trace contextRef="#ctx0" brushRef="#br0" timeOffset="238594.0812">13209 7027 567,'0'0'77,"0"0"-73,0 0 20,0 0-16,0 0 37,0 102 17,0-69-52,0-1 24,0 1-12,0-4-21,0-3 20,0 0-17,0-3-2,-3 0-2,0-2-10,2-3-25,-2-3-18,3-2-34,0-2 39,0-4-45,0-3-75,0-4-81</inkml:trace>
  <inkml:trace contextRef="#ctx0" brushRef="#br0" timeOffset="239247.1681">13685 6376 356,'0'0'318,"0"0"-280,0 0-2,0 0 22,0 0-46,0 0 22,3 0-24,-3 0-1,0 3 3,0 10-12,0 10 0,0 15-3,0 12 11,0 6-2,0 4-4,0 2-1,0-1 7,0 4-7,0 4-1,0 1 0,0-2 3,0-4-7,0-7 5,0-3-1,0-2 0,0-5 7,0-1-7,0-7 0,0-4-15,0-8 11,0-4-47,0-6-61,4-8-70</inkml:trace>
  <inkml:trace contextRef="#ctx0" brushRef="#br0" timeOffset="240394.1716">14036 6652 469,'0'0'76,"0"0"-15,0 0 40,0 0-79,0 0 7,0 0-29,-26 12 7,17 10-11,2 7 11,4 6-7,3 2 0,0 1 7,0 1-11,2-3 4,8-3 0,0-6-3,1-4 3,2-5 0,-1-3-4,4-4 1,0-4-2,3-4 5,2-3 0,-3 0 4,-1 0 1,2-12 3,1-7 16,3-7-15,-1-5-3,-1-6-6,-2 1 6,-4 0 4,-3 4-8,-3 2 1,-3 3 1,-3 3 3,-1 6-7,-2 6 0,0 4 3,0 5 28,0 3-12,0 0 3,0 0-22,0 13-46,0 13 46,0 12-1,-2 0 11,2-2-4,0-4-6,0-4 0,5-5 0,11-2-5,2-5-4,7-2 0,5-2-48,2-6-12,0-2-126</inkml:trace>
  <inkml:trace contextRef="#ctx0" brushRef="#br0" timeOffset="241533.8733">14646 7066 476,'0'0'56,"0"0"-52,0 0-2,0 0 5,0 0 15,0 0-21,45 25 42,-28-25-8,0 0-21,1 0 20,0-5-25,1-8 3,3-5-1,1-7-11,-1-6-5,1-1 0,-8-2-10,-5 4 13,-7 2 4,-3 2-1,0 8 3,0 3 11,-2 4-14,-2 8 35,-2 0-2,2 3 9,1 0-33,0 0-3,0 11-7,-2 15 3,2 14-6,0 7 1,-1 4 2,3-1 6,-1-5 4,2-3 4,0-5 8,0-3-14,0-6-13,0 0 5,0-4 0,2-4 8,-1-1-8,2-4 0,-3-3-1,0-5 1,0-2-2,0-5-5,0 0-14,1 0 12,1-14-20,-1-9 11,2-6 18,2-2-17,1 5 17,-2 3 0,5 6 3,0-1 13,3 3-16,3 1 0,-3 4-4,1 4 4,-2 3-5,-4 3 2,-1 0-3,-3 0-6,-1 0 11,-2 4-29,0 6 19,0-2-3,-5 3 14,-5 3 0,-2-4 3,-2 4 0,5-1-3,3-1 0,3 2 7,3-2-7,0-2-2,3 3-3,11-2 5,2 0-6,2-2 9,3-1-3,-3-1 5,1-1 6,-1-1-11,-3 2 0,0-1-61,-4 2-51,-4-4-221</inkml:trace>
  <inkml:trace contextRef="#ctx0" brushRef="#br0" timeOffset="242239.0291">15337 6471 581,'0'0'72,"0"0"-67,0 0 29,0 0-3,0 0-29,0 0 23,-16 0-18,16 0 4,0 0-11,0 0-5,0 9-1,0 5 1,11 1 10,1 0-7,11 0 2,2 0 0,6-3 2,8 0 12,3-3-14,1 2 0,0-2 16,-5-2-14,-7 1-2,-9-2 0,-5 0-11,-7 0 9,-4 1 2,-3-4-1,-3 5-11,0 1 12,0 2 6,-4 4-2,-13 2 6,-5 3-1,-8 3-9,-4 5 0,-7 6 6,-2 2-6,4 3 0,3-1-6,8-6 0,6-3-63,3-8-27,8-3-69,5-7-173</inkml:trace>
  <inkml:trace contextRef="#ctx0" brushRef="#br0" timeOffset="242956.1985">16502 6706 561,'0'0'14,"0"0"3,0 0-33,0 0 33,0 0-17,88 9 28,-58-6 1,1-1 32,6-2-26,4 0-12,2 0-7,2 0-5,-2-5-15,-3 0 4,-7-1-14,-6 2-3,-7 0-65,-6-3-23,-8 1-158</inkml:trace>
  <inkml:trace contextRef="#ctx0" brushRef="#br0" timeOffset="243212.8641">16691 6584 274,'0'0'204,"0"0"-199,0 0-1,0 0 17,0 0 41,-17 87 5,9-58-27,-3-1 7,1 0-10,3 0-37,1 0 17,6 0-17,0-1-26,0-1-36,10-5-72,8-4-62</inkml:trace>
  <inkml:trace contextRef="#ctx0" brushRef="#br0" timeOffset="243964.1641">17861 6563 585,'0'0'52,"0"0"32,0 0-11,0 0-55,0 0 7,0 0-23,-77-61 10,52 61 0,-1 0-12,-3 17 0,0 15 0,0 7 7,2 10-7,5 1 4,9 0 0,5-3 8,6-7-6,2-4-12,0-7 0,16-5-4,7-4 9,6-6 2,5-3 7,5-6-1,2-3 1,1-2-11,0 0 3,-2-7-65,-2-4-57,-5-2-44,-8 3-159</inkml:trace>
  <inkml:trace contextRef="#ctx0" brushRef="#br0" timeOffset="244443.1728">18085 6884 622,'0'0'145,"0"0"-106,0 0 17,0 0-54,0 0 17,0 0-22,60-59 3,-35 56 0,-3 3-7,-4 0 14,-1 0-13,-5 15 6,-6 5-2,-5 5-7,-1 3 9,-3 3 0,-17 0 6,-3 0 0,-4-3-6,0-4 0,7-1-25,3-5 19,6-3-8,7-1 14,4-6-9,0-1-4,0-1 10,12-5 0,10 0-7,8-1 10,1 0 19,3-4-14,1-7 13,-2 0-6,3-3-12,1-4 0,4 0-25,1-2-11,-3-1-75,-7 0-246</inkml:trace>
  <inkml:trace contextRef="#ctx0" brushRef="#br0" timeOffset="245156.1846">18731 6071 429,'0'0'146,"0"0"-82,0 0 68,0 0-100,0 0-30,0 0 9,-14 50-11,-2-16 61,-1 6-58,-2-3 7,0 2-10,-1-3 13,0-3-18,1-4 5,2-6-27,1-4 21,2-2-50,2-2-26,-1-3-11,1-5-82,1-2-81</inkml:trace>
  <inkml:trace contextRef="#ctx0" brushRef="#br0" timeOffset="245444.1721">18516 6182 416,'0'0'92,"0"0"-76,0 0-13,0 0-3,0 0 25,0 0-7,52 98 20,-43-71-4,-1-1-6,0-2-9,2-3-9,-1 0-10,1-2 0,2-2-10,-1-2 9,-1 1-38,-4-5-14,-3-3-51,-3-2-178</inkml:trace>
  <inkml:trace contextRef="#ctx0" brushRef="#br0" timeOffset="245702.1597">18457 6350 400,'0'0'65,"0"0"-52,0 0 33,0 0 6,0 0-12,83 0 26,-58 0-64,-1 0 16,0 0-18,1 0 7,5 0-1,3 0-6,-1 0 0,0 0 0,-3 0-94,-6 0-73,-3 0-287</inkml:trace>
  <inkml:trace contextRef="#ctx0" brushRef="#br0" timeOffset="248260.1849">19647 6542 416,'0'0'124,"0"0"-67,0 0 18,0 0 18,0 0-82,0 0 7,0 0 5,6-8-11,-6 8 38,0 0-38,0 0 13,0 0-25,-9 0 4,-9 2-4,-7 10 0,-6 5-13,-4 1 6,2-2-1,0 1 0,-1-2 4,0-3-25,2 0 16,4-3-13,6-2 23,5 1-9,6-5 12,3 0 0,3 0 0,4-3 7,1 1-7,0 3 0,0 3-8,0 5 0,0 6 13,11 3-5,8 2 24,4 2-19,6 1 6,1 3-11,-3-4 5,3-1 1,-2 1-5,-3-4-1,-1 1 0,-3-2-5,-3-2-10,-2-5-71,-2 0-56,-3-4 8,-4-7-100</inkml:trace>
  <inkml:trace contextRef="#ctx0" brushRef="#br0" timeOffset="248899.1728">19959 6628 394,'0'0'61,"0"0"-23,0 0-7,0 0-14,0 0-13,0 0-4,-35 89 14,34-56-10,1 1 10,0-1-1,0-1-13,7-5 19,8-2-18,3-6 3,2-4-4,2-6-1,-1-4 1,-2-4-2,-1-1 1,-1 0 0,-4-1 1,2-15 0,-1-5 28,2-7-24,-1-7 12,1 1-16,-2-1 7,-1 3 11,-4 4-3,-3 4 9,-4 6 19,-2 4-27,0 7 17,0 3 0,0 3-17,0 1 24,-2 3-40,-3 24-18,4 11 11,1 7-2,0-2 9,0-3 0,0-8 2,0-2-8,0-8 6,0-4-21,8 0-19,8-1-57,3-4 41,5-5-138</inkml:trace>
  <inkml:trace contextRef="#ctx0" brushRef="#br0" timeOffset="249423.298">20492 6875 522,'0'0'106,"0"0"-34,0 0 16,0 0-55,0 0 9,0 0-42,16-45 0,-1 45 0,3 0 0,1 3 0,1 13-2,-4 8-8,-3 3-3,-10 4 13,-3-2 0,-3 2-14,-16-3-4,-4-2 12,0-5 4,3-4 2,5-3 0,3-2 0,4-4 0,3 1 2,3-3-1,2-1-2,0-1-13,2-2-10,14-2 19,8 0 10,8 0-2,6 0 34,-2-6-34,1-4-2,-1 2-1,-3 0 8,-1 1-14,-6-1 6,1 2-44,-5-6-81,-3 0-258</inkml:trace>
  <inkml:trace contextRef="#ctx0" brushRef="#br0" timeOffset="249924.1404">21102 6208 540,'0'0'119,"0"0"-20,0 0-13,0 0-66,0 0-14,0 0-12,-11 39-6,3 9 12,0 9 10,2 4-6,-2-4-4,4-1 0,-1-4 7,1 1-7,1-1 0,0 10 1,-3-2-4,0 2 7,1-5-4,1-10 0,-2-5 6,2-7-7,-2-4 1,-2-2 0,3-5-7,0-3 7,5-3-36,0-6-52,0-7-123</inkml:trace>
  <inkml:trace contextRef="#ctx0" brushRef="#br0" timeOffset="251042.1792">21446 6573 417,'0'0'69,"0"0"-8,0 0 0,0 0-32,0 0-21,0 0-8,-6 32 0,3 3 12,2 3-3,1-1 14,0 1-3,0-5-7,0-3 9,3-6-21,7-3 6,2-4-10,2-4 8,5-5-6,2-4 1,4-4 0,4 0 18,-1-9-17,0-12 0,-4 0 4,-3-5 2,-4 1-8,-6-3 1,-2 0 0,-3 3 7,-4-1-7,-1 0 3,-1 1-1,0-4 8,0 2-10,0 5 0,0 6 0,0 8 5,0 6-4,-1 2 17,1 0-18,0 18-12,0 12 5,0 6 6,0 1 2,0-6 18,0-4-16,0-1-3,9-4 1,3 1 4,1-4-7,5 1 2,7-7-35,1-3-31,5-10-112</inkml:trace>
  <inkml:trace contextRef="#ctx0" brushRef="#br0" timeOffset="251936.179">22095 6884 581,'0'0'129,"0"0"-129,0 0 0,0 0 22,0 0-20,0 0-2,0 10 18,0-8-9,4-2-9,-2 1 14,3-1-10,5-1 47,8-19-28,6-10-6,8-6-17,-3 0-59,-5 3 8,-6 4 16,-9 2 20,-6 4 11,-3 3 8,0 1-4,0 7 34,0 6-21,-3 3 13,0 3-1,0 0-22,0 12-6,0 16 1,-3 8 2,-1 3-3,0 6 18,4 0-15,0-1 12,0-4-11,-1-2 33,1-5-19,-3-3 1,2-1-5,1-4-5,1-2-6,1-4 0,1-5 4,0-4-5,-3-5 1,3-5 0,0 0-3,0 0 3,0 0-4,0-6-8,0-14-24,6-5 25,1-6-15,3 5 26,1-2-10,0 4 13,2 3-3,0 5 0,4-1-5,-2 7-4,-2 2 9,-3 3 0,-3 3-1,-4 0-41,-3 2 11,0 0-4,0 0-10,0 0 9,-3 0 4,-8 6 32,3 0-6,1 0 7,1-1-1,5-1 0,-1 5-6,2 0-2,0 3 15,0 2-7,13 1 32,4 0-12,5 0 22,4 2-12,-1-4-30,1-2 21,-4 0-20,-5-4 3,-3-1 0,-3 2-1,-3-4-6,0-1-38,-2 1-94,-1 1-182</inkml:trace>
  <inkml:trace contextRef="#ctx0" brushRef="#br0" timeOffset="252755.1903">22687 6369 282,'0'0'197,"0"0"-122,0 0 50,0 0-79,0 0-24,0 0-22,0-3-24,11 3 22,5 6 2,5 1 0,6 4 3,6-1-2,4 1-1,8-2 0,0 0 12,-1-2-15,-2 1 3,-7-2 0,-5-1-1,-7-1 4,-8-1-3,-3 2 0,-6-2 2,-4 0-9,-2 1 7,0 1 0,0 5-13,-6 3 28,-4 3-15,-7 4 13,-4-1-4,-2 1-6,-8 2-3,3-1 3,-2 2 1,0-1 7,3-1-11,0 0 0,2 1 1,1-1-9,3 3 2,0 0-67,5-3 39,4-2-36,5-6-196</inkml:trace>
  <inkml:trace contextRef="#ctx0" brushRef="#br0" timeOffset="254272.1849">23684 6587 357,'0'0'51,"0"0"-11,0 0 34,0 0-22,0 0-38,0 0 37,100 0-28,-74 0-8,2 0 14,3 0-21,2 0-6,3 0-2,0 0 11,-1-4-30,-3-1 11,-10 0-71,-4 0-43,-9-3-184</inkml:trace>
  <inkml:trace contextRef="#ctx0" brushRef="#br0" timeOffset="254536.176">23902 6479 429,'0'0'4,"0"0"49,0 0 64,0 0-69,-18 94-6,11-69-8,2-4-29,2 2 20,0-3-24,2 1 3,1 2-4,0-1-47,0 0-26,1-6-77,8-2-126</inkml:trace>
  <inkml:trace contextRef="#ctx0" brushRef="#br0" timeOffset="254807.1813">24272 6802 688,'0'0'61,"0"0"-55,0 0 51,0 0-50,0 0 12,0 0-38,2 0-27,-1 0-99,4 0-178</inkml:trace>
  <inkml:trace contextRef="#ctx0" brushRef="#br0" timeOffset="255028.1843">24625 6797 767,'0'0'20,"0"0"-15,0 0-10,0 0-1,0 0-51,0 0 2,0 4-101,0-3 11,0-1-199</inkml:trace>
  <inkml:trace contextRef="#ctx0" brushRef="#br0" timeOffset="255235.1798">24879 6838 701,'0'0'91,"0"0"-80,0 0-22,0 0 6,0 0-4,0 0-5,14 3-32,-13 0-17,2-1-111,1 0-307</inkml:trace>
  <inkml:trace contextRef="#ctx0" brushRef="#br0" timeOffset="255955.1795">25325 6580 545,'0'0'119,"0"0"-106,0 0-5,0 0-8,0 0 4,0 0-13,63 1 21,-32-1-12,6 0 26,5 0-20,5 0 38,5-1-33,1-7-1,-2 1-5,-9-1 1,-11 2-6,-7 0 0,-9 3-39,-2-2-16,-5-1-63,-8-1-199</inkml:trace>
  <inkml:trace contextRef="#ctx0" brushRef="#br0" timeOffset="256201.7988">25616 6431 409,'0'0'97,"0"0"-88,0 0 76,0 0-20,-40 88-6,31-59-35,5-4-10,0 1-12,1-3 2,3-1-8,0 1-5,0-4-60,13-1 7,4-2-83,6-8-122</inkml:trace>
  <inkml:trace contextRef="#ctx0" brushRef="#br0" timeOffset="257547.1986">26502 6396 423,'0'0'92,"0"0"24,0 0-21,0 0-64,0 0 26,0 0-55,-98-39 19,75 39-20,-3 0 1,-1 0 19,-3 15-21,2 7 5,-1 7-10,4 4 7,1 3-2,8 2 0,1-3-11,7-4 3,7-5 8,1-4 0,0-2-10,1-2 10,11-1 0,6 1 0,11-5 8,8-1-8,9-6 0,8-6 3,-3 0-8,1 0-19,-6 0-92,-9 0-88</inkml:trace>
  <inkml:trace contextRef="#ctx0" brushRef="#br0" timeOffset="258676.4699">26725 6855 283,'0'0'51,"0"0"16,0 0-14,0 0-46,0 0-2,0 0-5,70-74 0,-63 56 0,2 0-1,-4-3 4,1-3 2,-3 3 10,-2 0-9,1 3 58,-2 3-11,1 3-40,-1 3 20,2 4-24,-1 4 5,-1 1 33,0 0-29,0 0 6,0 0-24,0 9-37,0 12 32,0 9 5,0 6 27,0 2 17,0-1-40,0 1 27,0-4-14,0-2-11,0-2 19,0-2-25,-3 0 3,3 1 1,0-3-4,0 5 0,0-6 0,0-2 0,0-4 3,0-5-3,0-3 0,0-5 0,0-5 6,0-1-6,0 0 0,0 0-4,0 0 4,2-7 0,1-13 8,1-9-8,6-5-8,0-4 8,4 2-15,-2 3 0,-3 6 7,0 7 10,-6 2-2,0 9 0,-3 6 12,0 2-12,0 1 0,0 0-12,0 0 3,0 0-11,0 1-20,0 5 27,0-2-7,0 1 19,-1 0-1,-1-2 2,2 0 2,0 0 5,0 3-3,3 4 9,11 4-2,6-1-9,4 4 11,6-4-8,0 0 23,-3-5-25,3-2-3,-6-1 10,-2-3-3,-4-1-8,-5-1 1,1 0-42,-2 0-1,-3 0-86,0 0-109</inkml:trace>
  <inkml:trace contextRef="#ctx0" brushRef="#br0" timeOffset="259462.2224">27351 5795 360,'0'0'164,"0"0"-74,0 0 28,0 0-63,0 0-26,0 0-12,-20 14-7,-3 9-10,-2 7 0,-2 0 4,-1 2 6,1-4-10,3-3 0,4-3-3,4-3 9,2-2-6,1-2 0,6-2-58,1-4-21,3-2-61,0-6-120</inkml:trace>
  <inkml:trace contextRef="#ctx0" brushRef="#br0" timeOffset="259722.1867">27138 5793 483,'0'0'4,"0"0"-4,0 0 0,0 0 34,0 0-10,61 85 24,-56-53 24,-4-2-40,-1 0 10,0 2-29,0-5-4,2 0 8,2-4-17,-1-4-47,-2-4 2,1-3-66,-2-4-90</inkml:trace>
  <inkml:trace contextRef="#ctx0" brushRef="#br0" timeOffset="259974.1851">27033 5988 428,'0'0'117,"0"0"-113,0 0 0,0 0 5,93-12 15,-66 12-18,-3 0 22,3 0-2,-2 0-12,5 0 21,0 0-34,3 0 4,1 0-5,2 0-23,1 0-123,-4-3-291</inkml:trace>
  <inkml:trace contextRef="#ctx0" brushRef="#br0" timeOffset="261160.1864">27872 6343 488,'0'0'136,"0"0"-80,0 0 67,0 0-86,0 0-16,0 0-5,2 0-16,-2 7-3,-3 1-7,-14 6 10,-4 3 8,-9 4-1,-3 0-6,-2 0-1,-2-3-12,-1-1-4,4-6-38,3 0-5,4-4 26,3 3-17,7-3 50,3 1-6,6-1 6,2-1-2,4 2 2,1-1-6,1 1-1,0 2 7,5 1 0,8 2 20,6 1-18,2 0 12,3-1-3,2-1-9,0 2 21,1-1-22,3 2 2,0 0 7,1 0-7,-1 0-6,0 2-32,0-2-40,-2 0 46,-6-3-7,-4-5-172</inkml:trace>
  <inkml:trace contextRef="#ctx0" brushRef="#br0" timeOffset="262652.7738">28419 6425 382,'0'0'110,"0"0"-26,0 0 3,0 0-23,0 0-54,0 0 20,0-8-30,-4 8 12,-3 6-23,-4 9 14,1 3-3,0 3 0,2 5 2,2 2 5,3 0-7,3-1 0,0-3-11,0-6 11,0 0-2,0-6-2,4-2 4,2 0-6,2-5 6,2 0 0,4-2 1,2-1 8,1-2-9,5 0 0,5 0 9,-2-7-6,5-4-3,0-3 0,-2-3 0,-2-1-11,-4-1 10,-4-4-1,-5 2-7,-7 2 3,-3 2 9,-3 0-3,0 4 47,0 0-34,-3 2 17,-1 5-10,2 1-12,2 2 17,0 3-24,0 0-1,-1 0 0,1 0-6,0 15-26,0 8 15,0 7 17,0 0 5,0-3-5,0-3 0,0-3 7,0-3-7,9 0 0,7-2-7,5-3-39,6-4-23,1-6-109</inkml:trace>
  <inkml:trace contextRef="#ctx0" brushRef="#br0" timeOffset="265242.1904">28942 6974 358,'0'0'135,"0"0"-121,0 0 4,0 0 25,0 0-29,0 0 28,40 0-27,-32 0 8,2 0 21,0-7-43,4-4 24,5-3-25,3-4 7,2-5-16,1-3 8,-5-3-22,-2-1 21,-6 0-20,-4 1 19,-7 4 3,-1 0 0,0 7 10,0 2 0,0 3 31,-1 5 21,-2 0-58,1 7 26,2-2-24,0 3 5,0 0 9,-1 0-18,-1 0 5,1 0-7,-1 7-31,-1 16 27,3 6 2,-3 7 4,0 2 19,1 2-18,-3 1 0,3-2 12,1-4-2,-2-6-16,1-5 3,1 1 0,-1-4 8,2-4-8,-1 0 0,-1-3-1,1-2 5,-1-2-8,1 0 4,-1-5 0,2-3-7,0-1 7,0-1 0,0 0-10,0 0-17,0-3 27,0-10 0,8-7-8,4-5 0,2-4 8,0 0 0,2 1-9,-2 4 11,-1 3-2,-1 6 0,-4 1 3,0 5 6,0 3-8,0 3 0,-2 3-2,2 0 0,-3 0-2,-1 3-1,-2 6-55,-2 2 7,0 0-49,-2-6 59,-11 6 28,1-2-18,1-2 32,3-2 1,6 0 7,2 2 15,0 4-23,0 4 0,0-1 10,12 3-2,2-2 7,5 0-10,-2-3 3,2-1 5,-2-2-13,-1-3 1,1 1 8,0-2-3,5-2-12,3-3-69,4 0-288</inkml:trace>
  <inkml:trace contextRef="#ctx0" brushRef="#br0" timeOffset="265864.1886">29686 6077 541,'0'0'49,"0"0"6,0 0 2,0 0-51,0 0 25,0 0-23,0-2-2,0 10-6,0 14 28,-9 15-18,-3 8 24,3 6-33,2 3 43,2 2-43,1-4 5,1 1-2,2-1 3,-4-5-7,1-1 0,-4-7 3,-1-5-14,0-1 11,-3 1 0,1-3-19,-2-2 17,6-4 0,-2-5-17,5-4-58,4-5 5,0-9-104,0-2-324</inkml:trace>
  <inkml:trace contextRef="#ctx0" brushRef="#br0" timeOffset="267942.1112">30067 6351 308,'0'0'135,"0"0"-31,0 0-20,0 0 17,0 0-45,0 0-5,0-3-13,0 3-37,0 0 39,0 0-40,0 0 0,0 0-1,0 2-27,0 12 13,-5 6 12,-1 6 6,-1-1 4,2 2-5,0-1-2,5-2 0,0-2-5,0-2 1,0-4 3,8 0-15,0-3 4,4-4 12,2-3 0,5-3-9,4-1 19,7-2-13,0 0 3,0 0-9,-2 0 1,-3-8-6,-3-1 14,-2-3-8,0-1-13,-4-4-1,1-2 8,-5-1 4,-2 1 6,-4-3 7,-2-1-3,-1 2 20,-3 0-16,2 2 21,-2 4-8,0 2-16,0 3 35,0 6-25,0 0 2,0 4 27,0 0-40,0 0-6,0 5-9,-3 18 1,-3 7 14,0 5 4,-3-2-4,8-4 5,1-3-5,0-2-2,4-2-1,11-3 3,2-1-15,5-3 15,2-4-53,1-4-36,2-5-112</inkml:trace>
  <inkml:trace contextRef="#ctx0" brushRef="#br0" timeOffset="269320.1922">30749 6709 558,'0'0'30,"0"0"-16,0 0 5,0 0-12,0 0 23,0 0 48,31 16-75,-13-16 27,2 0-11,0 0-15,2-1 21,-1-9-23,-1-4 1,1-1 13,-5-2-11,-3-1-5,-2 2 0,-2-7 10,-3 1-11,-5-1 1,-1-1 0,0 6 16,0 3-14,0 3-2,0 6 0,0 0 5,0 3-6,0 3 1,0 0 0,0 0-4,0 0-18,0 16 2,0 13 20,-6 9 0,-1 1-4,1 1 4,0-1 0,0-5 21,1-3-11,2-1-10,-1-4 0,1 1 16,2 0-10,-2-3-6,1 0 2,1-4-4,-1-2 2,-1-5-2,2-2-2,-1-5-25,1-3 18,1 0 0,0-2 2,0-1-7,0 0-7,0 0 4,0 0 16,3 0 6,4 0 12,5-9-15,1-9 8,5 2-6,3-5 5,0-6-7,1 3 0,-3-2-7,-3 3-2,-6 8 9,-4 5 0,-3 2 16,-3 5-13,0 0 35,0 3-21,0 0-6,0 0 6,0 0-17,0 0 6,0 0-18,0 0-5,-9 0-5,-1 0-15,-3 3-34,2 0 69,5-1-13,0 1 15,3-2-14,3 4 14,0 2-2,0 4-1,0 4-10,3 5 8,12 1 5,4-2 0,2 3 2,3-4 1,-2-4-3,-1 1 0,-4-2 3,2-5-13,-2 2-3,0-3-105,-1-3-11,0-2-234</inkml:trace>
  <inkml:trace contextRef="#ctx0" brushRef="#br0" timeOffset="270161.1924">31463 6346 379,'0'0'56,"0"0"31,0 0-28,0 0-13,0 0 9,0 0-48,0-6-3,0 6-4,8 3 9,4 6-9,5 3 0,3 0 7,5 2 15,8 0-17,4-3 3,4 2 0,-1-3-2,-1-1-6,-2 3 0,-6-3 2,-4 0-2,-7 1 0,-4-6 0,-4 2-2,-3 0 0,-2 3 0,1 2 2,-4-3-8,-4 5-5,0-2 17,0 6-4,-12-2 15,-9 3-6,-7 2 1,-3-5-10,-5 5 10,1-2-6,3 1-4,-3 1-1,7-4-4,3 1-22,1-4-16,6 0-11,2-3-45,-1-2-49,5-5-72</inkml:trace>
  <inkml:trace contextRef="#ctx0" brushRef="#br0" timeOffset="271731.1943">12377 8490 419,'0'0'180,"0"0"-180,0 0 17,0 0 11,0 0 31,0 0-32,92 33 30,-65-32-20,1-1-25,2 0 4,1 0-4,2 0-12,2 0 0,4-9-36,-2-3-11,0-1-63,-3-1-106</inkml:trace>
  <inkml:trace contextRef="#ctx0" brushRef="#br0" timeOffset="271996.1945">12656 8323 555,'0'0'115,"0"0"-112,0 0 2,-5 92 44,5-49-40,0 2 7,-1-4-16,-1-4 12,2-5-12,-1-3 0,1-5-30,0-4-15,1-7-110,10-7-116</inkml:trace>
  <inkml:trace contextRef="#ctx0" brushRef="#br0" timeOffset="272266.1948">13157 8673 755,'0'0'126,"0"0"-126,0 0 2,0 0-7,0 0 2,0 0-50,-4 14 6,4-14-38,1 0 13,5 0-83</inkml:trace>
  <inkml:trace contextRef="#ctx0" brushRef="#br0" timeOffset="272503.1419">13422 8681 734,'0'0'82,"0"0"-63,0 0-2,0 0-7,0 0-20,0 0-15,0 7-41,0-7 23,2 2-30,1-2-31,2 0-100</inkml:trace>
  <inkml:trace contextRef="#ctx0" brushRef="#br0" timeOffset="272746.1401">13742 8735 595,'0'0'130,"0"0"-125,0 0 36,0 0-6,0 0-11,0 0-24,0 5-1,0-4 1,0 2-136,0-1-10,0-1-175</inkml:trace>
  <inkml:trace contextRef="#ctx0" brushRef="#br0" timeOffset="273268.1848">14379 8526 545,'0'0'176,"0"0"-134,0 0-29,0 0 0,0 0-13,0 0-14,42 9 14,-11-9 2,5 0 1,1-4 15,-1-6-11,-3 2-7,-2 0 0,-1 2 1,-2 1-14,-3-1-13,0 1-55,-3 0-40,-3-6-331</inkml:trace>
  <inkml:trace contextRef="#ctx0" brushRef="#br0" timeOffset="273539.1948">14607 8333 579,'0'0'118,"0"0"-15,0 0-63,0 0-33,0 0-7,0 0 12,-42 107-18,39-71 6,2-2 0,-1-6 2,2-1-2,0-4 0,0-4-2,0 1 0,2-5-45,8-2-47,2-3-61,-1-3-92</inkml:trace>
  <inkml:trace contextRef="#ctx0" brushRef="#br0" timeOffset="275951.3764">16320 8300 358,'0'0'201,"0"0"-139,0 0 33,0 0-30,0 0-35,0 0 10,0 0-40,-39-45 22,26 40-22,-4 5 7,-5 0 3,-5 0-10,-4 18 0,-1 6-1,-2 7 5,3 5-5,1 3 1,3 2-2,6-1-8,6 1 10,9-4 0,6 0-2,0-4-13,6-5 11,15-4 0,5-4 0,5-4-1,7-3 5,0-5 0,-1-3-1,1-2-4,-1-3-52,-5 0-70,-3 0-186</inkml:trace>
  <inkml:trace contextRef="#ctx0" brushRef="#br0" timeOffset="276782.265">16709 8701 434,'0'0'73,"0"0"-65,0 0 93,0 0-57,0 0-17,0 0 25,50-49-52,-37 49 22,3 0-22,1 2 2,-1 14-3,0 2 1,-3 3 0,-4-1 10,-2-2 1,-6-3-11,-1 0 0,0-3 0,0-1 0,-1-2 1,-8-6 9,5 1 21,2-2-21,2-2-3,0 0 1,0 0-4,0-9 1,0-12 1,9-9-6,9-2 0,3 2-21,-3 6 14,-4 9 3,-4 7 4,-3 7 3,3 1-3,2 0 0,5 10-10,-4 7 11,1 1-1,-2 0 0,-3 1 0,-3-2-1,-2 1 1,3-4-5,-2-1-3,-1-3-72,2-6 5,5-3-123</inkml:trace>
  <inkml:trace contextRef="#ctx0" brushRef="#br0" timeOffset="277449.1926">17411 7913 559,'0'0'100,"0"0"-66,0 0 3,0 0-2,0 0 18,-47 95-51,29-62 8,0 0-10,1-2 10,1-3-11,-1-2 1,2-2-2,-2 0-14,5-3-95,-1-3-19,4-4-154</inkml:trace>
  <inkml:trace contextRef="#ctx0" brushRef="#br0" timeOffset="277736.1757">17233 7987 566,'0'0'31,"0"0"-31,0 0 4,0 0 43,0 0-29,0 0-4,64 92 33,-55-68-37,-3-1 6,-1-2-16,-2-3 18,-2 0-18,2-2 0,0-4-49,-2 0-49,1-4-224</inkml:trace>
  <inkml:trace contextRef="#ctx0" brushRef="#br0" timeOffset="278021.1609">17145 8101 383,'0'0'157,"0"0"-131,0 0-13,0 0 18,0 0 18,0 0-44,81-7 52,-56 7-23,2-3-24,1 0 29,2 0-34,1 0-5,-2 3 0,-3-3-13,-3 3 13,-2 0-69,-5 0-61,-5 0-45</inkml:trace>
  <inkml:trace contextRef="#ctx0" brushRef="#br0" timeOffset="280166.2025">18503 8323 423,'0'0'71,"0"0"-51,0 0 20,0 0 0,0 0-27,0 0-3,28-23 45,-28 23-17,0 0-10,0 0-14,0 0-3,-10 9-11,-7 10 0,-7 3 9,-3 0-5,-1 1-4,-3 0 0,1 0 8,-4 1-5,1 3-6,-3-5-1,3-1-29,3-2 30,5-3-8,4-5 11,6-1-6,3-5 6,5 0 0,2-3 0,4 1 5,1 0-21,0 1 16,0 0 0,0 4 0,9 0 11,7 1-11,3 1 0,4 3 6,7-2 9,1 1-9,2 2 0,0-2 3,-2 0-6,2 0-3,-1 3 0,-4-1 8,-3-4-10,-4-1 2,-5-3-30,-1-3-23,-4 2-46,-1-2-30,-3-2-82</inkml:trace>
  <inkml:trace contextRef="#ctx0" brushRef="#br0" timeOffset="281979.1987">19099 8317 333,'0'0'104,"0"0"-49,0 0 41,0 0-7,0 0-48,0 0 17,-4-15-18,1 15-39,0 0-1,0 16-15,-3 8 15,-1 8 12,1 6 4,0-1-16,3 1 0,1-5 7,2-1-6,0-6-1,0-3 0,8-3-2,4-4 3,-1-2-1,1-5 0,2-1-4,1-4 1,2-3 6,3-1 1,5 0 1,2-3 3,2-10-8,2-4 0,0-2-12,1-4 3,0-2 5,0-3 4,-7 1-6,-4 3 3,-11 2 3,-4 4 0,-4 3 2,-2 2 27,0 7 3,-2 1-3,-4 3 31,3 2-53,2 0 2,-2 5-9,0 17-4,-3 10-4,2 2 8,2-2 0,2-5 2,0-3-2,0-3 0,0-1-8,5-3-32,8-1 29,4-3-18,3-2 24,7-4-6,3-2-119,1-5-31</inkml:trace>
  <inkml:trace contextRef="#ctx0" brushRef="#br0" timeOffset="287769.1959">19990 8728 269,'0'0'63,"0"0"19,0 0 4,0 0-16,0 0-12,0 0-11,0 0 5,-10-10-37,10 9 38,0-2-23,0 0-27,0-3 14,1 0-17,7 0 0,2 0-7,2 2 3,0 0 4,3 3 0,-3 1 1,1 0-7,2 10 6,-1 7 0,-1 3-2,-1-1 9,-4-1-7,0-1 0,-5-2 1,-1-2-14,-2 0 13,0-6-29,0 0 15,0 0-25,0-5 30,0 1-7,0-3-4,0 0 14,0 0 7,4-13-1,5-8 4,3-5 1,3-2-5,-2 2 5,2 2-2,2 4 35,-5 7-29,1 6-6,1 4 36,-4 3-38,2 0 7,0 3-8,-1 12 0,0-1-1,1 4 1,-4 0 0,0-1-4,-1-2 4,-4-1-11,1-4-10,-1 1-17,0-5 15,4-2-34,-1-4-52,3 0-153</inkml:trace>
  <inkml:trace contextRef="#ctx0" brushRef="#br0" timeOffset="288275.071">20811 7964 521,'0'0'92,"0"0"-9,0 0-53,0 0 39,0 0-22,0 0-19,-12-42 9,9 42-28,1 0-9,2 0 0,-1 8-15,-1 20 15,2 19 2,-1 16 1,-2 8 11,1 0-7,1-2-7,-4-6 0,2-1 12,-1-4-9,0-5-3,1-5 4,-1-4-5,1-3 1,2-3 0,-2-2-7,0-5 11,0-5-9,0-3 5,1-9-22,2 0 22,0-6-152,0-8-46,11 0-273</inkml:trace>
  <inkml:trace contextRef="#ctx0" brushRef="#br0" timeOffset="289181.1397">21248 8367 250,'0'0'191,"0"0"-110,0 0-37,0 0-31,0 0-13,0 0 7,-8 53-6,5-13 41,-1-3-22,3 2 39,-1-2-40,2-6 19,0-2-16,2-5-16,14-3-10,3-2 4,2-5 0,4-3-3,1-4 3,-3-6 0,0-1 3,-1 0 6,4 0-9,-1-10 0,2-6 3,-3-4-4,1-3 1,-1-5 0,-2-1-4,-3-1-1,-2 1 5,-5 1 0,-6 4 0,-2 3 6,-4 7-2,0 7 35,0 2 49,0 5-58,0 0-10,0 9-20,-4 17-7,0 7 0,1 3 11,0-3-4,3-6 0,0-4-5,1-1 1,16-4 3,1 0-32,4-1 29,8-7-44,6-5-53,3-5-18,4 0-320</inkml:trace>
  <inkml:trace contextRef="#ctx0" brushRef="#br0" timeOffset="293222.2148">22067 8794 439,'0'0'86,"0"0"-56,0 0 9,0 0-1,0 0-38,0 0 3,0 6-4,0-4 4,4-1-3,2 0 2,3-1 4,4 0 19,3 0-22,3-1-2,2-10 7,1 1-8,-2-2-15,-4-2 3,-1 1-18,-5-4 29,-2 2-9,-5 0 10,1-2 6,-4 1 3,0 0-9,0-1 29,0 3-25,0 1 23,0 1-24,0 2 12,0 3 12,0 1-25,0 3 31,0 0-4,0 3-11,0 0 37,-1 0-47,-2 0-6,2 6-2,-1 15-15,2 11 15,-1 4 0,-2 3 6,1-2-4,-1 0 2,0-3 0,1-2 10,1-5-12,1-3-2,-2-6 0,1-1 5,-1-3-10,1-4 5,1-1 0,0-5 3,0-1 1,0-1-4,0-2 0,0 0-33,0 0 26,0-2-1,0-10 8,9-9-1,2-4 9,2-4-8,0 3 0,2 1 0,-3 5-5,0 4 5,3 0 0,-1 5-4,2-1 5,0 1-1,2 2 0,-6 5-2,-3-1-4,-5 5 6,-4 0 0,0 0-4,0 0-20,-3 0-15,-13 5 30,-2 6 6,-3 0-2,4 1 5,1-1 0,5 1-4,5 0 7,0 1-3,4 0 0,2 0-13,0-1 10,2 0 3,8 0 0,6-1-6,0-4 14,0-1-8,3-1 0,-2-2 8,2-2-17,1 1 9,-3-2-60,1 0-47,-6 0-275</inkml:trace>
  <inkml:trace contextRef="#ctx0" brushRef="#br0" timeOffset="293953.1813">22817 8222 461,'0'0'5,"0"0"28,0 0 28,0 0-17,0 0 24,0 0-60,0-17 7,0 17-15,0 5-11,5 6 11,7-1 0,10 5 1,5 0 11,6-2-8,4 2-4,-1-2 2,0-5 6,-5 0-9,-1 1 1,-5-1 0,-2 1-1,-3-2 4,0 2-3,-1 0 0,-1 0 0,-1 2 0,-1-1 0,-5 1-1,-2-1-8,-2-2 9,-6 0 0,-1 0-3,0 3 14,0 3 26,-10 4 7,-13 3-27,-8 3 11,-10 1-25,-9 6 0,-2-2-3,-2 3-14,8 0 8,6-4 3,7-1-44,9-4 4,5-5-72,5-6-149</inkml:trace>
  <inkml:trace contextRef="#ctx0" brushRef="#br0" timeOffset="301217.2177">10484 10131 599,'0'0'65,"0"0"-59,0 0 62,0 0-59,0 0 6,0 0-15,0 0 7,0 0 13,-8 1-1,8 1-2,0-1-3,-1-1-14,1 1-6,0-1-116,0 0-271</inkml:trace>
  <inkml:trace contextRef="#ctx0" brushRef="#br0" timeOffset="302078.2216">11282 10076 838,'0'0'37,"0"0"-14,0 0 11,0 0-28,0 0 2,0 0-8,3 0 0,-3 0-20,0 0-52,1 0-13,2 0-96,-3 0-139</inkml:trace>
  <inkml:trace contextRef="#ctx0" brushRef="#br0" timeOffset="302495.2196">10885 10597 748,'0'0'7,"0"0"5,0 0 64,0 0-66,0 0 21,0 0-31,0 2 0,0-2 9,0 1-5,0-1-4,0 1 0,0 1-78,0-2-11,0 0-228</inkml:trace>
  <inkml:trace contextRef="#ctx0" brushRef="#br0" timeOffset="305084.2182">13364 9977 242,'0'0'108,"0"0"-98,0 0 64,0 0 32,0 0-54,0 0 11,9-1-14,-9 1 1,0 0 7,0 0-51,0 0 8,0 0-14,-6 0 7,-7 7-9,-8 5 2,-4 4 0,-4 1-6,-2 2-21,-2-1 2,-3 2-1,0-1-37,1-2 43,-1 0-25,3-2-11,2-1 40,3-3-25,3-3 41,5-2-6,2 0 3,6-2 3,3 1 0,0 0 1,3-2 3,3-3 15,0 0-17,3 0 31,0 0-26,0 3 7,0 4-14,0 5 0,0 5 31,12 2-30,6 4 23,9 1 27,4 0-45,9 0 40,5-3-32,-5-1-14,-1-1 22,-4 2-15,-7 2-7,-1 3 0,-7-4 1,-7 1-9,-3-2 8,-4-6-41,-3-1 35,-2-6-52,-1-2 17,0-6-24,0 0-87,0 0-164</inkml:trace>
  <inkml:trace contextRef="#ctx0" brushRef="#br0" timeOffset="310978.2214">14073 10008 214,'0'0'235,"0"0"-198,0 0-11,0 0 44,0 0-37,0 0-24,0 0 22,-27 7-23,23 3 6,-1 2-5,1 6 5,1 3-13,3 5-1,0 1 0,0 0-2,0-3 6,3-2-4,6 0 0,3-4-4,2-3 4,2-3 0,3-3 3,0-1-12,4-4 17,2-3-8,5-1 0,1 0-39,1 0 30,-1-13-38,-3-4 9,-4-1 18,0-1-36,-6-1 11,-2 0 11,-5-1 0,-4 0 30,-4 2 3,-1-4 1,-2 2 61,0 3-49,0 1 42,0 4 20,0 4-31,0 5 8,0 1-27,0 3 17,0 0 38,0 0-79,0 8-11,0 16 11,0 5 0,0 3 2,0-4-2,5-2 8,5-2 1,0-3-5,2-1-4,1-2 0,2 1-1,0-4-14,4-1-15,1-5-84,-1-4 10,2-5-279</inkml:trace>
  <inkml:trace contextRef="#ctx0" brushRef="#br0" timeOffset="311810.2276">14825 10297 656,'0'0'0,"0"0"2,0 0 0,0 0 40,0 0-34,0 0-7,42 2 25,-33-2-24,0 0 19,5-9-9,2-8-5,0-2 9,-1-2-16,-3-5-9,-3 2 9,-2 1-34,-2-1 18,-2 5 14,-1 2 2,-2 5-1,0 5 7,0 2-6,0 5 23,0 0-1,0 0-11,-2 0-11,-1 12 0,-3 11-2,1 4 10,1 3 4,1 3 10,3-3-15,0-1 20,0 0-17,0-1-5,0 1 8,0-1-11,1 2-1,-1-3 5,0-4 1,0-2-8,0-5 1,0-5 0,0-4 0,0-5 0,0-2 0,0 0 0,0-10-46,6-14 45,5-11-14,2-1 3,-1 3 1,0 6 9,-2 7 2,-2 5 0,0 4 3,-3 5-3,-2 3 0,-3 3 2,0 0-6,0 0 4,0 0-2,0 0-1,0 0-87,0 0 32,0 5 55,0 1 3,0 2 9,0 0-9,6 0 6,2 4 2,-1-1 1,3-1-7,3 1-2,0 1 3,2-3 0,1 0-2,-2 1-1,-1-5 3,-1 1-3,0-4-33,1-1-51,-2-1-54,-1 0-85</inkml:trace>
  <inkml:trace contextRef="#ctx0" brushRef="#br0" timeOffset="312657.0071">15510 9602 287,'0'0'180,"0"0"-115,0 0 6,0 0-8,0 0-29,0 0 15,0-6-49,0 20 5,0 10 9,-2 12-5,2 6 17,0 11-15,0-1-6,0 2 20,0 1-24,0-4 9,0 1 37,0 0-38,0-2 10,2-4-19,-2-4 12,0-3-12,0-4 0,0-5 0,0-1-1,-3-6-21,-8 0 4,5-5-15,-1-6-43,5-4-39,2-8-170</inkml:trace>
  <inkml:trace contextRef="#ctx0" brushRef="#br0" timeOffset="313552.2293">16154 10025 435,'0'0'104,"0"0"-54,0 0 21,0 0-34,0 0-34,0 0 9,-37 15-12,33 9 0,1 5-1,3 4 8,0 0-7,0 2 0,0-5 7,0-3-2,0-5-5,10-4 2,6-4-9,5-4 0,2-2 7,7-5 1,1-3 2,3 0 31,2 0-25,-2-16-5,-1-1-4,-5-3-12,-2-1 7,-10 2 1,-4-4-7,-2 2 11,-5 0 0,-2 3 0,-3 3 25,0 1-18,0 7 41,0 2-9,0 4-33,-3 1 23,3 0-29,0 0-2,0 10-12,0 11 5,0 3 9,2 1 0,2-3 5,2-2-6,1-2 1,2-3 0,2-3-7,2-1 7,2-4-25,3-4-28,-1-2-103,-1-1-238</inkml:trace>
  <inkml:trace contextRef="#ctx0" brushRef="#br0" timeOffset="314636.5671">16906 10446 346,'0'0'100,"0"0"-35,0 0-31,0 0-2,0 0 4,0 0-32,-1 0-4,1 0 0,1 0 0,7-4 24,5-2-9,2-3-2,1-2 4,1-3-7,-1-3-9,-1-3-1,-2-1 4,0 0-5,-4-3 1,1-3-26,-3 0 22,-4-2-27,-1 5 23,-2 5 2,0 8 12,0 5 21,0 5 32,0 1 8,0 0-46,0 4-21,0 18-13,0 15 8,0 5 10,0 3 36,0 0-17,0-3-2,0 0 4,0-3-21,0-4 15,0-5-20,0-6 1,0-6 4,0-4-1,0-5-4,0-5 0,0-2 2,0-2-6,1 0 4,2-2-6,4-17-7,3-10 16,2-7-3,4 0 0,2 4-9,3 5 8,0 5 1,-3 5 0,-2 3-6,-2 6 9,-5 2-3,-1 4 0,-3 1-7,-4 1-15,-1 0-40,0 0-27,0 7 46,0 3 8,-9 4 35,1-1-9,0-2 13,1 3-4,2-2 16,0 1-13,3 2 20,2-1-18,0 0-5,0-1 1,10-1 0,5-1-1,4-2 0,4-3 9,-1-3-3,1-3-4,-3 1-4,-1-1-31,-5 0-139,-2 0-270</inkml:trace>
  <inkml:trace contextRef="#ctx0" brushRef="#br0" timeOffset="315642.2282">17698 9892 360,'0'0'75,"0"0"-62,0 0-9,0 0 12,0 0 45,0 0-27,-1-7 31,1 7-26,0 0-33,0 0 5,4 3-9,10 5 0,5 2 13,6-1-4,4 0-10,2 0-1,3 0 6,-1 0-5,0 0-1,3 3 0,-3 0 12,-3 1-6,-3-2-6,-11-1 0,-3 0 0,-5 2-1,-3 0 1,-5 1 0,0 3 32,-4 0-30,-18 2 18,-2 3-20,-6-1 17,-4 1-15,-2 0-2,-1-1 6,0 0-6,-2 0 3,4 0-6,2-5-13,8 0-29,7-3 12,9-3-33,6-2-52,3-3-60,0-4-121</inkml:trace>
  <inkml:trace contextRef="#ctx0" brushRef="#br0" timeOffset="316136.2412">18522 10102 28,'0'0'486,"0"0"-462,0 0 46,0 0-34,0 0-36,0 0 23,55-14-12,-31 11 10,3 0-1,4 2-8,4-2-2,0 1-10,1 2-4,-6 0-4,-5 0-124,-10 0-132</inkml:trace>
  <inkml:trace contextRef="#ctx0" brushRef="#br0" timeOffset="316361.9896">18582 10248 334,'0'0'6,"0"0"161,0 0-88,0 0-43,99 3 28,-67-3-61,1 0 14,-2-4-17,-3-1 11,-3 1-29,-3 3 12,-3-2-91,-4 0-79</inkml:trace>
  <inkml:trace contextRef="#ctx0" brushRef="#br0" timeOffset="317104.2401">19474 9864 636,'0'0'80,"0"0"-70,0 0 20,0 0-30,0 0 7,0 87 14,0-49-8,-3 1-10,-2 0 34,2-3-36,2-1 6,-2-2 2,1-2 0,-1-2-13,2-3 4,1-5-56,0-3-8,0-3-30,3-3-27,4-7-114</inkml:trace>
  <inkml:trace contextRef="#ctx0" brushRef="#br0" timeOffset="318696.1144">21073 10037 514,'0'0'69,"0"0"-7,0 0 27,0 0-62,0 0-8,0 0 11,-46-44-24,34 44 4,-4 0-10,-4 0-7,-1 5 5,-4 8 2,4 4 0,3 1-12,2 5 4,1-1 7,3 5-4,3-4 1,4-1-7,4-4 11,1-2 0,0-4-11,1-3-9,11-2 19,5-2-1,2-5 2,8 0 2,4 0 0,7-5-1,3-10-1,0-3-11,-4-1 5,-4-1 1,-6 2-20,-10 4 22,-4 4 3,-9 2 0,-2 7 35,-2 1 5,0 0 6,0 0-29,0 0-9,0 0-16,0 0-22,0 12 9,0 0 9,0-2-14,1-1 21,8-1 2,-2-1-1,2 0 0,1-3 4,1-4 0,1 0 2,5 0 3,-2 0-5,2 0 0,2-4 2,1-7 1,1-3 0,-1 1-1,-1 4 6,-4 3-6,0 5-2,-3 1 0,0 0-2,-2 1-8,-1 12 10,0 2 0,-3 3 4,-3 0 7,-3-1 16,0-2-18,0-1-5,0-4 24,0-2-13,0-3-8,0-4 0,0 0-1,0-1-6,0 0 0,0 0 2,0-1-2,8-16 9,3-7-9,0 3 1,-1 3 4,4 3-5,-2 6 0,4 1-9,-1 4 3,4 4 6,-1 0 0,2 0 0,-5 6 5,-1 5-5,-1 0 0,0 0-1,-6 1-5,1-1 6,-1 1 0,2-2 2,2 1-1,5-2-2,2-3-79,4-5-71,4-1-159</inkml:trace>
  <inkml:trace contextRef="#ctx0" brushRef="#br0" timeOffset="319272.2304">22134 10103 488,'0'0'120,"0"0"-51,0 0 14,0 0-25,0 0-55,0 0 20,-21-45-23,7 44 0,-3 1-8,-5 0 10,0 3-2,-4 12 0,2 6 5,2 6-11,5 0 6,4-1 0,7-4 2,4-2-2,1-5 0,1-1-2,0-6-7,0 0 5,9-3 4,2-3 0,1-2 1,6 0 9,2-4-10,4-11 0,-1-8-15,0-4 11,-7-4-3,0-4 7,-5-4-13,-3 0 18,-1 0-5,-5 0 28,-2 1 7,0 0 30,0 3-27,-3 2-10,0 5 12,0 4-29,1 6-11,1 7 0,1 8 12,-2 3-14,1 0 2,-1 18-37,-1 21 32,-5 14-11,-2 9 16,-2-1 0,-1-2 20,6-3-20,5-8 0,2-4-15,8-10 5,14-7-153,3-10-167</inkml:trace>
  <inkml:trace contextRef="#ctx0" brushRef="#br0" timeOffset="320727.2383">13645 11255 544,'0'0'167,"0"0"-153,0 0 47,0 0-3,0 0-54,0 0 21,-42 22-19,9-1-4,-4 3 7,-2 4-2,-3-2-14,-4 5 0,0 4 7,-3-3-11,4 0-7,2-3-24,5-8 22,7-3-23,7-6 31,9-6-3,5-1 15,4-4 2,6-1 8,0 6-6,0-2-4,0 7-16,18 6 12,2-3 1,5 11 3,6-3 34,2 1-11,4 1-1,2-3-2,0 2-15,4-1 4,-3-1-9,-3-1 0,-1 0 9,-4-4-7,-6-1-2,-5-2 0,-6-2-17,-5-2 3,-2 0-7,-5-4-26,0-4 36,-1 1-30,-1-1-38,1-1-77,-2 0-142</inkml:trace>
  <inkml:trace contextRef="#ctx0" brushRef="#br0" timeOffset="321839.2471">14385 11351 231,'0'0'109,"0"0"-43,0 0-24,0 0-24,0 0-18,0 0-65,-12 0 7,10 0-14,1 0 21,1 0 51,-2 0 19,0 0 48,0 0-8,2 0 39,0 0 11,0 0-35,0 0-20,0 0 19,0 0-55,0 0 15,0 0-19,0 0-2,-1 0-14,-1 6 2,2 8 0,0 8-9,0 10 17,0 2-8,0 2 0,0-1 3,2-6-7,6-2 4,3-6 0,1-3-7,4-3 6,1-5-1,4-3 0,-1-6-4,4-1 6,0 0 1,3-4 4,1-14 29,1-7-31,-2-2-3,-5-1 0,-3-1 4,-4 1 3,-4 0-7,-5 3 1,-3-1 2,-2 8 2,-1 5-5,0 7 0,0 2 6,0 4-12,0 0 6,0 0-19,0 10 17,0 9-5,7 7 7,3-1 0,0-2-1,3-2 1,2-4 0,0-1 0,0-2 3,0-1-3,0 1-5,6-2-49,1-4-102,2-5 9</inkml:trace>
  <inkml:trace contextRef="#ctx0" brushRef="#br0" timeOffset="338157.2367">15122 11863 387,'0'0'74,"0"0"-72,0 0 21,0 0-14,0 0 3,0 0-7,12 0 22,-5 0-10,1 0 31,1-6-25,5-3-2,0-2-6,5-2-9,-1-2-6,2-2 0,-5-1 1,0 2-11,-8 2 6,-2-1 4,-4 6-3,-1-2 9,0 5-6,0 5 0,0-2 1,0 3 10,-1 0-10,-5 0 4,-2 0-10,2 14 7,-3 2-2,3 8 0,3-3 5,3 2-7,0-5 2,0-3 0,8 0-6,3-3 5,3-1 1,-1-1 0,2-4 0,2-1-12,-1-4-29,2-1-74,-4 0-119</inkml:trace>
  <inkml:trace contextRef="#ctx0" brushRef="#br0" timeOffset="338401.2943">15295 11548 678,'0'0'64,"0"0"-53,0 0 39,0 0-43,0 0-1,0 0-12,-7-4-63,7 4-75,0 0-174</inkml:trace>
  <inkml:trace contextRef="#ctx0" brushRef="#br0" timeOffset="338953.0094">15713 11169 323,'0'0'90,"0"0"-36,0 0 11,0 0-42,0 0 4,0 0-15,0 0-6,0 0 25,0 13-26,0 16-5,0 12 67,0 7-45,0 7 2,0 4-20,0-2 3,0-1 21,0-6-28,0-6 0,0-1 1,0 2 4,0 2-6,0 1 1,1-2 0,4-9-15,0-4-5,1-4-52,-1-7 18,1-5-116,0-7-114</inkml:trace>
  <inkml:trace contextRef="#ctx0" brushRef="#br0" timeOffset="342087.2526">16357 11392 390,'0'0'71,"0"0"31,0 0-58,0 0-7,0 0-12,0 0-22,0-8 22,0 8-20,0 0 8,0 0-12,0 0 2,-3 11-3,0 8 0,0 7 14,0 2-6,3 6-8,0-1 0,0-3 1,0-2 1,5-2-2,2-5 0,2-3-6,1-4 4,0-1 2,2-5 0,4-2 1,3-6 4,2 0-5,5 0 0,0-13 6,1-5-7,-2-3 1,2-1 0,-6 0-1,0-1 10,-4 2-9,-4 1 0,-4 1 2,-4 1-4,-4 1 3,-1 0-1,0-1 12,0 3-5,0 0-7,0 1 17,0 3-14,-1 3 21,-1 4 4,1 4-20,-1 0 44,1 0-47,1 0-7,0 0 2,0 6-26,0 13 22,0 7 6,1 1-2,7-1 12,-1-4-10,-1-1-2,3 0 0,-3-1 2,6-1-19,-3-1-14,3-1-63,4-5 33,3-3-141</inkml:trace>
  <inkml:trace contextRef="#ctx0" brushRef="#br0" timeOffset="344000.2509">16994 11615 338,'0'0'28,"0"0"79,0 0-56,0 0 5,0 0-11,0 0-36,38 29 22,-28-26-11,0 2-19,-1-3 31,-1-1-27,-2-1-2,0 0 4,0 0 8,1 0-14,5 0 15,2-3-5,1-7 19,2-3-30,-3 0 2,2-2-2,-4 1 10,1-1-10,-2-1 0,0-2 1,-1-2-7,-1 2 6,-1 2 0,-1 3-2,-6 5 8,1 1-11,-2 4 5,0 0 0,0 2 8,0 1-8,0 0 0,0 0-6,0 0 5,0 0-7,0 3-5,0 11 9,-6 8 4,3 8 1,-2 5 1,1 4 2,-1 2 3,2 2-7,0-5 0,0 1 9,-1-1-3,1-5-5,2 1 25,1-3 8,0-5-29,0-2-7,0-1 2,0-5 0,0-1 1,0-5-1,0-5 0,0-2-2,0-5 2,0 0-2,3 0-7,2-11 5,0-10 4,4-9 0,3-4 3,3-9-15,4 1-11,-1 3-2,0 6 14,-3 7 11,-2 8-4,-2 8 4,-2 2 0,2 4-4,-1 4 3,0 0-2,3 0-3,1 0 6,4 1 2,-5 5-2,0 3 0,-7 2-6,-6-1-12,0 3-40,-6-2 34,-13 2 4,-3-6 14,1 1 1,2-4 5,4-2 28,6-1-16,4 0 25,5 4-37,0 4-12,0 3 11,18 3-6,3 0 7,3 1 8,3 0-3,-1-3-5,0 1 0,-5-2 1,0-2-2,-4 0 2,-3-2-1,-5-1 3,1-4-3,-2-3-2,-1 0-59,-2 0-107,0 0-118</inkml:trace>
  <inkml:trace contextRef="#ctx0" brushRef="#br0" timeOffset="344933.2656">17855 11401 212,'0'0'133,"0"0"-131,0 0 13,0 0-9,0 0 36,0 0 14,3 5-46,5 2 50,1 0-33,5 2-15,5 4 21,3-5-28,2 0-4,4 0 6,3-1 0,4 1-7,-1 0 18,-4 0-8,-5 1 14,-4 0-17,-6-1-7,-3 0 0,-2 0 7,-4 0-13,-4-1 6,1 1 0,-2-1 27,-1 1-9,0 1-1,0 5 0,0 4-12,-12 6 15,-9 2-3,-5 5-15,-6 0 29,-2-3-28,1-2 9,3-4-9,3-3 0,6-1-6,4-3-10,3 0-73,2-2-33,2-5-190</inkml:trace>
  <inkml:trace contextRef="#ctx0" brushRef="#br0" timeOffset="346078.2819">18522 11995 469,'0'0'11,"0"0"27,0 0 21,0 0-35,0 0 18,0 0-19,51 10-2,-39-10 24,3 0-44,-3 0 14,-1-8-15,1-4 2,-1-3 2,-1-2-4,-1 0-7,-3 1 4,-3 1-19,-3 2 14,0 5 3,0 2 5,0 4-12,0 2 12,-6 0 0,-3 8 10,2 12 0,0 4-10,0 0 0,6 3 8,1-5 6,0 0-14,0-4 3,0-2 0,8-1 6,0-3-17,1-1 8,2-4-25,0-4-16,2-3-49,-3 0-122</inkml:trace>
  <inkml:trace contextRef="#ctx0" brushRef="#br0" timeOffset="346309.2836">18684 11720 697,'0'0'27,"0"0"-26,0 0 3,0 0-4,0 0-15,0 0-51,-3-7-58,3 8-100,0 5 81</inkml:trace>
  <inkml:trace contextRef="#ctx0" brushRef="#br0" timeOffset="346643.2527">19026 11852 715,'0'0'66,"0"0"-61,0 0 2,0 0 2,0 0-9,0 0 24,87 0-24,-63-4 5,1 1-12,-3 1-17,1 2-23,-4 0-4,1 0-100,-4 2-148</inkml:trace>
  <inkml:trace contextRef="#ctx0" brushRef="#br0" timeOffset="346918.2524">19058 12023 122,'0'0'71,"0"0"38,0 0-19,0 0-6,0 0 15,0 0-47,94 4 11,-66-4 0,3 0-32,1 0-5,0-1-26,3-2 8,-1 1-6,1-1-2,-1 1-3,-4 1-41,-5-1-40,-6 2-18,-7-3-101,-7 2-90</inkml:trace>
  <inkml:trace contextRef="#ctx0" brushRef="#br0" timeOffset="347336.3806">19327 11663 426,'0'0'112,"0"0"-71,0 0 22,0 0-63,0 0 9,0 0-9,-16 46 0,4-17 34,-1 4-26,1 2 10,-1 4-2,-1 3-4,-2-1-13,1 1 1,-4 0 0,0 0 2,2-3 2,-2-4-4,8-5 0,0-5-8,4-2-47,1-6-33,6-7-154</inkml:trace>
  <inkml:trace contextRef="#ctx0" brushRef="#br0" timeOffset="348681.2566">19821 11962 365,'0'0'74,"0"0"-66,0 0 41,0 0 21,0 0-53,0 0 21,69 3 5,-54-9-34,6-4 24,0-6-33,1-2 3,2-3-8,-3-2-40,-4-6 8,-6 2 1,-5-2-39,-4 1 60,-2 2 15,0 0 4,-9 5 51,-4 4-4,0 4-4,3 5 6,4 4-20,3 4 28,3 0-44,0 0-17,-1 6 0,-4 20-22,1 12 22,-2 5 6,-1 3-2,-1 2 36,2-5-14,-2-1-8,2-3 21,1-1-37,2-3 8,3-2-10,0-2 1,0-3 10,0-6-11,0-4 2,7-3-3,-3-6 7,1-3-12,-4-5 6,1-1-1,-1 0-14,4 0 13,8-10 2,4-17-19,9-9 19,4-8-23,2 2-31,-1 1-51,-3 11 68,-7 7 7,-4 7 30,-8 7 7,-5 6 3,-1 2 16,-3 1 5,0 0-20,0 0-7,0 0-4,0 0-19,0 0-31,-7 10-3,-4 4 53,-1-1-3,0 4 8,5-1 3,-1 1 13,5 2-11,3-1 29,0 0-28,0-1 2,2-2-10,8-1 17,3-1-17,1-2-2,2-1 2,-4 0 2,-1-5-2,1-2-6,-3 0 1,0-3-76,1 0 33,1 0-57,-1-9-189</inkml:trace>
  <inkml:trace contextRef="#ctx0" brushRef="#br0" timeOffset="349444.2626">20688 11513 660,'0'0'14,"0"0"19,0 0-1,0 0-26,0 0 2,0 0-4,60 5 10,-26-5 20,7 0-28,3 0 1,-2 0-7,-1-5 0,-4 2-9,-9 2-54,-7 0-38,-9 1-45,-8 0-181</inkml:trace>
  <inkml:trace contextRef="#ctx0" brushRef="#br0" timeOffset="349682.2564">20684 11672 400,'0'0'48,"0"0"-9,0 0 89,0 0-70,0 0-19,97 21 21,-69-21-44,2 0 8,0 0-24,-1 0 10,3 0 1,-2 0-11,-3 0-44,-5-3-44,-4-1-133</inkml:trace>
  <inkml:trace contextRef="#ctx0" brushRef="#br0" timeOffset="350203.2549">21400 11397 546,'0'0'134,"0"0"-81,0 0-3,0 0-32,0 0 6,0 0-21,-93 61-3,79-30 9,-1 3 0,0 0-9,7 2 0,2 0 5,6-2-9,0-6 4,0-5 0,18-3-8,5-4 17,7-6-9,7 1 24,4-11-23,6 0 33,3-6-22,-3-15-4,-4-3-2,-7-5 2,-6-1-8,-7-2 0,-4-2 2,-5 2-10,-9 0 8,-5 3 0,0-2-8,-18 3-17,-5 1-12,-2 6-45,0 2-30,1 8 37,1 4-106,-3 6-220</inkml:trace>
  <inkml:trace contextRef="#ctx0" brushRef="#br0" timeOffset="351811.1254">7864 13755 673,'0'0'96,"0"0"-41,0 0 32,0 0-69,0 0 6,0 0-24,0 0 8,0 0-12,0 0 4,-2 0-20,2 0-16,0 3-153,0 3-161</inkml:trace>
  <inkml:trace contextRef="#ctx0" brushRef="#br0" timeOffset="352132.1793">7632 14385 614,'0'0'139,"0"0"-109,0 0 7,0 0-11,0 0 3,0 0-29,0 0 0,0 0 6,0 0-6,0 2 0,0 4-63,0-1-77,5-1-20</inkml:trace>
  <inkml:trace contextRef="#ctx0" brushRef="#br0" timeOffset="352418.1897">8226 14387 251,'0'0'509,"0"0"-509,0 0 0,0 0 15,0 0-9,0 0 4,16 4-10,-14 0 0,-2 0-2,0 2-102,0-2-75,0 3-270</inkml:trace>
  <inkml:trace contextRef="#ctx0" brushRef="#br0" timeOffset="353811.2625">10976 13744 472,'0'0'82,"0"0"-26,0 0 30,0 0-50,0 0 13,0 0-14,-64-63-17,43 57 18,-6 3-29,0 3-4,-4 0-3,-2 0 4,3 8-13,-3 8 9,3 5 0,-1 6 2,3 3 2,4 8-4,2 3 0,5 4 0,4 3 0,4-3 0,7 3 0,2-1 0,0-5 0,3-3 0,12-7-1,6-6-6,6-7 6,6-4-1,3-7 2,4-6-2,-3-2 5,0 0-6,2-7-18,0-8-131,-6 1-48</inkml:trace>
  <inkml:trace contextRef="#ctx0" brushRef="#br0" timeOffset="355107.2516">11213 14251 252,'0'0'203,"0"0"-198,0 0 0,0 0-1,0 0 48,0 0-35,64 11 22,-48-11-9,3-9-2,1-8 8,3-4-28,-2-3-6,-2-1-2,-3 1-3,-7-1-9,-3 4 4,-6 0 3,0 0 3,0-1 2,0 2 0,-6-2 2,-3 2 2,-1 2-4,1 2 0,4 5 5,1 6 26,2 4-10,0 1 27,0 0-41,2 3-7,0 16-8,0 12 0,0 9 16,0 5 8,4 7-1,2 0 4,-1-2 27,-2-3-30,0-7-6,0-4-10,-1-3 11,-1-2-6,2-6-5,-1-1 0,0-6-2,1-4 12,-3-5-10,0-4 0,0-4 0,0-1-7,0 0 7,0-9-6,2-15 3,4-11-53,6-4 16,6-3-14,4 1-12,-1 4 41,0 8-3,-9 5 28,0 10-9,-8 8 17,-2 3-8,-2 3 34,0 0-34,0 0 26,0 0-26,-2 8 0,-11 5-3,-4 3 9,-2 2-6,1-2 3,0 1 3,6 1 49,2-3-19,5 0-12,5 0-13,0 0-11,12 3 0,11 0-2,4-2 3,1-1-1,3-2 0,1-5 3,-4 2 4,-1-1-5,-4 0-2,-3-3 0,2-2-13,-2-2-55,-4-2-57,-1 0-43</inkml:trace>
  <inkml:trace contextRef="#ctx0" brushRef="#br0" timeOffset="355949.3296">12114 13081 500,'0'0'107,"0"0"-87,0 0 35,0 0-55,0 0 6,0 0-5,-34 62 0,14-30 12,-2 3 29,-3 2-38,-2 1 19,0 0-19,4-2 4,3-1-8,2-4 0,3-2-15,6-7-40,0-5-69,6-5-97,3-6-82</inkml:trace>
  <inkml:trace contextRef="#ctx0" brushRef="#br0" timeOffset="356318.2597">11870 13150 549,'0'0'102,"0"0"-87,0 0-4,0 0-11,0 0 0,0 0 30,47 55 11,-28-26 9,-2 0 11,-1-2-60,-4 0 18,-1 0-19,2-3 2,-2-1 0,2-2 1,-1-1-3,-1-2 0,2-4-35,-1-2-51,-3-4-34,-3-5-71,-5-3-263</inkml:trace>
  <inkml:trace contextRef="#ctx0" brushRef="#br0" timeOffset="356580.2446">11762 13338 16,'0'0'453,"0"0"-446,0 0 28,0 0 35,102-33-47,-68 28 33,3 1-35,-4-1 1,0 4-14,-2 1 5,3 0-13,2 0 0,-1 0-21,-4 0-16,-6 0-85,-6 3-121</inkml:trace>
  <inkml:trace contextRef="#ctx0" brushRef="#br0" timeOffset="357428.2655">12803 13746 204,'0'0'305,"0"0"-229,0 0-23,0 0-31,0 0-5,0 0-17,12 0 0,9 0 29,6 0-26,6 0 11,4 0-4,5-4 3,1-3-7,-4 3-6,-2-1-44,-5 4-23,-8 1-147</inkml:trace>
  <inkml:trace contextRef="#ctx0" brushRef="#br0" timeOffset="357682.2626">12836 13959 229,'0'0'199,"0"0"-194,0 0 129,0 0-50,0 0-46,0 0 37,100 5-48,-70-5 22,0 0-36,0-3 9,-5-1-19,-1-1-3,-5 0-25,-1 4-40,-6-1-103,-7 2-97</inkml:trace>
  <inkml:trace contextRef="#ctx0" brushRef="#br0" timeOffset="359367.2783">15080 13528 409,'0'0'97,"0"0"-21,0 0 15,0 0-23,0 0-34,0 0 19,17-8-31,-17 8-22,0 1 0,-5 10-15,-6 4 15,-8 6 0,-6 2 11,-3 1-2,-4-2-9,-1-1 0,2 1-8,0-4-18,2-2 8,4-4-13,4-3-24,2-2 31,4-3-14,0-1 38,3-2-14,3-1 15,-1 0-1,-1 0 8,6 0 2,1 0 45,1 0-6,2 0-11,1 0 2,0 3-40,0 2-3,0 7-12,13 6 15,2 4 2,6 4 12,3 0 0,2-1 10,6-2-18,1-2-6,1-1 0,2-4 4,-3 0-4,-3-2 0,-7 0 5,-8 1-8,-4 0 3,-8 1-17,-3-2-5,0 0-11,0-3 2,-2 0-24,-8-5-14,-1 0-82,2-6-65</inkml:trace>
  <inkml:trace contextRef="#ctx0" brushRef="#br0" timeOffset="361124.2597">15929 13338 458,'0'0'84,"0"0"-10,0 0-41,0 0 30,0 0-63,0 0 0,-1 35 14,-4-3-14,2 9 24,2 3-3,1 2-4,0 1 28,10 0-40,8-5-4,2-4-1,5-5 7,5-6-11,1-5 4,2-2 0,0-4 2,2-2 0,-2-3-2,0-7 0,-3-2 7,-1-2-8,1 0 1,-4-2 0,4-10 9,1-6-9,2-3 0,4-4 2,-1-6 10,-3-3-12,-5-4 0,-8 1 0,-6 2 4,-9 3-1,-5 5-3,0 3 2,-5 0 2,-7 3-8,-4 3-2,4 1-53,2 6 12,4 2-52,0 5-36,1 4-161</inkml:trace>
  <inkml:trace contextRef="#ctx0" brushRef="#br0" timeOffset="361633.2686">16243 13425 466,'0'0'92,"0"0"-36,0 0-4,0 0 14,0 0 0,0 0-56,0 7 13,0 3-23,0 9 0,-2 12 0,2 11 21,-2 1-5,2 6 8,0-3-15,0-1-9,0 1 2,0-7 6,0-2 5,2 0-13,0-6 0,-2 3 5,0 0 2,0-4-7,0 1 0,0 0 3,0-4-7,0-5 4,0-5-18,0-7 14,0-4-84,0-4-16,4 1-50,-3-3-127</inkml:trace>
  <inkml:trace contextRef="#ctx0" brushRef="#br0" timeOffset="362419.1116">17003 13267 440,'0'0'107,"0"0"-30,0 0-21,0 0 36,0 0-60,0 0-15,2-3 0,-2 3-17,0 12-13,4 15 13,1 12 0,0 8 19,0 6-7,-5-1-4,0 1 30,0-3-31,0 0-6,0-3 5,0 1 13,-8 1-13,-3 1-6,2-1 2,-3 0 15,0-3-8,4 2-9,-3-1 0,-1 3 12,-1-4-16,-3-4 4,3-4 0,1-8-10,4-6 2,7-6-23,1-5-4,0-12-132,1-1-46</inkml:trace>
  <inkml:trace contextRef="#ctx0" brushRef="#br0" timeOffset="363742.2613">17743 13561 312,'0'0'109,"0"0"-22,0 0 16,0 0-68,0 0-11,0 0-24,-16 24 0,10-1 29,1 3-19,2 6 13,2 3 25,1-1-45,0 1 6,0-3-9,8-4 2,3-2-2,3-5 1,0-3-1,2-5 0,0-3-4,-3-3-3,4-4 7,-2-2 0,4-1-3,1 0 8,8-11-5,2-8 11,4-4 1,3-3-15,1-4 3,-1-4 0,-1 0-11,-3-1 11,-8 1-14,-4 0 10,-9 8-13,-6 4 17,-6 8 3,0 7 27,0 4 43,0 2-33,0 1-17,-6 0-12,1 12-11,1 10 0,-2 10-3,3 1 2,3 0-2,0-3 6,0-1-3,0-2 1,0-3-1,9 0-1,3-3-2,4-1-1,4-5-6,3-6 10,4-1-30,3-8-39,1 0-107,-1-17-296</inkml:trace>
  <inkml:trace contextRef="#ctx0" brushRef="#br0" timeOffset="365135.2906">18458 13973 482,'0'0'37,"0"0"-24,0 0 30,0 0 3,0 0-24,0 0 6,49 2-22,-35-2 2,5 0 2,2-10-6,5-3 12,3-5-12,0-1 0,-1-2 3,-3-1 1,-7 1-8,-6 3 0,-3 0 1,-2 3 1,-4 0-1,-3-2-1,0 2 6,0 2-2,0-1-4,0 7 0,0 4 8,0 1-4,0 2 12,0 0-5,0 0-11,0 9-30,0 14 30,-1 9 0,-2 7 12,1 3-5,2 1 5,-2-1 14,0-3 12,1 1-25,-2-4 8,-1 0-21,3-1 13,1-4-15,0-1 2,0-3 0,0-2 1,0-6 0,0-5-1,3-7 0,0-4-7,0-3-1,-1 0 8,2 0 0,0-6-16,4-9 18,1-6-4,4-1-5,-1-3-42,3 0 43,0-1-9,3-3 15,-2 4-3,2 3 5,-3 5-2,-3 6 0,-5 7 3,-2 1-3,-5 1 0,0 2 0,0 0 0,0 0 3,0 0-3,0 0 0,0 0-68,-6 0 45,-6 9 8,5 3 15,-1 4-16,2 0 18,1 1-2,4-3 0,1 2 7,0-1-12,0-3 5,3 1 0,11 0 12,3-2 0,2 3-8,3-3 13,0-1-4,-1 1-4,0-3-9,0 2 7,-5-3-14,-1-1-16,-3-3-47,-3 0-50,-2-3-225</inkml:trace>
  <inkml:trace contextRef="#ctx0" brushRef="#br0" timeOffset="366455.2679">19432 13550 498,'0'0'89,"0"0"-83,0 0-6,0 0 0,0 0 10,0 0 8,0 0-10,66 32 34,-47-23-39,2 1 30,5-1-22,3-1-6,9 0 19,5-5-18,-1-2-6,2 2 4,-2-2 1,-3 4-5,-3 1 0,-5 0 1,-5 0-4,-4 0 6,-7 0-3,0 0 0,-2 2 6,-1-2-7,-3-2 1,-3-1 0,-3 0-1,-1-3 1,-2 2 0,0 1-4,0 1 3,-6 4 1,-11 4 15,-8 3-14,-5 3 30,-6 2-18,-4 1 10,-1-2 25,1 2-45,-3-1 16,3-1-19,-1 1 4,1-2-16,4-1 6,2-1-56,1-3-44,5-3-147</inkml:trace>
  <inkml:trace contextRef="#ctx0" brushRef="#br0" timeOffset="368457.2747">10324 12971 369,'0'0'111,"0"0"-19,0 0-4,0 0-61,0 0 10,0 0-32,0 0-2,0 0 18,0-2-13,0 2-5,0 0-3,0 0 3,1 0-6,1 14 3,-2 12 0,3 3 1,1 9-1,-4 4 0,0 4 0,0-2 8,0 3-12,0-4 4,0-3 0,0 1 0,2-2 7,2 3-7,-2-2 0,1 6 3,-3-1-3,0 3 0,3 0 1,1 0 2,2 2 0,3-2-3,-3 2 0,3-5 5,-1-1-10,0-4 4,0 0 1,-2-3 4,-2 4-4,-2-2 0,1 0-2,0-4 7,3-2-9,-5-2 4,-1 3 0,0 0-1,0-1 5,-1 3-4,-11 0 0,4 1 1,-1 2-1,3 4 0,-2 7-1,0 1 1,2-3 0,3-4 0,0-5-4,1-3 11,2-1-7,0 0 0,0-4 2,-1-1 7,-5-1-4,0-2 10,0-2 5,0-2-14,3-5 4,0-7-10,-1-4 2,4-3-4,0 1 2,0 0 0,0 1-4,0 0 11,0 1-7,0 2 0,-3 2 5,1 1 20,-2-2-20,2 3 3,1-2 6,-2 2-6,3-3-8,-3-2 0,1-3 0,2-3-20,0-2 19,0 0-94,0-20-24,5-14-123</inkml:trace>
  <inkml:trace contextRef="#ctx0" brushRef="#br0" timeOffset="371647.2861">10365 12893 228,'0'0'55,"0"0"17,0 0-17,0 0-23,0 0-32,0 0 7,0-8 5,0 6-8,0 1 1,0 1 19,0-2-19,0 2 21,2 0 0,-2 0-21,1 0 2,4 0-7,1-4 0,8 0-1,3-5 7,4 4-6,0-3 0,2 4 0,-1-1-2,-4 2 2,4 2 0,2-2-4,0 1 7,0 1-3,1 1 0,2 0 2,-2 0-1,-1 0-1,0 0 0,-3 0-2,1 0 5,2 0-3,-3 0 0,3 0 0,3 3-2,1 0 2,7 0 0,2 0 1,1-3 5,-2 1-6,2 1 0,-4-2 0,-1 1 0,-2 1 0,-2-1 0,-1 1 0,-1 0 3,-1-2-3,0 0 0,-2 0 2,4 0-1,-1 0-1,1 0 0,4 0 5,1 0-2,4 0-3,3 0 0,2-4 4,1 0 0,5-2 0,-3 0 0,2 1 9,-3 4-7,-1-1-6,-1 0 0,0 1 2,2-2-4,4-3 4,3 2-2,1-4 13,3 2-5,-1 2 1,0-1-9,-5 3 16,-3 2-17,-3 0 1,-4 0 0,1 0 1,1 0 3,2 0-4,2 0 0,2 0 4,0 0-3,5 0-1,0 0 0,6 0 1,6 0 2,2 0-3,3 0 0,-2 0 9,7 0-10,1 0 4,8 0-3,2 0 5,1 0 10,-1-1-15,-3-2 0,-5 3 8,-1-1-10,-5 1 2,-4-2 0,3-1 4,1 0 0,7 0-4,6-3 0,-1 0 2,-2 0 0,1 1 1,0 4 6,-3 1-6,3 0 5,-7 0-8,-3 0 0,0 0 2,-3 4-5,4 1 3,-3 1 0,3 0-1,6-2 5,8 3-4,2 0 0,1-1 4,-4 0-4,1 0 0,1 0 1,0-1 4,-2 1 7,-3-2-12,-3-1 0,-2 2 16,-1-2-12,-2 3-4,-4 1 2,0 1 15,-3 0-14,-2 2-3,1 0 0,-6 1 6,-5-2-13,-1 2 7,0-6 0,3 1 0,0-2 5,3-1-5,-1-2 0,-3 2 8,0-2-14,-2 2 6,0 0 0,-3 1 2,-3 2-2,0-2 0,-1-1 0,-2 2 4,2-4-4,0 1 0,4-2 1,4 0-2,3 0 1,2 0 0,-3 0-4,-4-3 12,-2-2-11,-4-1 3,3 0 0,1 0-5,-3-1 5,3 1 0,-4-2 0,-2 1 5,-4 1-6,1 1 1,-2 0 0,-1 2-3,2 1 6,-2-1-3,1-1 0,-4 1 3,1-1-5,-3 1 2,-4 1 0,-1 0 1,0 0-1,1-3 0,0 2-2,2-1 5,-3 1-3,-3 3 0,-2 0 0,-4 0-3,-1 0 4,0 0-1,-2 0 0,5 0 2,0 0-5,0-1 3,4-1 0,-2 0 0,2 1 0,-3-1 0,-3 2-3,-2-1 6,-3 1-4,-3 0 1,-4 0 0,-2 0-6,2 0 7,0 0-1,2 0 0,0 0 9,4 0-13,3-2 4,6-1 0,9-1-5,3-1 5,7 1 0,1-4 3,0 2 2,2 2-7,-1-1 2,4 2 0,-1-1-3,1 2 6,-2 1-3,-4-1 0,-8 2 1,-3 0-1,-9 0 0,-4 0 3,-6 0-11,-6 0 8,-4 0 0,-1 0-2,-2 0 2,0 0-8,0 0 8,0 0 0,0 0-11,0 0 11,0 0 0,0 0 13,0 0-8,0 0 5,0 3-4,0 2-6,0-1 20,0-1-15,0 2-5,-2-1 0,2-1 5,-1 1-5,-1 0 0,1 0 0,-1 2 1,1 0 0,-1 0-1,1 2 0,-1-1 5,1 2-5,-3-1 0,1 3 0,0 0-1,-2 4 1,-1 5 0,-2 1 2,0 2 7,-1 3-9,0 0 0,-4 3 1,0-1 8,1 1-8,-2-2 9,2 4-5,-3 0 1,0 2-6,0 3 0,-2 4 0,0 1-2,1 0 2,3 0 0,6-2 0,2-2-3,4 0 3,-2-3 0,1 1 0,-3-2 2,0 1 4,0 3-6,-1-4 3,-1 0 9,1-3-12,-1-1 0,2-1 6,4-1-5,-2 2 3,1-2-4,2-1 0,-1-1 12,1-1-17,0 0 5,-2-2 0,-1 0 4,0 1 1,0-1-5,-4 5 0,2 1 5,-2-2-5,-1 3 0,0-3 3,0-2 1,2 0 0,1-3-4,4-3 0,1-2 0,0 2-1,0 0 1,0-1 0,0 0-2,0-1 5,0 0-3,0-2 0,0 0 6,0-2-9,0-3 3,0-1 0,0-4-9,-2 1 9,2-4-23,0 0 11,0 1-49,0-2 0,0 0-4,0 0-6,0 0 37,0 0-46,0 0-84</inkml:trace>
  <inkml:trace contextRef="#ctx0" brushRef="#br0" timeOffset="374209.5634">10404 15210 233,'0'0'209,"0"0"-165,0 0 14,0 0 23,0 0-47,0 0 25,0 0-27,0 0-14,0 0-5,0 0-8,11 0-5,4 0 0,0 0 5,5 0-8,0 0 3,4 0 0,1 0 3,2-4-3,7-1 0,4 1 0,3-2 6,0 2-9,2-1 3,3 2 0,4 1-6,3 1-2,2 1-12,5-2 20,1 2-5,-1-1-4,-1-2 9,0 2 0,-4-4-1,2 0 3,-5 1-2,0-2 0,-4 3 0,-2 1 0,-3 2 0,3 0 3,1 0-6,5 0 3,6 2 0,3-1-1,5 1 3,7-2-4,8 0 2,7 0 0,3-3-5,-2-5 11,-2-1-6,1 1 0,-2 1 14,-2 0-12,-6-1-2,0 2 8,-3 2-10,0-1 5,-4 2-3,-3 1 0,-1-1-1,4-1-1,5-2 2,5-2 0,4-2-2,0-1 8,0 2-6,0-1 3,-4 2 15,-2 1-21,-6 1 3,-3 1 0,-6 4 9,-3 1-8,-3 0-1,-1 0 0,0 0 2,4-2-3,3-7 1,12-2 0,8-2 1,1-2 8,4-2-9,-2 2 8,-4 4 8,-5 2-16,-9 5 0,-5 3 0,-9 1-2,-3 0 7,0 0-5,5 0 0,3 0 1,4-5-1,1-1 0,3-1 3,2-2-7,3-2 8,2-1-4,1 2 0,0-3 10,-1 2-10,-3 0 0,-3 0 3,-6 4 2,-7 2-3,-6 1-2,-4 2 0,-1-1 10,-1-1-15,7-2 5,9-3 0,10-2-2,5-1 5,0-1-3,0-1 0,-1 2 5,-3 0-7,-1 4 2,-4 1 0,-5 1-7,-7 1 11,-6 2-4,-7 2 0,-2-1 4,-3 2-8,-3-1 4,1 1 0,0 0-5,2-1 9,-2 1-4,1 0 0,-3 0-16,0 0 14,-1 0-5,2 0 1,3 0 2,1 2 4,2 3 0,1-1-4,-4 4 10,-2-1-12,1-1 6,-1 1 0,1 0-3,1-1 3,2-1 0,4-1 0,5-1 0,0 0 0,-1 0 0,-4-1 2,-4 1-8,-4-2 6,-2 4 0,-4-2 0,-4 3 6,0-2-10,-2-1 4,-3 3 0,0-1-4,-3-1 5,-1 1-1,0-2 1,0 0 2,4 0-3,1-2 0,7 1 1,4-2-2,3 0 3,3 0-2,-1 0 0,-1 0 2,-1 0-2,0 1 0,5-1 0,4 0-4,4 0 4,3 2 0,2 0-1,-4-1 6,1 2-10,-4-2 5,1 4 0,-1-1 0,1 1 2,-2-1-2,-2-2 0,-2-1 2,-6-1-4,-7 0 2,-7 0-24,-7 0-3,-7 0-47,-6 0-39,0 0 7,0 0-71,0 0 23</inkml:trace>
  <inkml:trace contextRef="#ctx0" brushRef="#br0" timeOffset="381019.2697">21424 13778 238,'0'0'230,"0"0"-213,0 0 5,0 0 39,0 0-34,0 0 8,15 0-34,-6 0 0,6 3 34,1 0-30,3-1 15,5 1-20,3 0 7,4-1 8,4 1-13,5-1 11,9 1-9,8-1 1,10 3-5,9-2 0,8-3 4,-1 0-4,1 0 0,-4 0 0,-3 0-5,-4 0 13,-6 0-8,-1 0 0,-4 0 1,2 0-3,2 0 2,-2 0 0,5 0-6,7 0 0,21 9 4,21-2 2,13 3 0,9-2-5,-5-1 6,-4 0-1,-6-4 0,-8-3 5,-9 0-5,-14 0 0,-13 0-9,-16 0-2,-17 0-13,-16 0-52,-22 0-112</inkml:trace>
  <inkml:trace contextRef="#ctx0" brushRef="#br0" timeOffset="381919.2804">25534 13508 500,'0'0'103,"0"0"-53,0 0 12,0 0 15,0 0-68,0 0-8,0 12-1,-7 9-4,-4 9 4,-2 7 0,1 2 12,3 1-9,5 4 0,-1-1-3,5-2 0,0-3-2,9-2 0,12-3 2,6 0 0,7 2-17,12-2 24,7-3-7,5-3 0,3-6 1,3-8-20,3-8 4,0-5-95,-4 0-173</inkml:trace>
  <inkml:trace contextRef="#ctx0" brushRef="#br0" timeOffset="382649.2813">27077 13597 161,'0'0'30,"0"0"18,0 0-2,0 0 32,0 0-18,0 0 10,16 0 12,-16 0-61,2 0 7,-2 0-28,4 11 4,2 10 13,0 5 10,3 9-4,-3 6 8,0 1-21,0 2-6,-1-2 14,-4-3-9,1-1 26,-2-4-31,0 2 9,0-4-5,-9-2-2,-10 0-6,-4-6 0,-10 0-71,-6-4-29,-4-7-170</inkml:trace>
  <inkml:trace contextRef="#ctx0" brushRef="#br0" timeOffset="410516.306">24415 8622 344,'0'0'104,"0"0"-98,0 0 79,0 0-36,0 0-20,0 0 34,0-7-47,0 7 40,0 0-22,0 0-24,0 0 28,0 0-38,0 0 1,0 0-7,3 0-2,9 0 7,6 0-3,6 0 7,-2 0-6,7 0 3,2-5 0,12 1-2,8-3 6,13-1-4,15 0 0,12-1 7,12 2-11,10-1 4,8 1 0,3-3-1,3 3 9,-2 3-11,-4-4 3,-2 5-11,-5-2 2,-7 3 9,-5 2 0,-10 0-4,-7 0 5,-9 0-1,-1 0 0,-6-2-1,-7-1-13,-8 0-12,-20 0-21,-14 3 14,-14 0-48,-6 0-4,-2 0-70,-16 0-27</inkml:trace>
  <inkml:trace contextRef="#ctx0" brushRef="#br0" timeOffset="411336.9242">28250 8141 155,'0'0'165,"0"0"-96,0 0-50,0 0 28,0 0 38,-35 82-66,26-42 56,2 4-29,1 2-34,6 0 34,0-1-43,3-1-3,16-3 0,10-7 3,5 1-3,9-6 0,-1-2 1,3-3-7,5-3 6,1-5 0,-2-2-3,-1-5 8,-3-3-19,-2-4-1,-3-1-42,-2-1 6,-4 0-158</inkml:trace>
  <inkml:trace contextRef="#ctx0" brushRef="#br0" timeOffset="411846.3006">29516 8180 460,'0'0'94,"0"0"-72,0 0 40,0 0-62,0 0 15,0 0-22,21 14 11,-10 2-4,0 5 6,1 3 7,-1 5-13,-2 2 1,-3 2 8,-3 2 21,-2 0 2,-1-4-2,0-1 12,0 1-37,-12-2 6,-12 0-11,-5-2 15,-6-1-12,-7-2-3,-7-1-23,0-4-55,1-2-91,2-7-153</inkml:trace>
  <inkml:trace contextRef="#ctx0" brushRef="#br0" timeOffset="412587.5302">28793 8068 251,'0'0'7,"0"0"11,0 0 10,0 0 21,0 0 4,0 91 4,0-72-22,0-4 6,0 0-13,1-1-21,11-1-14,9 2 7,4-4 0,7-2 16,0-3-3,1-3-9,-1-1 4,-4-2-3,-6 0-5,-4 0 0,2-3 1,-5-7 14,-2-2-8,0 0-6,-1 0 7,-4-1 3,-1-1-11,1 1 0,-1-1 2,0 4 22,-2 4-24,-3 3 0,-2 3 15,0 0-9,0 0 53,0 0 1,0 0-52,0 0 5,0 0-13,0 6 0,-7 15-9,0 5 12,-2 5-3,-1 0 0,4 0 1,-3 0-3,5 2 3,-1 0-1,0 1 0,1-5-13,-1 0-46,1 0 2,-3-2-51,-1-3-50</inkml:trace>
  <inkml:trace contextRef="#ctx0" brushRef="#br0" timeOffset="414327.1362">26265 13508 307,'0'0'133,"0"0"-28,0 0-16,0 0 2,0 0-7,0 0-67,2 0 45,-2 0-50,0 0-12,0 0 2,0 0 1,0 0-6,0 5-1,0 13-13,0 7 15,-8 4 2,-2 1 0,-1-3 1,2-1 9,-1-5-10,1-2 0,3-4 2,1-3-2,1-3 0,1-3 0,2-3-20,1-1 7,0-2-8,0 0-1,7 0-5,8 0 18,3 0 9,0 0 0,0 0-8,-2 0 11,1 0-3,-2 0 0,-1 3 2,1 6-14,0 3 12,2 1 0,-1 1 2,-2 1 15,-3 0-14,-3-3 20,-4 0-20,-2 0 27,-2-1-30,0 0 5,0 0 13,0 2-7,-5 0-11,-7 0 0,-5 0 12,-6 0-12,-5-1 0,-1-1 2,1-3-7,0 0-33,5-3-22,1-5-17,4 0-60,0 0-63</inkml:trace>
  <inkml:trace contextRef="#ctx0" brushRef="#br0" timeOffset="414740.1137">26352 13467 381,'0'0'54,"0"0"-7,0 0 32,0 0-51,0 0 5,89-10-19,-49 8-12,7 0 40,4 2-25,-2-2 5,-3 2-8,0 0-2,-4 0-12,-5 0 0,-4 0 4,-7 0-16,-7 0 8,-9 0-97,-10 0-130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13:18.3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7276 1674 334,'0'0'169,"0"0"-126,0 0 25,0 0 0,0 0-43,0 0 22,0 0-12,10-6-14,-10 6 28,0 0-33,0-1-10,0 1 7,0 0-13,0 0-12,0 21-16,0 8 28,0 11 3,0 5-3,0 2 6,0 2-14,0 0-38,0-4 23,0 1-8,0 0-7,0-3 30,0-2 6,0-6 1,6-4-6,-1-2-17,-2-4-2,0 1-36,-2-8-101,-1-3-88</inkml:trace>
  <inkml:trace contextRef="#ctx0" brushRef="#br0" timeOffset="392.8112">7309 1619 349,'0'0'46,"0"0"-11,0 0 36,0 0-43,83-85-6,-59 68-8,3 4-7,-3 3 32,4-1-23,-1 6-13,0 1 3,-2 3-1,-3 1-5,-2 0 0,-4 0-13,-4 1 8,-4 10-29,2 0-34,-7 5-63,-3 0-62</inkml:trace>
  <inkml:trace contextRef="#ctx0" brushRef="#br0" timeOffset="652.1097">7377 1847 362,'0'0'25,"0"0"-22,0 0 101,0 0-56,82 11-1,-53-11-30,-1 0-7,2 0-3,0 0-7,-2 0 0,-1 0-5,-2 1-6,-2 4-90,-4 1-28</inkml:trace>
  <inkml:trace contextRef="#ctx0" brushRef="#br0" timeOffset="1572.2842">7989 2133 475,'0'0'6,"0"0"-6,0 0 0,0 0 35,0 0-29,0 0 19,93 39 20,-73-39-26,0 0 37,-2 0-31,-2 0-18,2-3 33,0-4-33,-2-2-5,2-5-2,0-4 8,-1-4-12,-3-4 4,-5 1-12,-4-1 9,-5 2-30,0-2 21,-6 4 5,-12 1-8,-2 1 3,-3 5 4,-1 0-7,2 6 15,2 3-24,5 3 24,6 0 2,3 3 10,3 0-3,3 0-2,0 0-4,0 0-3,0 0-2,9 0-1,9 0 0,2 0 5,5 1-2,5-1 3,1 0 0,5 0 31,4 0-33,2 0 9,-3 0-10,-3 5 7,-7 8-10,-6 7 3,-7 2 0,-7 7 61,-6 1-48,0 2 13,-3-4-14,3 0 2,3-6-14,6-5 0,6-1 0,6-8-8,4-8 9,2 0-2,1 0-1,-1-15-44,1-6 10,-1-3-83,-5 1-234</inkml:trace>
  <inkml:trace contextRef="#ctx0" brushRef="#br0" timeOffset="2632.0042">8996 1828 401,'0'0'62,"0"0"-49,0 0 72,0 0-64,-86 37 5,69-11-2,4 5 14,4 3 4,4-2-37,4-3 15,1-6-20,1-2-8,11-5 2,6 0 6,0-9 0,0-1-6,1-6 10,-1 0-4,0 0 0,-1-9 6,-1-7-14,-4-6 5,3-2-5,-5-1-3,-2-1-14,-4 1 25,2 4-3,-5 1 20,1 5-17,1 2 17,-3 2-13,6 4 5,0 0-9,3 6 0,4 1-4,1 0 4,7 0-4,-1 0 4,2 4 0,-3 5 3,2 0-3,-6 2 0,1 3 5,-4 2 2,-4 1 8,0 4 4,-6-2-12,-2 1 20,0 0-21,0-6-5,0 0-1,0-5 4,0-4-8,0-4 4,1 1-3,1-2-13,-1 0 21,2-3-5,3-17 11,2-6-6,4-5-5,1-2 0,2-2 0,-1 8 1,-1 6 1,-4 6-2,-2 7 0,1 4-10,2 4 5,2 0-3,3 4 8,-3 11-11,3 3 17,-5 2-6,-4-2 4,0 1 6,-4-2-2,-1 0 0,-1-2-8,0-5 28,0 0-26,0-3 0,0-4 1,0-2 10,0-1-13,0 0 2,0-16-1,0-10-2,5-5-10,7 2 11,-2 2-1,-1 8 5,1 3-8,1 3-2,4 3 6,-2 0-8,2 7 8,3 3 0,-2 0-7,0 0 4,0 5 3,-4 6 0,-3 0 0,1 3-9,-4 0 16,0 2-7,0 2 5,4 5 3,1 1-8,1 3 0,6 0-34,1-2 32,5 1-35,8-5-43,-1-9-59,7-6-147</inkml:trace>
  <inkml:trace contextRef="#ctx0" brushRef="#br0" timeOffset="3372.8532">11179 2014 468,'0'0'40,"0"0"-40,0 0 0,0 0 4,0 0 4,0 0 1,28 56 35,-13-52-14,3-2 38,1 1-40,2-3-20,3 0 32,4-5-24,2-13 1,0-1-2,3-5-13,-5 0-4,-3 0-7,-5-2-12,-7 1 20,-2-4-9,-8 2 10,-3 0-7,0 2 14,-8 4-11,-9 3 4,-3 5 0,-4 5 4,2 4-1,1 4 0,-3 0 16,5 9-11,-5 14 13,6 4-21,2 6 3,5 1 3,11-2-3,0-3 3,0-4 2,15-1-5,9-4-5,3-1 2,6-6 0,2-5 10,1-1-9,0-6 0,-2-1-1,2 0 0,3-5-51,-2-11-65,-5-3-70</inkml:trace>
  <inkml:trace contextRef="#ctx0" brushRef="#br0" timeOffset="4155.0089">12105 1712 400,'0'0'199,"0"0"-154,0 0 42,0 0-49,-89-33-11,72 33-27,-2 0 7,0 4-12,0 13 8,2 1-3,5 7 0,0 2-7,9 2 2,3 0 0,0-5-2,0-4 2,0-4 5,9-4 0,0-3-8,-2-4-2,2-2 3,1-3-15,0 0 7,2 0 15,2-9 5,-3-5-1,5 2 2,-5 0 2,0 1-8,-3 6 0,-5 1 12,2 4 14,-4 0-26,4 0 5,2 11-5,2 7 4,-2 6 29,-1 6-21,-3 8-10,-1 5 19,-2 7-15,0 0-5,0 0 5,-3-10 3,-5-7-13,2-6 4,2-7 0,1-8 0,0-5 0,3-4 0,0-3-3,0 0 2,0 0 0,7-4-8,10-14 9,7-7 22,1-5-22,3 2-18,-1-1-8,-4 1-62,1-2-8,-1 0-70,-2-1-314</inkml:trace>
  <inkml:trace contextRef="#ctx0" brushRef="#br0" timeOffset="4383.0132">12402 1968 933,'0'0'44,"0"0"-29,0 0-9,0 0 12,0 0-18,0 0 0,6 0-13,-6 0 13,0 0-37,0 0 8,0 0-162,0-9-417</inkml:trace>
  <inkml:trace contextRef="#ctx0" brushRef="#br0" timeOffset="5035.0171">13487 1480 606,'0'0'10,"0"0"8,0 0 30,0 0-30,0 0-2,-82 50 14,68-5-28,1 8 46,7 7-27,3 0-17,3-3 17,0-6-21,13-9 0,10-2-3,7-7-6,4-5 5,10-2 0,1-3 2,3-5 2,0-8 0,9-5-31,-1-5-21,2-15-172</inkml:trace>
  <inkml:trace contextRef="#ctx0" brushRef="#br0" timeOffset="5404.84">14373 1379 638,'0'0'31,"0"0"-31,0 0 9,0 0-9,58 89 60,-40-47-23,-3-1 21,-3-1-29,-3-1-16,-3 1 12,-2-1-18,-4-3 2,0 2-9,0-4 10,-4-4-5,-11-1-5,-6-2-1,-2-8-1,-5-5-82,-5-6-136,-4-8-284</inkml:trace>
  <inkml:trace contextRef="#ctx0" brushRef="#br0" timeOffset="6036.0233">13940 1507 333,'0'0'69,"0"0"-57,0 0 6,0 0 19,0 0-8,0 0 15,84-1-31,-68 10-2,-1 0-11,-2 3 9,-3 0-10,-7 5 1,-3 1 0,0 3-11,-5 1 2,-9-1-4,0 0-10,2-3-47,0-5-21,7-5 38,2-5 47,3-3 2,0 0 8,0 0 68,0 0 24,0 0-70,8 0-15,5-3-11,1 3 0,2 0 3,1 0-1,2 3-2,0 9 0,-2 7-1,-1 0-1,-4 1 4,-1 1 40,-3-5 31,-3 0-49,-5-5 23,0-1 17,0 0-34,-10 1 22,-5 0-29,-6 1-22,1 1 11,-1-2-12,1-1-1,3-3 0,-1-4-91,3-3-1,-3 0-82,3-2-206</inkml:trace>
  <inkml:trace contextRef="#ctx0" brushRef="#br0" timeOffset="7525.934">15478 1583 445,'0'0'4,"0"0"8,0 0 35,0 0 4,-94-8-13,75 26-34,-2 9 5,2 6 16,2 6-21,5 2 0,4 0-4,6-5 8,2-3-9,0-6 1,16-6 0,3-6-9,0-4 6,1-7 3,2-4 1,0 0 8,2-6 15,-1-12-15,3-6-3,-5-2 7,0-1-3,-8 0-10,0 1 5,-6 1-2,-4 4 32,-2 6-25,-1 8 29,0 2 18,0 5-54,0 0 12,0 0-15,2 1-37,1 17 24,5 7 8,1 0 5,0-1 6,2-5 1,2-2-12,-1-4 5,4-5 0,0-2-5,1-4 5,0-2 0,2 0-7,3-3 18,4-13-11,0-6 0,3-6 9,1-2 3,2 2-12,-3 6 0,-2 5-3,-3 8 2,-2 6 1,-2 3 0,-1 0-10,-1 12-1,-6 5 11,-3 2 0,-4 1 18,-4 0-17,-1-2 17,0-3-14,0-2 1,0-4 18,0-3-19,0-1-2,0-4 1,0-1 3,0 0-9,0 0 3,0-9 0,10-13 26,4-9-26,0-1 4,0 0-5,-1 6 14,-2 4-14,-2 5 1,-1 7 0,2 5-14,-1 4 14,1 1 0,7 0-1,-1 7-7,3 8 6,1 3 2,-2 2 0,-2-2 3,-1-1-3,0-1 0,-5 0-3,2 2 8,-1 0-8,-1 3 3,2 1-15,-1-1 15,-1 0-40,5-8-26,0 0-10,3-9-50,0-4-6,3 0-49</inkml:trace>
  <inkml:trace contextRef="#ctx0" brushRef="#br0" timeOffset="8105.0157">16708 1728 465,'0'0'70,"0"0"-43,0 0 31,0 0 14,0 0 16,0 0-42,-60-39-12,39 39-32,-3 12 7,2 11-9,-1 1 1,1 3-2,5 2 1,3-2 0,9-2-5,5-4-2,0-2 7,0-6-7,5-1 0,7-4 2,1-2 5,2-3 0,3-3-1,0 0-12,3-12 11,1-6-6,-4-2 8,-1-3-3,-2-2 3,-1-7 0,0-4-1,1-3 5,-5-5-6,-4-1 2,0 0 0,-5-2 3,-1 1-1,0-1-1,0 5 52,-1 4-44,-9 7 26,-1 6-13,2 9-21,0 8 33,5 6-27,1 2 4,-2 8-11,-4 27-7,-5 18 7,0 13 0,2 1 2,8-7 0,4-6-2,0-5 0,6-7-11,12-4 1,5-5 5,4-4-1,-1-8-36,2-5 8,4-4-72,-3-9-35,0-3-71</inkml:trace>
  <inkml:trace contextRef="#ctx0" brushRef="#br0" timeOffset="8675.0249">17903 1447 599,'0'0'32,"0"0"64,0 0-39,0 0-52,0 0 6,0 0-11,-75 110 0,65-53 19,3 2-7,7-4-8,0-5-4,0-6 2,17-7-6,8-5 4,5-4-11,9-3-2,10-6-32,4-5-17,8-8-60,2-6-190</inkml:trace>
  <inkml:trace contextRef="#ctx0" brushRef="#br0" timeOffset="9065.014">18753 1394 351,'0'0'5,"0"0"91,0 0-35,0 0-60,0 0 66,0 0-17,72 80 1,-66-39 20,1 1-53,-1-2-3,0 0-15,0-1 16,-1-6-9,-5-1-7,0-4 2,0-1 7,-8-1 0,-11-4-9,-10 1 0,-6-5-18,-4-3-5,-1-4-73,1-5-57,0-6-199</inkml:trace>
  <inkml:trace contextRef="#ctx0" brushRef="#br0" timeOffset="9620.0152">18352 1507 554,'0'0'76,"0"0"-75,0 0 64,0 0-59,-24 77 9,15-57-15,3-2 14,-1-2-12,2-4-2,1 0 1,1-4 11,3-2-11,-2-3-1,2-3 0,0 2-31,0-2 31,9 0-6,6 0 6,2 0 2,2 0-2,2 0 0,-3 0-1,3 0 7,-2 0-8,3 7 2,-2 5 0,-2 3-6,-2 1 8,-4 2-2,-3 0 10,-5 0-8,-4-1 56,0 1-14,-1 0-3,-17 0 12,-6 2-53,0-2 17,-3-1-17,2-4 7,3-2-20,4-4-2,4-7-55,5 0-31,3-6-67,3-18-336</inkml:trace>
  <inkml:trace contextRef="#ctx0" brushRef="#br0" timeOffset="9839.0196">18383 1400 711,'0'0'44,"0"0"-7,0 0-28,0 0-2,0 0-7,99-52 0,-68 52-8,-1 0 8,0 3 0,-5 8-3,-3 3-25,-4 1-25,0 0-17,-7-3-97</inkml:trace>
  <inkml:trace contextRef="#ctx0" brushRef="#br0" timeOffset="10389.0304">19438 1914 664,'0'0'85,"0"0"-79,0 0 0,0 0 6,0 0-12,0 0 0,6 40 7,-6-23-1,0 3-3,-4 3 9,-8 4-2,-3 1-20,1 2-14,0-4-115,-2-1-90</inkml:trace>
  <inkml:trace contextRef="#ctx0" brushRef="#br0" timeOffset="11901.0512">20617 1428 433,'0'0'143,"0"0"-104,0 0-3,0 0-36,0 0 5,0 0-3,-5 29-2,5-6 5,0 1 1,5 3-6,8 0 0,2 1 4,4-5 12,2-3-16,0-3 0,2-4-3,-4-4 10,-2-3-14,-1-4 6,-3-2-6,2 0 3,-1 0 4,0-3 0,3-8 0,2-2-5,-1-4 2,2-1 0,-5 0 3,-2-3 2,-4-2 0,-1 2-2,0 2 2,-2 3 3,-3 6-7,-1 4 2,-2 3 0,0 3 12,0 0 23,0 0-9,0 5-26,0 12-24,0 8 24,0 0 0,0 1 0,10-2 0,5-1 0,-1-2 0,2-3 1,-4-3 2,1-3-5,-2 0 2,-2-5 0,4-1-6,-2-1 8,-1-3-2,2-1 3,-1-1 1,0 0-5,0 0 1,-2 0-11,0-4 6,0-9 5,0 0 0,-3-4-1,-2-1 2,-1 0-2,0 0-6,-3 2-32,1-1 28,-1 0-6,0 2 7,0 4 6,0-2-3,0 4 7,0 0 0,0 0 5,2 0-6,4 2 1,0 2 0,3 2-3,1 3-3,1 0 5,2 0 0,2 0-2,4 6 1,3 0 2,3 0 0,0 0-5,2-1 9,1-1-4,2-2 0,1-2 0,2 0 11,-1 0 7,-3 0-13,-3-5 19,-8-1-22,-4-2 10,-6 4 6,-3-2 2,-5 0 63,0 0-16,0-1-43,-9-1-15,-9 5 0,0 3-12,-6 0 3,-3 3-3,2 15-3,1 8 6,6 2 0,3 4-9,9-2 6,3-1-2,3-2 4,0-5 1,8-1-2,8-1 2,2-4 0,6-1-4,1-2 9,2-2-8,-2-3 3,1-2-37,1-2 11,1-4-68,0 0-55</inkml:trace>
  <inkml:trace contextRef="#ctx0" brushRef="#br0" timeOffset="13949.0219">22631 1442 218,'0'0'323,"0"0"-304,0 0 35,0 0 9,0 0-62,0 0-2,-9 12-4,3 9 0,2 3 5,-1 3 6,3-4-4,2 0 8,0-2-10,0 0 0,7-5-1,9 1 1,0-3 0,5-4 8,-2 0-1,-2-6 10,2-1-7,-2-3-7,2 0-1,-1-2 6,3-11 13,-2-1-21,-4-1 0,-1 0 0,-7-2 4,-2 2-4,1-3 0,-2 1 4,3-1-9,-2 4 5,-2 3 0,-2 5-8,-1 3 10,0 3-2,0 0 0,0 3-47,0 15 31,0 6 11,2 0 5,1 1 7,3-6-1,4-1-6,1-1 0,2-4 9,4-2-8,0-4-1,3-2 0,1-2 20,1-3-8,1 0-2,1 0 11,-1-3-18,-2-8 22,-4 1-15,-5-4 7,-4-1 6,-5-3-15,-3-1-8,0-2 0,0 0-25,0-2 23,-6 3-36,-4 4-6,3 2 24,2 7-6,2 2 26,2 3-2,-1 2 9,2 0-9,0 0 2,0 0-1,5 0-8,13 0 4,7 0 5,2 0 0,3 0 1,0-1-4,1-3 3,-4-2 0,-1-1-2,0 0 12,-5 1-10,1-2 1,-3 2 12,-5 2 5,-5 1-12,-5 1-3,-4 2 27,0 0-28,0 0 10,0 0-12,-4 4 2,-6 9 4,-4 6-6,1 3 1,2 2 5,5 1-5,3-1-1,1-1 0,2-2 2,0-5-4,0-1 2,10-1 0,2-5-3,-1-1 8,1-4-5,2-2 0,-1-2 7,2 0-7,-1 0 10,-1-5 4,2-7 21,-1-5-26,-1-2-8,-3-2-1,-2-2 7,-7-1-14,-1 0 7,0-3-15,0 0 15,-6 5-56,-6 4-2,2 5 33,1 8-30,4 1 54,2 3-3,3 1 4,0 0-12,0 0 4,0 0-6,9 0 14,4 0-10,3 0 10,3 1 0,1-1 2,2 0 3,0 0-1,-2 0-4,2 0 19,0 0-14,5 0 31,3 0-18,-3 0 17,0-3-16,-9 0-16,-8 2-3,-5 1 2,-5 0 8,0 0 36,0 0-35,0 0-7,0 0-8,0 12-6,0 8 10,-3 3 3,-2 1 12,4-1-15,-1-2 0,2-3 8,0-3-8,0-3 5,0 0-5,2-1 0,5-2-1,4 1 1,-1-4 0,1 1 0,-1-3 1,-1-4 2,0 0-3,4 0 0,1-3 12,2-13-16,1-4 4,2-2 0,-2-4-18,3 0-1,0-1-23,-2-2-17,-4 4 15,-4 4 42,-6 7-15,-2 7 17,-2 5 63,0 2 19,0 0-34,0 2-48,-2 14 2,-4 6-5,3 2 3,1-1 0,2 1-4,0-4 6,0-2-2,0-3 0,5-1-1,0-4-3,-1 1 4,3-2 0,1-3-5,1-1 5,6-1 0,1-1 7,8-3 1,3 0-8,3 0 0,-4 0 4,-4-2-13,-6-3 11,-7 0-2,0-3 0,-2 0 4,1-3-11,-2-1 7,1-3-99,-2 1-45</inkml:trace>
  <inkml:trace contextRef="#ctx0" brushRef="#br0" timeOffset="15087.38">24475 1576 130,'0'0'115,"0"0"-71,0 0 65,0 0-28,0 0-20,0 0-14,10 0-24,-2-6-3,1-1-20,3-4 0,-2-1 2,3-1 3,1-4-5,-1-2 0,2-4 0,0-3 0,-3-1 1,0-3-1,0 2 0,-6-4 3,0 2-3,-3 3 0,-3-2 5,0 2-2,0 3-1,0-4 6,-1 3 42,-9 3-41,1 0 22,-1 11-26,1 0 4,2 4 23,-2 2-22,3-1-5,1 6-5,-1 0 3,-3 11-11,1 22 6,-3 16 2,2 10 13,2 7-4,4-2-3,3-9 1,0-7 2,0-9-9,0-5 0,11-6-5,8-3 5,9-4 0,6-3 0,6-4 2,2-1-2,4-6-18,-2-4-52,-2-3-49,-7 0-89</inkml:trace>
  <inkml:trace contextRef="#ctx0" brushRef="#br0" timeOffset="15718.0534">25237 1429 463,'0'0'141,"0"0"-109,0 0 20,0 0-32,0 0-10,-85-1-10,60 11 0,1 5 6,2 5-3,5-1-3,2 4 0,8-4-4,2-1 3,5-1-3,0-5 3,0-3-9,2-2 2,7-2 8,4-2 0,2-3-10,3 0 20,4 0-10,1-8 0,2-5 1,-1-5 1,1-6-2,-2-3 0,1-3 0,-5-5 6,-5-1-6,-6-3 0,-5-2 3,-3-1 38,0-2-2,0 5 9,-1 0-9,-8 4-38,3 7 10,-2 2-11,4 14 4,-1 6 2,4 6 13,-3 0-14,-1 14-5,-1 17-16,-3 14 16,0 8 0,3 1 2,6-2-5,0-7 3,0-5 0,11-4 0,5-4 0,8-3-4,3-4 4,0-4-30,2-3 13,1-3-38,0-5-21,1-6-52,-1-4-447</inkml:trace>
  <inkml:trace contextRef="#ctx0" brushRef="#br0" timeOffset="17215.0344">26435 1450 427,'0'0'79,"0"0"24,0 0 0,0 0-34,0 0-10,0 0-15,-12-62-42,2 62 5,-5 0-7,-3 3 0,-6 17 0,-1 2 5,1 4-10,6-2 5,5-4-7,5-4 3,4-4 4,4-4-20,0-3 18,0-1-27,0-3 18,0 1 11,4-2-4,5 0 1,4 0 3,0-7 0,-3-3 26,-1 2-25,-3 3 34,0 1-35,-3 4 13,3 0-27,4 0 14,1 10 0,-1 14-6,2 9-2,-3 3 8,-6 5 13,-1 2-9,-2 1 26,0 3-27,-8-4-2,-8-1 21,-2-7-17,-2-5-5,1-5 0,1-7 3,0-5 4,3-7-5,3-4 0,-3-2 9,5 0-11,-2-8-9,3-9-4,3 1-28,4-2 38,2-2-40,0 2 19,10 2 19,9-1-17,4 3 20,6-2-1,10 0-3,1-1-8,8-3-1,-3 1-21,0-4 32,-2 0-25,-3-1 27,-3 0 2,-4 0-2,-3-2 0,-3 0 2,-3-3 0,-4 0 6,-1 1-3,-6 2-3,-7 5 0,-6 6 4,0 5 29,-2 3 9,-11 6-24,-2 1-10,-4 0-8,1 16-2,-5 7-4,6 3 4,3 1-10,3-2-1,8 0-2,3-4 8,0-5-24,2 1 31,12-4-3,6-2 8,2-5-5,6-3 0,0-3 1,2 0 11,4 0-4,1-8-8,2-10 0,0-1 15,-3-5-11,-5-2-4,-6-1 1,-6-2 22,-2-1-15,-5-2 23,-4-4-3,-3 0-27,-3-1 31,0-1-28,0 5 23,-6 1 8,-1 5-30,-5 8 8,5 6 5,2 8-9,2 3 17,3 2-25,0 0 7,-5 7-16,-4 22-9,-4 12 17,1 11 0,5 4 7,2-5-17,5 1 10,0-6 0,15-2-9,2-5 9,5-6 0,0-3-15,1-8-51,-1-4 42,1-8-66,0-10-49,3 0-146</inkml:trace>
  <inkml:trace contextRef="#ctx0" brushRef="#br0" timeOffset="17518.011">26823 1428 734,'0'0'0,"0"0"-81,0 0 81,0 0 11,0 0-4,0 0-7,-6 0 19,6 0-12,17 0 10,11 0 3,17 0-20,10-5 20,10-6-20,3-1-21,-3 0 4,-7 2-41,-8-1 43,-9 2-3,-6 3-5,-7-2 10,-7 3-188</inkml:trace>
  <inkml:trace contextRef="#ctx0" brushRef="#br0" timeOffset="19084.8158">9669 4009 256,'0'0'243,"0"0"-236,0 0 41,0 0 4,0 0-16,0 0-6,-55-72 28,41 58-31,-1 0 32,0 1-37,-1 4-9,-1 2 16,-2 0-25,-3 4 17,-1 3-21,-5 0 0,-5 12 4,-7 11 0,1 9-5,-4 5 1,1 10 0,6 4 0,2 5 0,15-1 0,8-2 0,10-6-7,1-6 4,9-5 3,16-5 0,6-5-3,7-5 3,5-8 0,2-2-1,1-5 8,-1-6-7,2 0 0,0-6-25,3-11-5,-2-4-114,-5 0-112</inkml:trace>
  <inkml:trace contextRef="#ctx0" brushRef="#br0" timeOffset="20398.0235">10018 4325 270,'0'0'177,"0"0"-165,0 0-11,0 0 46,0 0-1,0 0 11,43-1-37,-35-4-6,1-1 6,2-1-15,0-3-7,1 0 2,-2-2 0,-2-4 3,-2 0-3,-2-2 0,-2-3 9,5-2-4,-7 2-5,3 0 0,-3 0 1,0 0 0,0 0-1,0 4 0,0 5 23,-3 6-14,-1 5 75,1 1-32,0 0-46,1 0-12,2 18-2,0 12 8,0 9 2,0 7 1,8 1-3,2-1 4,-4-1-3,0-3 35,-1 0-32,-1-1 5,0-4 1,-2-2 1,-1-5-11,2-7 0,-1-5-1,1-5-4,3-2 5,-4-2 0,1-7-9,0-2-12,0 0-7,2-14 22,3-15 6,1-7 12,-3-1-12,4 2 0,-4 8 1,2 4 2,1 2-4,1 1 1,2 1 0,3 2-2,-2 1 2,-2 5 0,2 2-4,-7 3-1,-1 5-43,-4 1-6,-1 0-8,0 0 2,0 0-80,-3 7 126,-7 1 6,-2 1 16,1-1 51,2-3 15,2 3-51,1 1 45,3 0-56,3 2-8,0 2-8,0-1-4,9 3 4,7 0-1,4 0 10,-1 0 0,5-4-5,0-2 0,1 3 1,2-3-1,0 0-3,3 1-58,0-6-39,-3-4-70,-5 0-149</inkml:trace>
  <inkml:trace contextRef="#ctx0" brushRef="#br0" timeOffset="21198.0253">10846 3485 371,'0'0'195,"0"0"-152,0 0 3,0 0-46,0 0 0,0 0-4,0 47 8,-9-19 30,1 3-9,-5 1-18,0 3 14,-2 1-13,0-1-8,-1-3 0,2-3-20,1-5-6,4-2-37,1-7-98,2-4-26</inkml:trace>
  <inkml:trace contextRef="#ctx0" brushRef="#br0" timeOffset="21495.0233">10727 3535 440,'0'0'20,"0"0"-4,0 0 6,0 0 49,49 110-37,-37-74 25,1-2-48,-1-3-9,1-3 19,-2-4-18,1-1-3,0-2 0,-5-1-10,2-4 7,-1-1-55,-1-3-57,-2-6-148</inkml:trace>
  <inkml:trace contextRef="#ctx0" brushRef="#br0" timeOffset="21765.0275">10646 3709 428,'0'0'19,"0"0"-17,0 0 68,0 0-10,94-13-54,-61 7 27,4 1-27,1-3-2,3 3 0,-4 0-4,-4-1-1,-3 3-29,-8 0-181</inkml:trace>
  <inkml:trace contextRef="#ctx0" brushRef="#br0" timeOffset="22504.2311">11677 3880 436,'0'0'37,"0"0"26,0 0 39,0 0-61,0 0-20,0 0-21,-106-39 0,73 39 8,-4 11 3,0 4 53,1 3-17,0 5-39,5 6 14,2 0-12,6 6 0,9 1-2,8 1-8,6-1 0,0-5-9,15-2 24,9-5-16,4-3 1,3-4 0,2-4 7,2-4-5,-1-5-2,-1-2 0,1-2-12,-1 0-76,0 0-47,0-9-86</inkml:trace>
  <inkml:trace contextRef="#ctx0" brushRef="#br0" timeOffset="23166.1044">11922 4388 66,'0'0'76,"0"0"-6,0 0-19,0 0 10,0 0 6,0 0-32,16 4 2,-16-4-20,4 0-3,1 0 69,4 0-21,4-1-8,-2-9-9,1-4-42,3-1 24,-2-3-17,3-6-4,1-3 15,1-5-15,-3-3-5,0-1 4,-8-1 2,-4 4-7,-3 4 0,0 5 0,-10 6-7,-8 7 7,1 4 0,-2 7 3,-1 0 1,0 3-8,0 15 0,5 11 4,5 3-3,6 6 3,4 1 0,0-4 9,0-5 3,1-3-6,9-9-4,4 0 7,2-1-8,1-4 4,3 2-5,6-4 0,4-5-3,2-6-60,1 0-108,-3 0-254</inkml:trace>
  <inkml:trace contextRef="#ctx0" brushRef="#br0" timeOffset="23613.4594">12933 3707 837,'0'0'43,"0"0"-37,0 0-12,0 0-2,0 0-31,0 0 39,55 14 5,-20-14 0,-1 0 2,2 0 0,-6 0-14,-2 0 7,-3 0-55,-8 6 14,-1 5-44,-10-1-92</inkml:trace>
  <inkml:trace contextRef="#ctx0" brushRef="#br0" timeOffset="23834.0266">12990 3943 524,'0'0'27,"0"0"-27,0 0 0,0 0 69,0 0-30,0 0-23,103 1 17,-72-4-25,-1-4-8,0 0 9,-2 2-1,-1 0-16,-2 0-27,-5 1-88,1-1-125</inkml:trace>
  <inkml:trace contextRef="#ctx0" brushRef="#br0" timeOffset="36162.0438">15144 3530 325,'0'0'206,"0"0"-149,0 0 11,0 0 15,0 0-61,0 0 4,0 0-11,0 0-11,0 0 27,0 0-22,0 2 2,-3 4 10,-12 4-5,-7 7-14,-5 4-2,-4 3-4,-5 0-6,0 3 5,2-3-36,1-1 17,5-4-55,2-3 36,8-6 6,4-1 37,1-2 0,4-1 0,4-3 2,0 1-6,4-3 13,1-1-13,0 0 4,0 3-15,1 1 13,11 2 4,5 2-1,3 4 31,7 0-32,3 2 16,0-1 0,3 2-12,-1-1 10,4 1-14,2 0 0,1 0 5,-2-1 0,-5-2-10,-3-2 5,-8 2-11,-5-3 5,-7 2-49,-7-1-37,-2-2-142</inkml:trace>
  <inkml:trace contextRef="#ctx0" brushRef="#br0" timeOffset="36996.011">15915 3231 554,'0'0'75,"0"0"-12,0 0-28,0 0 1,0 0-36,0 0-15,-11 36 14,5 4 1,-2 10 0,4 3 10,2-1-6,2 0 19,3-5-23,18-6 0,6-5-6,7-7 4,2-6 1,1-8-3,1-4 4,1-2 7,2-7-2,1-2 3,0 0 26,3-9-30,-4-12 12,-1-4-9,-4-6 0,-3-1 11,-6 0-13,-4 2-4,-6 3 12,-4 0-7,-8 1-9,-3 2 3,-2-2-43,0-1-22,-2 0-92,-10-2-258</inkml:trace>
  <inkml:trace contextRef="#ctx0" brushRef="#br0" timeOffset="37476.0472">16304 3312 334,'0'0'181,"0"0"-104,0 0 54,0 0-32,0 0-53,0 0-31,0 0-15,0 15-14,0 12-3,0 12 17,1 8 0,5 3 0,-3-2 1,0 1 1,0 2 0,-2 1-2,1-3 0,1 0 7,0-6-8,0-2 1,-1-2 0,-2-6 1,0-3-1,0-3-1,0-6-1,0-3-70,-7-4 28,4-5-46,2-8-107</inkml:trace>
  <inkml:trace contextRef="#ctx0" brushRef="#br0" timeOffset="38215.3538">16844 3103 565,'0'0'20,"0"0"-19,0 0 56,0 0-20,0 0-7,0 0-30,0-11-22,0 38 11,0 20 11,0 12 37,0 10 27,0 2-50,0 1 6,0-3-6,0 2-6,0-2 29,0-6-37,0-4 12,0-8-17,0-7 10,9-8-5,-2-6 0,-1-7-33,-2-6 29,-4-3-39,3-6-19,5-3-2,1-5-91,7-2-138</inkml:trace>
  <inkml:trace contextRef="#ctx0" brushRef="#br0" timeOffset="39168.0398">17540 3265 437,'0'0'116,"0"0"-94,0 0-2,0 0-2,-16 83 5,8-36 5,2 1 10,2-3-23,4-3 8,0-6-23,0-3 4,0-4-12,13-5 8,4-6 0,7-3 0,0-6-11,1-6 3,3-3 2,0 0 6,2-13 16,3-12-11,-3-1 3,-6-3 1,-2 0 3,-5 2-6,-5-1-5,-3-4 3,1 1 20,-4-3-12,2 1-4,-4 0 5,-2 4-9,-1 7-4,-1 10 0,0 6 1,0 4 4,0 2-5,0 5-12,0 22-4,0 9 16,0 8 8,2-2 9,-1-3-8,5-4 8,3-6-17,2-2 0,5-5-10,2-1 8,4-4-22,5-7-22,4-4-41,2-6-11,1 0-184</inkml:trace>
  <inkml:trace contextRef="#ctx0" brushRef="#br0" timeOffset="40586.042">18250 3723 379,'0'0'21,"0"0"44,0 0 15,0 0-11,0 0-14,0 0-23,61 12 17,-45-12 4,1-9-36,6-6 18,2-3-28,4-6-4,-1-2 1,-1-4 4,-4 0-8,-6 0 0,-5 1-4,-9 5 1,-3 2 4,0 1-1,-7 4 8,-2 2-1,1 6-7,5 4 16,0 5-13,3 0 13,-2 0-16,2 0-15,-1 21 1,1 12 2,0 9 12,0 4 0,0 0 2,0 0 9,-2-3-10,2-4 7,0-4-5,0-4 5,0-5-8,7-3 0,0-5 0,-1-5 6,0-4-5,-4-1 1,2-4-2,-3-4 4,-1 0-4,2 0 0,-1 0 0,-1 0-6,3 0 6,-1 0 0,2-9-4,3 2-7,-1-1 8,2 2 3,-2 2-3,0-1 2,-1 4 2,-5-1-1,0 2 0,0 0 9,0 0-9,0 0 0,0 0-12,0 0 4,0 0 3,0 2 5,0 4-2,0 1 15,0-1-13,-2-3 0,2 2 9,0-4-3,0 1-3,0-1-3,0-1 3,0 0-2,0 0-2,0 0-1,0-4 2,0-13-17,0-5 17,0-4-23,6-5-3,4-3-57,-2 1 42,1 0 3,0 6-4,1 4 42,3 8-15,-2 8 4,1 4 4,0 3-8,0 0 14,0 0 0,-2 4-16,-4 5 17,-3 2-61,-3 0-26,0 2 19,-10 1 32,-9 1 24,-1 0-4,4-3 16,1 0 31,6-3-13,4 0-18,5 0 0,0 2 0,0-3 0,9 0 2,8 1 0,1-3 69,3 0-17,2 0-28,0-2 5,1 1-4,3-2-4,-1 0-14,3-1-6,-3-1 13,-3-1-16,-4 0 0,-2 0-17,-7 0-89,-2 0-55,-7 0-53</inkml:trace>
  <inkml:trace contextRef="#ctx0" brushRef="#br0" timeOffset="41338.0535">19043 3222 582,'0'0'48,"0"0"-1,0 0-14,0 0-18,0 0-15,0 0 5,0-2-3,0 2-2,0 0 0,10 0-20,7 0 27,3 9-8,4-2 1,3 3 0,0-2-2,6 0 2,2-2 0,0 0 2,1 3 5,-5-1-7,-1 1 0,-3 0 0,-8 0-4,-1-2 4,-6-1 0,-3-1 0,-5 0 1,1-1-1,-4 2 0,2 2 3,-1-2 45,-2 1-28,0 2-17,0 2 40,0 3-34,-14 5 24,-9 2-12,-6 3-16,-2 2 27,-3-1-32,1 1 4,-2-1 3,4 2-7,0-1-1,2-2-13,6-4-48,5-2 11,6-8-84,7-5-84</inkml:trace>
  <inkml:trace contextRef="#ctx0" brushRef="#br0" timeOffset="46904.0426">20726 3184 222,'0'0'106,"0"0"-27,0 0 16,0 0-45,0 0-15,0 0-32,0 0 4,29-26 3,-24 23-9,-4-1 1,1 2 16,0 2-16,-2 0 18,0 0 0,0 0-19,0 0 34,0 0-32,0 0 19,0 0 19,0 0-30,0 0 14,0 0 0,0 0-19,0 0 23,0 0-29,0 0 0,-7 0 3,-8 8 7,-7 5-10,-5 7 0,-6 4 0,-7 6-13,-8 2 5,-5 1-43,2 0 23,2-1-66,7-2 43,6-8 11,8-4 30,4-4 7,8-4 6,-1 1-1,5-5 20,3-1-17,2-2 7,5-3 9,2 0-14,0 0 15,0 0-22,0 0 0,0 0 0,0 1-15,9 4 15,6 5 2,2-2 13,6 2 30,6 1-25,-1-1-12,5 2 8,4 0-12,2 2-4,3-2 0,-3 2 8,-2-1-10,-1-1 5,-5 2-3,-4-4 0,-5 1 3,-7-1-7,-3-2 4,-6-1 0,-1 1-8,-2 1 8,1 0-9,1 1-8,-1 0-26,-1-2 19,1 0-13,1-2-42,3-2-2,-1-2-35,3-2-30</inkml:trace>
  <inkml:trace contextRef="#ctx0" brushRef="#br0" timeOffset="48827.0433">21294 3205 129,'0'0'284,"0"0"-216,0 0 3,0 0-8,0 0-7,0 0-39,0-4 24,0 2-8,0 2-22,0 0 22,0 0-33,0 6-15,0 12 13,0 8 1,-6 7 1,2-2 0,-1 2 0,4-1-1,-1-5 1,2-5 0,0-2-7,0-2-4,12-4 4,3-3 1,3-2-17,1-4 20,2-3-9,-1-2 12,0 0-7,3 0-3,-1-7 9,1-4-3,-1 1 2,-2 0-3,-1-1 5,-3-3 0,-2 0 1,-5-2 10,1-1-11,-3-2 0,-1-4 3,1-3 5,-3 0 14,2-5-4,-2 4 6,-1 2-20,3 5-4,-4 8 14,-2 6-12,0 4 44,0 2-10,0 0-22,0 2-14,0 16-35,0 8 35,0 5 0,0 1 7,0-4-1,3-2-6,7-5 0,2 0-6,6-1 2,3-5 4,7 0 0,2-6-44,5-3-18,-3-5-67,-3-1-220</inkml:trace>
  <inkml:trace contextRef="#ctx0" brushRef="#br0" timeOffset="49911.3704">22099 3718 387,'0'0'73,"0"0"-72,0 0 54,0 0-25,0 0-2,0 0-12,0 8 4,0-7 35,5-1-42,4 0 8,0 0 25,6 0-46,3-1 43,1-13-29,5 0-10,-3-2 12,2-3-7,-4-3-9,-3-2 0,1-4 16,-4-1-3,-1-2-13,-6-1 3,-3 0 11,-3 3-10,0-2-4,0 3 0,-3 3 12,-8 4-12,0 5 0,-3 4 1,2 1-21,2 5 18,2 5 2,2-1-6,-4 2-12,-1 0 16,-2 19-1,1 10 3,2 9-13,1 1 12,6 2 1,3-5 0,0-1 7,0-3-7,0-4 0,1 1 0,14-5-8,7-3 8,4-3 0,11-5 0,0-7 7,2-4-14,-1-2-52,-5 0-111,-4-12-304</inkml:trace>
  <inkml:trace contextRef="#ctx0" brushRef="#br0" timeOffset="50598.7725">22878 2672 658,'0'0'46,"0"0"-2,0 0-14,0 0-19,0 0-11,0 0-9,-14 86 9,6-30 12,5 6-8,0 1 29,3 0-24,0 2-1,0 7-4,0 4 14,0 3-17,0-3-1,0-8 5,0-10-7,0-7 8,0-6-6,0-7 0,0-5 6,0-5-10,0-4 4,0-4-2,0-4-7,0-3-23,3-8-49,5-5-52,2 0-248</inkml:trace>
  <inkml:trace contextRef="#ctx0" brushRef="#br0" timeOffset="51498.0476">23468 2884 398,'0'0'142,"0"0"-94,0 0-18,0 0 25,0 0-55,0 0 0,-9 46-7,7-12 14,1 5-7,1 2 14,0 3-8,0-1 20,6-1-26,10-3 0,7-7 7,3-6-7,6-7 0,4-4 11,1-7-8,2-4 25,-1-4-20,-2 0-6,0-6 13,0-9-7,1-8-8,-3-5 0,2-4-1,-4-1-8,-3 1 9,-5 0 0,-7 2-7,-7 0-2,-1 1 9,-4-1 0,-2-1 1,-3 2-14,0 1-58,0 9-19,0 4-65,-8 7-224</inkml:trace>
  <inkml:trace contextRef="#ctx0" brushRef="#br0" timeOffset="52069.7829">23789 2981 430,'0'0'62,"0"0"-15,0 0-9,0 0-27,0 0-10,0 0-1,0 58 26,0-21-13,-3 4 24,-2 5-5,1 1-13,-1-4 21,2 3-33,2-1-5,-1-2 10,2 1-11,0-5-1,0-5 0,0-5 1,0-5-11,0-4 10,0-5-12,0-5 11,0-2-70,11-8-32,2 0-62,2-3-252</inkml:trace>
  <inkml:trace contextRef="#ctx0" brushRef="#br0" timeOffset="52939.0487">24484 2997 616,'0'0'15,"0"0"5,0 0-7,0 0-13,0 0 11,0 0-14,-5-7 3,5 7 0,0 0-15,0 0 3,0 4 12,8 4-2,1 0 7,3 0-5,0 0 0,2 0 0,3-1-6,1-1 9,3 0-3,3-2 4,4 2 4,8 1 25,5-1-20,3-1-9,-1 0 6,0 0-5,-5-2-5,-4-1 0,-4 1 14,-8-1-13,-5 1 9,-4 0-7,-5 0 41,-4-1-37,-1-1 13,0 2 6,0 0-26,-3 0 35,0 3-21,0 0-13,0 5 37,0 5-32,-4 4 6,-7 4-12,-7 0 20,-3 0-14,-7 0-6,-4 1 4,-2-3-19,-9 0 11,-5-1-19,-7 0 2,1-3-52,5 2 5,3-2 21,2-1 18,1 0-16,1-4-191</inkml:trace>
  <inkml:trace contextRef="#ctx0" brushRef="#br0" timeOffset="56854.0539">13657 5752 135,'0'0'101,"0"0"-33,0 0 13,95-24-30,-64 13-29,2 0 18,0 3-25,0-3-10,-5 5-2,1 2 1,-7 2-8,-1 2-26,-3 0-179</inkml:trace>
  <inkml:trace contextRef="#ctx0" brushRef="#br0" timeOffset="57131.0606">13745 6023 417,'0'0'46,"0"0"-36,0 0 56,0 0-18,0 0 15,0 0-51,77 28 8,-50-28-18,0 0 8,3 0-12,-6 0 2,3 0-65,-5 0-89,-8 0-125</inkml:trace>
  <inkml:trace contextRef="#ctx0" brushRef="#br0" timeOffset="60586.0523">15595 5543 212,'0'0'153,"0"0"-121,0 0-12,0 0 56,0 0-38,0 0 13,0 0 25,7-8-41,-7 8 24,0 0-14,0 0-36,0 0 40,0 0-33,0 0 1,0 0-17,-10 3-19,-8 10 18,-9 10-3,-4 4-14,-5 3 8,-1 0-7,2-4-18,4-2 13,3-1-33,4-4 25,0 0-25,5-3-2,5-3 32,2-3-8,6-3 33,3-4 0,2-3 14,1 1-14,0-1 25,0 0-2,0 0 16,0 0-17,0 0-10,0 0-12,0 0-4,0 0 3,4 7-6,9 1 7,6 3 0,4 1 2,7-1 2,5 1 15,0-3-8,3 1-11,-3-1 0,-2 2 6,-3 1-13,-6 0 7,-2 5-9,-5-3 3,-5 3-58,0 0-1,-2 1 23,4 3-13,-3 0 55,0 1-1,-2 0 4,-3-3-6,1-2-49,-2-4-58,-2 0-48</inkml:trace>
  <inkml:trace contextRef="#ctx0" brushRef="#br0" timeOffset="61825.0574">16191 5592 396,'0'0'107,"0"0"-49,0 0-11,0 0-9,0 0-12,0 0-26,0 3 2,0 15 1,0 12-3,0 5 16,0 4-8,0-1-8,0-2 0,0-5 2,3-3-6,8-6 4,5-5 0,1-4-2,7-2 6,-1-5-4,1-6 0,-1 0 0,-2 0-4,-2 0 4,-2-2 0,-3-8 4,0-1-4,-2-1 0,3-3 0,-2-1 5,2-5-12,0-3 7,-2-1 0,-2-3-4,-3-3 6,-3 0-2,-2 1 0,-3 6 4,0 7 36,0 7 27,0 8-2,0 1 21,-1 1-77,-1 0 5,0 0-14,0 18-37,1 11 34,-3 5 2,4 0 1,0-5-5,0-5-5,2-3-1,7-7-27,0 1-19,3 0-2,1 0-25,4 0-8,2-4 70,2-4-303</inkml:trace>
  <inkml:trace contextRef="#ctx0" brushRef="#br0" timeOffset="62839.0509">17149 6018 298,'0'0'49,"0"0"-49,0 0 0,0 0 66,0 0-33,0 0-10,9 47 23,-4-43-27,0-1 22,3-1-34,3-2-6,6 0 58,3 0-23,5-3-11,2-12 9,0-5-26,0-4 0,-2 0-8,-7-4 7,-2-4 8,-5-1-13,-6-4-2,-2 3 7,-3 0 1,0-3-8,0 1 0,-9 1 5,-1 2 3,-1 8-8,2 7 0,3 7 7,0 8 3,2 3 14,1 0-24,-2 9-24,-1 20 18,-2 16 6,1 8 4,1 2-4,3-2 16,3-5-16,0-7 4,5-5 6,12-6-15,7-3 5,4-5 0,5-6-1,2-4-39,1-3-39,-2-3-64,-4-6-56</inkml:trace>
  <inkml:trace contextRef="#ctx0" brushRef="#br0" timeOffset="63791.0596">17937 5103 360,'0'0'147,"0"0"-92,0 0-4,0 0 18,0 0-13,0 0-3,-1-17 6,1 17-58,0 0 19,-3 2-20,3 17-6,0 15 6,0 11 5,0 9 11,1 3 5,12 2-10,3 1-11,-3 0 0,2 8 1,0 5 1,-2 2-1,-1-2-1,-1-3 4,-2-12 3,-5-2-8,2-6 1,1-5-1,-1-6-6,0-4 7,2-7-18,1-7 13,-2-4-61,2-6-11,-3-7-54,3-4-258</inkml:trace>
  <inkml:trace contextRef="#ctx0" brushRef="#br0" timeOffset="65937.0624">18788 5230 409,'0'0'158,"0"0"-100,0 0 17,0 0-39,0 0-36,0 0 0,0 0-10,-6 54 20,2-20-15,1 5 6,0 0-1,3 0 0,0-1-1,0-5-1,16-4-6,7-6-1,10-7 6,5-3 3,4-3 0,2-6 22,1-4-8,0 0 12,1-6-20,2-13 1,0-2 7,-1-4-8,-8 3-6,-5-2 0,-7 0 7,-6-1-7,-4-3 0,-3-1 0,0 1 3,-4 1-3,-4 0 0,-3 1 3,-3 2 6,0 3-17,-3 3 8,-9 5-69,0 3-14,3 6-29,-2 2-80</inkml:trace>
  <inkml:trace contextRef="#ctx0" brushRef="#br0" timeOffset="66392.9451">19141 5241 629,'0'0'50,"0"0"-39,0 0-6,0 0 25,0 0-23,0 0-1,-13-16-6,13 24-16,0 17 4,0 14 12,1 6 0,2 4 2,-3-3 0,0 0 0,0-2 0,0 3 3,2 3-5,-1-2 0,1-3 2,3-3-1,-2-4-1,-3-5 1,0-5-5,0-5-12,0-5-21,0-6-36,0-10-132</inkml:trace>
  <inkml:trace contextRef="#ctx0" brushRef="#br0" timeOffset="67158.0677">19768 5241 324,'0'0'145,"0"0"-145,0 0 3,0 0-3,0 0 17,92 41-7,-65-32 32,1 0-20,2 2-4,3-2 14,1 1-25,4 2-7,-1 0 0,3 2 3,-1-2-1,-3-1 0,-5-2-2,-2-3 5,-4 0 0,-4-2-5,-3 2 0,-5 0 5,-2 0-6,-8 0 1,-2 3 0,-1 2-6,0 4 19,-12 1 11,-10 4 34,-8 2-44,-6 3 33,-4 2-32,1-2-4,-1 4-6,1-1 1,3 0-12,5-3 3,7-5-91,3-2 58,5-4-17,7-1 10,1-3-1,2-4-57,-1-3-105</inkml:trace>
  <inkml:trace contextRef="#ctx0" brushRef="#br0" timeOffset="68521.0517">21688 5125 379,'0'0'148,"0"0"-87,0 0-22,0 0-2,0 0-37,0 0 9,-3 0-9,-9 11 5,-9 3 11,-3 2 4,-7 4-10,-5-1-5,-3 4-5,-4 0-14,3-4 11,2-1-8,4-3-12,6-1 19,4-3-31,6-4 24,8-1 7,2-3 4,7 0 0,1 0 0,0 0-8,0 6 1,7 1-2,8 3 9,-2 0 2,7 2 2,-1 0 20,7 3-20,2-1 11,2 0-4,4-1-8,-1 0-3,0 1 0,-3 4 4,-2 0-2,-1 0-2,-2 0-12,-1-3-1,-4-3-55,-4-2-32,-7-5-39,-5-1-184</inkml:trace>
  <inkml:trace contextRef="#ctx0" brushRef="#br0" timeOffset="70153.0784">22279 4820 630,'0'0'107,"0"0"-60,0 0-37,0 0-20,0 0 5,0 0 5,0 121 6,0-69-3,0-1-3,0-4 0,7-6 0,7-7-8,8-5 8,5-5 0,9-3-7,1-7 7,6-4 0,0-5-9,-1-4 9,0-1-1,-5 0 1,1-6 0,-2-14 32,1-2-30,-3-5-2,0-4 6,-4 3 8,-9-2-14,-3 2 0,-6 0 3,-6 3 17,0-1-20,-6 4 0,0 1-2,0 4-52,-7 1-40,-4 3-168</inkml:trace>
  <inkml:trace contextRef="#ctx0" brushRef="#br0" timeOffset="70647.0618">22510 4903 363,'0'0'146,"0"0"-80,0 0-51,0 0-6,0 0-9,0 0 5,17 88 22,-9-45-7,-2 4-8,-1-1 21,-1 0-15,-2-2-5,-2 1 6,0 4-13,0 0-3,1 3-3,2-2 2,5-6 5,-2-2-7,0-5 0,-2-4 0,-1-3-7,-3-6-31,0-7-11,0-10-36,0-7-96</inkml:trace>
  <inkml:trace contextRef="#ctx0" brushRef="#br0" timeOffset="71399.0843">23333 4716 538,'0'0'71,"0"0"24,0 0 22,0 0-68,0 0 17,0 0-66,0-9 2,0 9-2,0 11-32,0 22 32,0 18 3,0 12-3,0 3 0,0 1 6,0-7-6,0-6 0,0 2 3,2-4-9,-2 3 9,0-2-3,0-7 4,0-7 1,0-4-7,0-5 2,0-3-1,-2-3-17,2-2 17,0-4-68,0-5-22,0-8-122</inkml:trace>
  <inkml:trace contextRef="#ctx0" brushRef="#br0" timeOffset="72433.0616">24020 4986 518,'0'0'91,"0"0"16,0 0-25,0 0-49,0 0-33,0 0-7,-18 45 7,12-11-2,0 3 4,3-1-2,3 0 0,0-1 0,0-6-2,0-1 2,14-4 0,5-2 0,2-2-4,1-3 4,2-7 0,0-2 3,1-5-12,2-3 7,3 0 2,-2-10 0,5-8 4,-2-3-5,1-2 1,-5-2 0,-2-2 1,-6 1 3,-4 2-4,-3 2 0,-6-1 11,-3 2-10,-3 2 20,0 5-21,0 3 32,0 6-18,0 3-14,0 2 10,0 0-5,0 0-10,-4 10-10,-1 12 15,1 6-3,-2 2 14,4 0-11,2 1 0,0-4-9,2-2-2,16 1 11,1-4-25,4-2 4,0-2-96,1-4-17,-2-7-160</inkml:trace>
  <inkml:trace contextRef="#ctx0" brushRef="#br0" timeOffset="73580.4719">24878 5442 609,'0'0'2,"0"0"18,0 0 7,0 0-23,0 0 13,0 0-1,59-7-14,-41-1 24,-1-5-22,-2 0 5,-2-5-3,-1-1 0,-3-4-6,1-3 0,-2 1 2,-4-3-6,-1 0 5,-3 1-1,0 3 7,0 1 4,0 5-5,0 6 14,0 6-20,0 3 48,0 3-32,0 0-2,0 0-14,0 6-13,0 17 3,0 8 9,0 7 2,0 1 19,0 1-9,0 0 8,0-1-9,0-3-3,0-3-7,0-3 0,0-2 8,0-5-8,0 0 6,0-4-5,0-2-1,0-2 1,0-4-1,0-6 0,0-1 0,0-3-2,0-1 2,0 0 0,0 0 23,0-7-19,6-16 21,3-10-25,3-3-11,4-4 4,1 2-1,1 6-5,-3 5 12,0 6-12,-6 7 13,-3 5 0,-2 5-1,-2 2-6,-1 2 7,2 0-7,-2 0 4,1 8-30,-2 4 14,0-1-23,-6 2 38,-4-2 4,-2 1 0,1-3 15,4 1 28,1 0-29,3 3-10,1 2-4,2-2 0,0 4-15,12-1 18,11 0-3,3-3 0,1-2 7,2-4-7,-7-2 0,1-4-4,-4 1 1,-3-1-47,-1 1-75,-4-2-2,-2 0-294</inkml:trace>
  <inkml:trace contextRef="#ctx0" brushRef="#br0" timeOffset="74248.0791">25845 5034 536,'0'0'81,"0"0"-45,0 0 1,0 0-27,0 0-15,0 0 5,0 13 0,11-5 0,0-1 14,2 2 1,7 1-1,5-3-12,3 1 29,8-2-24,2 1-6,2-2 15,1 1-9,0-2-7,-2 1 0,-5 1 6,-4-2-8,-3 2 2,-6-1 0,-4-1-2,-5-1 6,-4 0-4,-4 1 0,-2 1 0,-2 3 0,0 2 10,0 8 35,-9 5 2,-15 6-42,-6 1 9,0 1-14,-2-2-4,2-1 4,0 0-31,-1-6-44,-2 1-19,-2-7-56,0 0-187</inkml:trace>
  <inkml:trace contextRef="#ctx0" brushRef="#br0" timeOffset="132877.3529">14070 8136 216,'0'0'187,"0"0"-97,0 0-47,0 0 36,0 0-32,0 0-19,0 0 27,0 0-48,0 0 35,0-12-24,0 11-9,0-3 3,6 0-12,10-1 0,7 0 3,10-5 0,7 4-6,3-3 3,8-1-28,1-3 22,2 0-23,-2 1 4,-7 3 9,-2 4-52,-7 5 1,-5 0-120,-6 0-39</inkml:trace>
  <inkml:trace contextRef="#ctx0" brushRef="#br0" timeOffset="133181.1136">14191 8358 388,'0'0'87,"0"0"-68,0 0-14,0 0 64,0 0-22,86 14-46,-54-14 45,0 0-30,1 0-7,-1 0-3,-1 0-6,-1 0-15,-3 0-60,-8 0-136</inkml:trace>
  <inkml:trace contextRef="#ctx0" brushRef="#br0" timeOffset="136737.1136">16260 7802 255,'0'0'122,"0"0"-85,0 0 48,0 0-31,0 0-13,0 0 4,0 0-28,2-3 21,-2 3-3,0 0-25,0 0 28,0 0-29,0 0-9,0 0 0,0 0-5,-8 7 5,-8 8 0,-5 5-10,-5 0 10,-3 2-35,-1-1-14,-2 0 35,1-1-50,1 1-13,2-2 40,1 3-92,3-3 13,3-1 41,1 0-25,0-3 100,7-4 62,0-5-61,6-5 36,3 1-8,2-1-8,2-1-4,0 2 10,0-2 27,0 0-38,0 0 13,0 0-29,0 3 11,6 6 5,9 2 6,6 2 26,9 2 8,3 2-43,4-1 1,-3 1-8,1-1 2,-6 1 4,-2 1-12,-4 0 0,-5 1 13,-1 2-10,-4 1-3,-1 2 0,-1-2 6,-3 1-10,-2 1 4,0-2-22,-3-4 11,1-1-45,-4-2-4,2-1-31,-1-4-44</inkml:trace>
  <inkml:trace contextRef="#ctx0" brushRef="#br0" timeOffset="138045.1239">16859 7858 375,'0'0'119,"0"0"-51,0 0-16,0 0-36,0 0-15,0 0 11,-9 61-12,9-19 16,0 7-5,0-2 4,1-1-15,8-5 8,6-12-15,0-3 9,4-3-2,2-6 0,-1-4 0,2-4 0,2-6 0,-1 0 5,0-3 16,2 0-21,2-6 25,3-12-7,3-8-4,1-8-10,-1-4-4,-3-6-19,-5-1 13,-4 0-10,-6 2 16,-3 3 0,-3 7 10,-5 4-10,-1 8 0,-1 5 3,-2 6 42,0 5-45,0 3 18,0 2 41,0 0-58,0 2-2,0 21-12,-2 8 13,2 6 6,0 3-6,0-1 0,0-5-2,7-3 10,6-3-13,-1-5 5,4-2-44,1-1-22,5-2-62,0-1-185</inkml:trace>
  <inkml:trace contextRef="#ctx0" brushRef="#br0" timeOffset="139299.1132">17767 8499 377,'0'0'55,"0"0"-6,0 0-18,0 0 17,0 0-32,0 0 3,27 82 10,-21-75-22,3-1 12,-3-4 5,3 0-5,0-2 32,0 0-31,4 0 5,1-3 2,2-11-16,4-5-11,3-5 0,0-8 0,-3-4-1,-3 0 1,-6 0 0,-3 3-4,-8 1 0,0 1 3,0 3 1,-10 1 0,-1 3-4,-2 6 4,0 3 0,2 9 3,3 3 0,0 3-6,2 0-5,-3 13 8,-1 14-2,-3 7 5,6 7-3,1-4 13,4-1-4,2-1 4,0-6-13,5-2 1,10-4-7,3-3 9,0 0-3,4-5 4,0-1-4,5-3-10,0 0-49,-1-5-47,1-3-7,-5-3-200</inkml:trace>
  <inkml:trace contextRef="#ctx0" brushRef="#br0" timeOffset="140175.1135">18431 7398 382,'0'0'129,"0"0"-60,0 0-18,0 0-27,0 0-5,0 0-14,0-2-5,0 2 0,0 0 1,0 16-1,0 14 43,7 12 17,5 9-16,2 8-34,-1 3-3,1-2-7,-1 5 12,-1 1-8,0 5 2,-3 4-3,0-3 6,3-6-6,-2-7-3,-2-7 0,-2-9 3,-3-2-12,1-4 9,-1-2-1,-2-3-23,1-7-105,3-7 15,-1-12-255</inkml:trace>
  <inkml:trace contextRef="#ctx0" brushRef="#br0" timeOffset="145806.1237">19247 7316 385,'0'0'97,"0"0"-65,0 0 12,0 0 42,0 0-30,0 0-11,0 0 19,0-20-51,0 20 27,0 0-39,0 0 16,-1 0-19,-7 10 4,-5 16-2,-2 10 8,-3 11-2,1 10-6,3 8 0,0 7 0,2 1 4,5-1-3,4-7 0,3-5-1,0-5-12,10 1 12,13 2-11,6-5 11,7-4 3,9-7 0,1-9-3,2-5 0,-2-3-11,-1-7-43,0-9-67,2-9-85</inkml:trace>
  <inkml:trace contextRef="#ctx0" brushRef="#br0" timeOffset="146527.6195">19863 7383 538,'0'0'57,"0"0"15,0 0-7,0 0-45,0 0 28,0 0-27,0-3-9,0 3-1,0 13-11,0 18 0,0 13 6,0 13-4,0 5 28,0-4-29,0 0 0,0-7 11,0-7-8,0-4-4,0-1 0,0-1 2,0 1-4,0-1 2,-3-1-22,-1-2 22,2-4-91,1-5-19,1-11-78,0-9-189</inkml:trace>
  <inkml:trace contextRef="#ctx0" brushRef="#br0" timeOffset="147170.7375">20220 7478 569,'0'0'65,"0"0"-27,0 0-23,0 0-7,0 0-7,0 0-1,-15 53 0,12-18 8,1 4 13,2 1-14,0 0-5,8-4 0,10-7-2,3-2 0,4-5-3,5-5 1,1-3-2,2-2 6,3-4-2,3-5 21,1-3-15,2 0 21,2-12-23,-3-6 15,-2-3-11,-5-3-8,-9-5 4,-1 1-4,-5-4 7,-3 2-7,-5 1 0,-5-1 17,-3 2-21,-3 1 4,0 1 0,0 5-9,-7 0-97,-5 2-88</inkml:trace>
  <inkml:trace contextRef="#ctx0" brushRef="#br0" timeOffset="147567.5928">20550 7456 582,'0'0'104,"0"0"-66,0 0-31,0 0-7,0 0 7,0 97-6,0-53 48,0 2-20,0 0-28,0 1 42,0-2-40,-2-2 31,-4-2-34,-1-4 13,0-3-13,0-1 0,4-2 6,2 0-12,1-5 6,0-1-9,0-6-3,0-2-68,0-9 0,6-8-69,10 0-190</inkml:trace>
  <inkml:trace contextRef="#ctx0" brushRef="#br0" timeOffset="148349.9636">21054 7517 426,'0'0'116,"0"0"-30,0 0-12,0 0-38,0 0-35,0 0 29,-2-1-30,2 1 0,0 0-1,0 0-2,8 0-5,8 0 5,11 11 3,9-3 4,4 2 1,-1-3-5,0 0 8,-5 0-3,-2-1-5,-4-1 0,-3 3 3,-3-1-7,1 1 9,-5 0-5,0 1 4,-6-3 6,-5 0-10,-1-2 0,-5-3 1,-1 3 7,0-3-6,0 4-2,0 2 19,0 6-17,0 0 25,-7 0-20,-2 3-1,-3-4 8,0-1-10,-3 5-4,-2 0 5,-7 5 0,-6 2-5,-6 2 0,-7 3-6,1-3 0,0 1-28,9-5 33,8 0-10,7-3-24,5-2-63,4-2-28,6-5-187</inkml:trace>
  <inkml:trace contextRef="#ctx0" brushRef="#br0" timeOffset="149528.1191">22367 7509 266,'0'0'266,"0"0"-174,0 0-2,0 0 14,0 0-61,0 0-22,0 0 24,8-3-44,-8 3 14,0 0-15,0 0-11,-8 8 8,-12 15 6,-11 7 0,-12 3-3,-7 0-2,-2 0-22,2-4-12,6-3-59,7-4 48,4-5-27,6-2 38,5-5 29,6-1-28,5-1 32,4-2-3,4 0 5,3 0-14,0 1 15,0 3-1,10 1-1,6 2 4,4-1 31,2-2-6,4 2-27,3 0 35,1 0-23,0-1-2,1 1 4,-1-1-12,2 0-4,-4-1 2,-4-2-14,-2 2 13,-4-2-38,-4-1-16,-3 2-17,-2-2-123</inkml:trace>
  <inkml:trace contextRef="#ctx0" brushRef="#br0" timeOffset="150203.1288">22801 7415 618,'0'0'92,"0"0"-91,0 0 19,0 0-14,0 0-3,-34 101 30,31-68-26,3 2-6,0 1-1,0-3 7,14 0-1,5-5-6,6-5 0,3-5-3,0-6 9,1-4-6,-2-6 12,-3-2-11,4 0 27,2-4-7,7-11-10,3-4 5,-2-4-4,-1-3-12,-9-2 0,-5-1 3,-7 1-2,-6-1-1,-4-1-9,-2 0 9,-4 0-122,0 4-54,-4 3-318</inkml:trace>
  <inkml:trace contextRef="#ctx0" brushRef="#br0" timeOffset="150636.1365">22986 7365 588,'0'0'93,"0"0"-85,0 0-2,0 0 2,-7 107-8,7-63 14,0 3-5,0-4 14,0-2-18,0-2-4,0-1 15,-5-2 2,2 0-13,-2-5-5,4 1 10,1-2-12,0-1 2,0-2 0,0-3-6,0-6-12,0-3-34,0-4-37,3-10-69,6-1-111</inkml:trace>
  <inkml:trace contextRef="#ctx0" brushRef="#br0" timeOffset="151288.1301">23537 7186 669,'0'0'27,"0"0"-12,0 0 18,0 0-29,0 0-4,0 0 0,-5 0-11,3 15 11,-4 14 10,3 13 3,0 6 55,2 8-67,1 3 20,-2-4-10,0 0 7,2-5 10,0-2-11,0-4-15,0-4 20,0-6-19,0-2-3,0-5 0,0-5 11,0 1-14,0-2 3,0-2 0,0 3-13,0-4-13,0-5-26,0-2-67,0-9-141</inkml:trace>
  <inkml:trace contextRef="#ctx0" brushRef="#br0" timeOffset="157464.5096">23874 6888 229,'0'0'173,"0"0"-112,0 0 7,0 0-4,0 0-36,0 0 28,0 0-38,0-4 3,0 4-10,0 0-9,0 0-4,0 0-1,0 6-7,11 12 3,3 5 7,4 6 0,0 4 2,4 4 11,0 3-13,-2 2 1,-1 2 4,-2 4 11,-1 2-15,-4 4 1,0 3 12,-3 4 3,-3 1 7,-1-4-22,-5-1 6,0-4 9,-5-2-14,-12-6-3,-3 1 0,-4-6-33,-1-2-57,-4-2 9,-2-6-86,-2-4-296</inkml:trace>
  <inkml:trace contextRef="#ctx0" brushRef="#br0" timeOffset="159377.1455">24502 6988 205,'0'0'142,"0"0"-54,0 0-18,0 0 33,0 0-74,0 0 21,0-11 11,0 11-47,0 0 40,0 0-25,0 0-28,0 0 27,0 0-21,0 0-7,0 0 0,0 3-25,0 18 20,9 12 5,0 16 0,2 12-3,-2 8 11,-2 5-8,-3-3 0,-2-2 16,-2 2-16,0 0 2,-6 1 7,-5-5 36,-1-5-36,5-6-9,1-6 0,4-7 6,2-4-20,0-2 14,0-9-49,0-2 46,0-4-71,5-6-21,1-5 15,1-8-142</inkml:trace>
  <inkml:trace contextRef="#ctx0" brushRef="#br0" timeOffset="161780.0374">25213 7231 18,'0'0'430,"0"0"-371,0 0 23,0 0-23,0 0-40,0 0 35,0 0-43,0-3-9,0 18-4,-7 11 11,-2 7-6,0 5 0,1 4 2,3 2 15,3-1-20,2-3 0,0-6 6,2-4-3,9-6-3,2-4 0,3-4 0,-1-4-6,3-4 9,-2-4-3,5-2 6,1-2 8,5 0-14,-1-5 0,5-5 6,-1-2-5,0 0-1,-3 0 0,-5-1 0,-6 2 7,-2-3-7,-4-1 0,-1-2 1,-2-2 6,0-2-5,-1-2-2,-2 1 0,-1 2 7,0 2-7,-3 1 0,0 4 2,0 3 14,0 2-7,0 5-3,0 1 14,0 2-8,0 0-20,-3 0 8,3 15-31,0 11 28,0 6 6,4 4-2,11-6-1,2-1 4,-2-7-4,-1-1 0,0-2-3,2 0-11,2-1 14,6-3-72,1-6-64,1-5-277</inkml:trace>
  <inkml:trace contextRef="#ctx0" brushRef="#br0" timeOffset="163115.1417">26083 7662 193,'0'0'189,"0"0"-188,0 0 59,0 0 25,0 0-24,0 0-25,35 2 23,-29-2-49,2 0 10,0-3-3,1-8-17,1-3 25,2-2-25,-1-2 2,-2-5-7,-1-3-15,0 0-3,-2-2 7,-1 3 0,-2 1 10,-2 4 6,-1 7 0,0 4 13,0 4-5,0 3 47,0 2-10,0 0-37,0 0 9,0 0-17,-1 11-8,-5 13-1,1 9 9,-1 5 0,3-2 29,0-2-23,1-2 35,-2 0-29,1-1 1,0 3 7,0-1-5,-1-4-15,2-1 0,2-5 10,-1-7-9,1-4-1,0-3 0,0-3 1,0 0 4,-2-3-6,2-1 1,0-2-21,0 0 18,0 0-33,0 0 8,3 0 26,5 0-11,2-7 13,0 2 0,1-8 6,2 0-5,1-3-1,-1-3 0,-4 7-2,-4 3 11,-4 7-9,-1 2 0,0 0 4,0 0-18,0 5 3,-7 13 11,-3 1 0,-1-1 10,0-3-2,1-2-8,3 2 5,-1-3 2,3 0-7,1 0 5,1-5-6,0 0 2,3-3-1,0-4 0,0 0-8,0 0 0,0 0 9,0 0-1,0-9 15,7-6-12,3-6-3,-1-2 0,1-1 1,-3-1-8,-1-1 7,-1 2 0,-2 3-6,0 3 6,3 3-1,0 2 1,3 2-14,1 1 6,2 2-3,2 3-3,-3 3 13,-2 0-30,-1 2 26,-5 0 1,-2 0-26,-1 0 27,0 7-38,0 6-2,-7 2 36,-5-1-10,-3 0 10,3-2 0,-1-2-7,4 0 12,3 0 2,0 0 0,4-3 1,2 2-1,0 0 0,0 5-2,8-4 2,5 1 5,7 0 3,0-6-4,4 5 9,3 0-12,-1-1-1,-3 3 0,-6-6 9,-4 1-12,-5-2 3,-4-4 0,1 2-2,-4-1 2,2-1-35,-2-1-101,2 0-142</inkml:trace>
  <inkml:trace contextRef="#ctx0" brushRef="#br0" timeOffset="163762.16">26647 7367 507,'0'0'51,"0"0"-21,0 0-12,0 0-18,0 0 0,0 0-10,0 0 10,13 21 14,3-13-13,1-1 30,10-1-29,1 0 2,4 1 13,-1 0-16,-1 1-1,-1 0 0,-1 0 5,-3 0-5,-1 2 0,-6 0 0,-3-2-4,-5-1 4,2 1 0,-7-1-1,-1 4 6,-1 2-5,-3 3 0,0 2 1,-1 4 6,-16 2-2,-7 4-5,-4 0 0,-6-1 10,-1 0-11,-2-3 1,4-1-18,4-4 6,3-4-139,2-4-122</inkml:trace>
  <inkml:trace contextRef="#ctx0" brushRef="#br0" timeOffset="190203.1384">19678 8833 323,'0'0'149,"0"0"-138,0 0 58,0 0-22,0 0-42,0 0 32,0 0-27,0 0 10,0-5 5,0 4-21,0 1 19,0 0-21,0 0 3,0 0-5,0 0 0,0 6 0,0 7-5,2 4 12,-2 1-9,3 0 2,1-1 0,-1 1-5,4-3 7,0-2-2,0 0 0,1-5-2,2 0 2,-3-3 0,1-3 0,0 1-2,0 0 3,1-3-1,-1 2 0,1-1 5,4-1-11,2 0 4,6 0-4,4 0-3,5-10 9,1-1 0,4 1-11,-2 1 13,-2 0-2,0-2 0,1 4 2,-4-1-6,0 2 6,-1 2-2,1-2 0,1-1 0,2 2-1,-1-3 1,0 2 0,1 1-6,-1 1 6,0 1 0,1 2-1,2-1 6,1 1-5,4-1 0,-1 2 0,-1 0-5,-2 0 9,-4 0-4,0 0 0,-5 0 1,0 6-6,-1 0 5,1-2 0,-3 3 1,1-1-1,0-1 0,-4 2-1,1-3 4,-1 2-8,-4 2 5,3-1 0,-2 2-1,1 2 4,-2-1-3,-2 1 0,-6 1 7,0 0-8,-3-1 1,-2-3-1,-2 2-1,0-3 3,0 1-1,0-2 0,0-2 2,0 0-4,0-2 2,0 0 0,0-2 4,0 0-2,0 0 14,0 0 23,4 0-32,-4 0 26,1-4-1,2-6-28,0-5-4,3 0-9,0 1 9,3 1-13,2 2 9,-4 1 0,5 1 4,1-1 0,3 0-7,3 0 7,0 1-5,1-2 4,-3 3-36,2 1 31,-3 1-2,0 0 5,2-1-4,1 1 7,3-1 0,-2 2-2,1 0 5,-3 0-6,1 4 3,2-1 0,0 2-2,3 0 2,3 0 0,1 0 0,5 0 4,6 0-7,9 0 3,6-1 0,9 1-4,5 0 4,-3 0 0,-4 0 3,-2 0-1,-4 3-3,-1 0 1,2 2 0,1-1-4,0-1 4,-2 0 0,-4 0-2,-4 0 7,-3-1-5,-5 1 0,-1-3 0,-1 1-3,-1 1 6,2-2-3,-2 1 0,2 0 2,-4 1-5,-1-1 3,-4 1 0,-3-2-2,1 0 2,-4 0 0,4 0-1,-1 0 6,0 0-6,1 0 1,-5-3 0,1 0-3,-3 0 5,2-1-2,-6-1 13,0-3-9,-1 0 11,-4-3-15,2-3 9,0-2 14,1-2-23,-4-3 6,1-1-1,-3 0 0,-2-1-5,-1 2 0,-5 2 2,0 4-7,0-2 5,0 2-46,-6-1-91</inkml:trace>
  <inkml:trace contextRef="#ctx0" brushRef="#br0" timeOffset="191599.7318">19114 9712 150,'0'0'278,"0"0"-224,0 0-28,0 0 8,0 0 39,0 89-26,0-50 8,0 0-39,0-1 18,0-2-1,0-2-30,0-2 30,0 0-25,0-1-2,0 0 6,-3-3-2,-2-1-10,0 0 0,0-2 7,1 3-15,1-4 8,0-3-28,3-3-31,0-6-76,0-10-90</inkml:trace>
  <inkml:trace contextRef="#ctx0" brushRef="#br0" timeOffset="192004.168">19092 9614 452,'0'0'118,"0"0"-60,0 0 18,0 0-34,0 0-23,33-83-11,-17 74-1,-1 3-7,6 0 0,3 6 3,4 0-8,8 8 5,-3 16 0,-1 5 26,-3 0-19,-9 5 8,-4-4-15,-7 0 17,-9-3-13,1-3-4,-1-1 0,-4-1-11,-15-1 4,-11-1 5,-8-1 2,-1-1-46,-1-1 27,2-3-26,6-4-63,4-7-45</inkml:trace>
  <inkml:trace contextRef="#ctx0" brushRef="#br0" timeOffset="192956.1699">19547 10219 356,'0'0'71,"0"0"-63,0 0-8,0 0 65,0 0-46,0 0 31,64 17-11,-50-17-20,-1 0 28,2-8-44,4-5 8,-2-5-11,2-5 16,-2-2-16,-1-3 0,-4 1 3,-3-3-16,-5 3-10,-4 0-2,0 4 15,-11 5-59,-8 3 55,-3 5 2,1 1 12,3 2-2,2 5 2,5 0 0,4 2 0,2 0 1,4 0-3,1 0 2,0 0 0,0 0-13,0 0 8,6 4 5,7-1 35,4-1 10,2 0 6,4-2-21,0 0-22,3 0 28,0 0-35,3 0 11,0 0-10,-1 0 14,-4 0-16,-2 0 0,-7 7 0,-2 2-6,-4 5 8,-3 1-2,-3 3 5,-1 2 11,-2-1 0,1-1-3,1-1-12,2-1 21,1-1-9,-2 0-12,3-1 3,0-2 8,-2-3-12,3 1 0,-1 0 2,2-3 0,0-1-1,2-1-1,0-4 0,5-1-31,5 0-37,2-9-34,3-9-122</inkml:trace>
  <inkml:trace contextRef="#ctx0" brushRef="#br0" timeOffset="194180.5513">20326 9997 480,'0'0'68,"0"0"33,0 0-2,0 0-62,0 0 2,0 0-37,-26 21-2,14-2 9,1 4 1,2 0-12,1 0 2,5-3 0,3-1 0,0-4 2,0 1-2,0-6 1,2-4 4,2 0-10,4-3 4,2-3 1,-1 0 16,5 0 4,-1-7-8,-1-6-2,-3-1-4,-2-3-12,-2-2 5,-5-1-15,0 0 9,0 4-4,0 1 11,0 2-8,0 5 10,0 0-3,0 2 1,-7 2-8,2 2-6,2-1 14,3 3-13,0 0 7,0 0-25,0-1 13,0-1-17,0-1-19,3 1 53,9-1-6,0 2 7,4-2 29,-3-1-23,5-1 15,-1-3-21,1 1 4,0-4 10,-1-1-13,0 0 3,-4-2 7,1 4-6,-2 1-5,0 2 8,-5 4-7,0 1 19,-1 2-20,-1 0 0,4 6-3,1 14 16,-1 6-13,-1 8 47,-7 4-36,-1 4 31,-3 1-26,-16 3 1,-1-3-2,-2-4-8,1-5-7,3-6 0,2-1 1,4-4-4,3-4 8,0-2-5,3-6 1,0-1 9,3-4-10,0-3 0,3-2 0,0-1 8,0 0-4,0 0-4,0 0 0,0 0 16,0 0-16,0-4 0,0-3 0,3-3-4,2 1 4,-1-1 0,2 1-10,0-1 9,-2 6-4,1 1 4,-5 3 1,0 0 0,0 0 0,0 0 0,0 0-14,-9 9 17,-4 2-3,-1-1 0,1 1 8,1-2 3,0 1-8,3-2-1,0 0-1,1-4 7,3-1-8,0-3 0,4 0 1,-2 0-17,1-2 10,2-11 1,0-7-8,0-4-6,0-1 16,11 2-22,6 4-15,3 4 34,-2 2 3,3 3 3,4-1 0,5-1 0,7 2 0,7-1 0,0 1 2,0-1-10,1 4 13,0-1-5,0 2 0,-6 2 2,-6 1-3,-8-2 1,-7 4-18,-6-1-57,-11-1-74,-1 0-129</inkml:trace>
  <inkml:trace contextRef="#ctx0" brushRef="#br0" timeOffset="194443.1607">20600 9769 875,'0'0'15,"0"0"-15,0 0 0,0 0-17,0 0-13,0 0-64,-9 3 18,14 0-82,-1-2-295</inkml:trace>
  <inkml:trace contextRef="#ctx0" brushRef="#br0" timeOffset="195184.1643">21351 10111 700,'0'0'137,"0"0"-128,0 0 2,0 0 30,0 0-41,0 0 0,0 2-7,0 2-38,0 5-36,0 0-11,1-6-231</inkml:trace>
  <inkml:trace contextRef="#ctx0" brushRef="#br0" timeOffset="197201.1609">21947 9828 476,'0'0'65,"0"0"-58,0 0 15,0 0-10,-58 95 5,52-65 12,5 3-22,1-3 36,0-3-33,4-1-3,8-7 22,3-3-22,-1-2-5,5-5-2,4-2 11,0-6-5,4-1 13,-2 0-15,-2-1 12,-4-12-1,1-4-15,-7 0 0,-1-5 4,-5 0-20,-4-2 16,-3 2-1,0 1-10,0 3-9,-16 4 20,3 6-2,-7 2-8,2 3 10,2 3 0,-1 0 0,3 0-11,6 0 7,2 0 2,6 0 1,0 0-26,0 1 21,0 1-3,6-1 9,13-1-3,3 0 12,3 0-9,5-5 0,3-9 5,2-2-3,5-6-2,-2-2 0,-4-1 0,-4-2-4,-8 0 4,-7 0 0,-4-1 0,-5 3 6,-5-1 13,-1 0-1,0 7 10,0 1-16,0 8-5,-1 2 27,-3 6-28,2 1 40,-1 1-20,1 0-19,2 11-7,-1 20-16,-2 17 16,1 11 17,-1 4-14,2 0 25,1-2-10,0-6-5,0-2-2,0-2-1,3-1-10,1-3 0,-2-2 16,1-3-7,0-3-9,1-2 0,-2-3 2,1-2 5,-3-7-7,0-1 0,0-3 4,0-6-6,0-4 2,0-4 0,0-5 4,0-2 4,0 0-8,0-11 0,1-19 7,8-12-25,0-9 11,3 0-15,-3 1 21,-1 3-27,-4 5 28,0 3 0,-4 6 0,0 3-5,0 6 5,0 3 0,0 4 14,2-1-12,8 1-4,5 2-1,8 0-6,2 5 4,-3 4 5,-2 4 0,-4 2-5,-4 0 3,0 0 2,-3 11-2,-4 4-13,-4 0 2,1 3 11,-2-2 2,0-1-4,-8 2 5,-8-5-2,-1-2-4,-4-2-26,2-6 28,-2-2-17,2 0-11,4 0 9,3-8-38,4 2 35,4 5 10,2-1 11,2 2-6,0 0 10,3 0-4,13 6-11,3 5 23,4-3-8,3 0 0,1-2 12,-2-4-3,1-2 0,0 0 1,1 0 32,0-3-36,-2-6 5,-2-2 0,-2-2 0,-4-3-3,-3 0 9,-5-2 2,0-3 15,-6 0-31,-2-1-3,1 3 0,-2 4 6,0 3-7,0 3 1,0 2-7,0 2-1,-3 4-37,0 1 12,0 0 30,0 0-31,0 13 34,3 6-1,0 3 1,0 1-12,0-4 13,6-1-1,3-5 0,0-2 12,3-2-12,1-4 4,6 1-3,3-6 47,1 0-39,4 0 15,-2-14-14,-2-1 4,-7-3-11,-7 0-3,-3-3 0,-6-1 18,0 0-14,0 1-4,-6 3 0,-4 3-11,-2 5 3,0 3 8,1 1 0,1 3-3,0 2 9,7-1-6,1 2 0,2 0 7,0 0-21,0 0 14,0 0-11,2 0-1,11 0-1,5 0 13,6 0 18,3 0-4,1 8-1,2 4-13,-2 3 0,-4 3 29,-5 2-16,-2 2-3,-8-2 8,-3 1-6,-2-2 4,-1 1-16,0 2 8,0-2-2,2 0-3,-2-2-3,3-5 0,0-3-24,3 0 23,4-3-31,-1-4-21,9-1-4,1-2-99,4-3-182</inkml:trace>
  <inkml:trace contextRef="#ctx0" brushRef="#br0" timeOffset="198290.1756">23692 9874 502,'0'0'70,"0"0"20,0 0-31,0 0-34,0 0-25,0 0 0,-97-3 11,73 19-6,4 2-5,-1 3 0,4 1 1,6 1-2,2-2-3,8-3 3,1-5-11,0-2 12,0-5 0,0-2-5,1-1 5,7-3-6,6 0 6,3 0 0,4-8 18,0-8-16,0-2 0,-5 2 9,-6 3-1,-3 3-10,-6 6 4,1 2 18,-1 2 40,-1 0-49,0 0-9,3 0-4,1 9-38,2 8 38,2-2-7,1-1-14,3-3 14,0-1 7,4-4 0,2-4-6,4-2 9,5 0-3,1-5 0,5-11 0,2-5-11,-3-2 9,0-3-2,-4-3-1,-4-1-10,-6 0 15,-3-2 0,-5-1 6,-5-1 3,-4-2 7,-1-2-2,0 0 17,0 3-28,-1 4 10,-4 1 5,1 1-16,-1 2 26,2 6-28,-1 6 7,1 12 41,0 3-35,0 0 7,2 7-20,-2 22-10,-2 13 9,0 14 2,2 1 5,3-1-1,0-5 2,2-6-14,13-7 7,3-3 0,4-7 0,1-6 4,-1-1-4,2-5 0,0-7-1,1-3-3,4-3-12,-3-3-30,4 0 17,-1 0-61,-3-2-59,-6-10-176</inkml:trace>
  <inkml:trace contextRef="#ctx0" brushRef="#br0" timeOffset="198644.7853">23841 9649 408,'0'0'16,"0"0"86,0 0-13,85-2-74,-54 1 14,8-3-16,-2 1-13,3-2 39,-2-1-21,-4-1-8,1 2 3,-4 0-10,-3 4-4,-6 1 1,-9 0-24,-9 0-28,-4 1-130,-1 4-314</inkml:trace>
  <inkml:trace contextRef="#ctx0" brushRef="#br0" timeOffset="199602.1568">24553 9750 566,'0'0'34,"0"0"72,0 0-14,0 0-46,0 0-37,0 0-7,-57 21-2,33 1 0,1 5-5,3 0 2,3 0 3,4 1 0,5-6-8,5-2 8,3-2-1,0-4 1,0-3-13,11-1 5,4-7 9,-2-2-1,3-1 4,3 0 16,3-9-20,3-11 0,0-3 5,-2-2-9,-4 0 4,-3-3-26,-6 4 5,-4 3-31,-6 5 52,0 7 4,0 2 37,-3 5 53,-5 2-64,-2 0-30,1 0 0,-2 4 4,3 7-12,6-1 0,2-1-25,0-3 25,0 0-23,9-1 31,4-5-11,5 0 15,2 0-4,2-6 13,2-7-9,3-3 17,-5 1-18,4-3 7,-6 0 1,-3-2-4,-2 1-7,-6-2 0,-5 1 7,-4-2 8,0-1-12,0 2 0,-9 2-2,-1 4 4,-1 2-5,7 6 0,1 3 10,1 0-5,2 4-2,0 0-3,0 0 0,0 0-8,0 0 1,0-1 3,3 1-2,9 0-4,5 0 10,0 12 0,3 7-6,1 7 10,1 3-4,-1 6 0,-1-4 2,-3 1 11,-5-1-10,-4-2 13,-5 1 18,-2-2-28,-1 0 10,0-3-9,0-1 4,0 0-3,0-3-8,5-1 0,2-2 0,5-5-2,6-2 0,7-5-11,8-6-26,6 0 22,1-7-92,-2-10-199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13:18.3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7276 1674 334,'0'0'169,"0"0"-126,0 0 25,0 0 0,0 0-43,0 0 22,0 0-12,10-6-14,-10 6 28,0 0-33,0-1-10,0 1 7,0 0-13,0 0-12,0 21-16,0 8 28,0 11 3,0 5-3,0 2 6,0 2-14,0 0-38,0-4 23,0 1-8,0 0-7,0-3 30,0-2 6,0-6 1,6-4-6,-1-2-17,-2-4-2,0 1-36,-2-8-101,-1-3-88</inkml:trace>
  <inkml:trace contextRef="#ctx0" brushRef="#br0" timeOffset="392.8112">7309 1619 349,'0'0'46,"0"0"-11,0 0 36,0 0-43,83-85-6,-59 68-8,3 4-7,-3 3 32,4-1-23,-1 6-13,0 1 3,-2 3-1,-3 1-5,-2 0 0,-4 0-13,-4 1 8,-4 10-29,2 0-34,-7 5-63,-3 0-62</inkml:trace>
  <inkml:trace contextRef="#ctx0" brushRef="#br0" timeOffset="652.1097">7377 1847 362,'0'0'25,"0"0"-22,0 0 101,0 0-56,82 11-1,-53-11-30,-1 0-7,2 0-3,0 0-7,-2 0 0,-1 0-5,-2 1-6,-2 4-90,-4 1-28</inkml:trace>
  <inkml:trace contextRef="#ctx0" brushRef="#br0" timeOffset="1572.2843">7989 2133 475,'0'0'6,"0"0"-6,0 0 0,0 0 35,0 0-29,0 0 19,93 39 20,-73-39-26,0 0 37,-2 0-31,-2 0-18,2-3 33,0-4-33,-2-2-5,2-5-2,0-4 8,-1-4-12,-3-4 4,-5 1-12,-4-1 9,-5 2-30,0-2 21,-6 4 5,-12 1-8,-2 1 3,-3 5 4,-1 0-7,2 6 15,2 3-24,5 3 24,6 0 2,3 3 10,3 0-3,3 0-2,0 0-4,0 0-3,0 0-2,9 0-1,9 0 0,2 0 5,5 1-2,5-1 3,1 0 0,5 0 31,4 0-33,2 0 9,-3 0-10,-3 5 7,-7 8-10,-6 7 3,-7 2 0,-7 7 61,-6 1-48,0 2 13,-3-4-14,3 0 2,3-6-14,6-5 0,6-1 0,6-8-8,4-8 9,2 0-2,1 0-1,-1-15-44,1-6 10,-1-3-83,-5 1-234</inkml:trace>
  <inkml:trace contextRef="#ctx0" brushRef="#br0" timeOffset="2632.0042">8996 1828 401,'0'0'62,"0"0"-49,0 0 72,0 0-64,-86 37 5,69-11-2,4 5 14,4 3 4,4-2-37,4-3 15,1-6-20,1-2-8,11-5 2,6 0 6,0-9 0,0-1-6,1-6 10,-1 0-4,0 0 0,-1-9 6,-1-7-14,-4-6 5,3-2-5,-5-1-3,-2-1-14,-4 1 25,2 4-3,-5 1 20,1 5-17,1 2 17,-3 2-13,6 4 5,0 0-9,3 6 0,4 1-4,1 0 4,7 0-4,-1 0 4,2 4 0,-3 5 3,2 0-3,-6 2 0,1 3 5,-4 2 2,-4 1 8,0 4 4,-6-2-12,-2 1 20,0 0-21,0-6-5,0 0-1,0-5 4,0-4-8,0-4 4,1 1-3,1-2-13,-1 0 21,2-3-5,3-17 11,2-6-6,4-5-5,1-2 0,2-2 0,-1 8 1,-1 6 1,-4 6-2,-2 7 0,1 4-10,2 4 5,2 0-3,3 4 8,-3 11-11,3 3 17,-5 2-6,-4-2 4,0 1 6,-4-2-2,-1 0 0,-1-2-8,0-5 28,0 0-26,0-3 0,0-4 1,0-2 10,0-1-13,0 0 2,0-16-1,0-10-2,5-5-10,7 2 11,-2 2-1,-1 8 5,1 3-8,1 3-2,4 3 6,-2 0-8,2 7 8,3 3 0,-2 0-7,0 0 4,0 5 3,-4 6 0,-3 0 0,1 3-9,-4 0 16,0 2-7,0 2 5,4 5 3,1 1-8,1 3 0,6 0-34,1-2 32,5 1-35,8-5-43,-1-9-59,7-6-147</inkml:trace>
  <inkml:trace contextRef="#ctx0" brushRef="#br0" timeOffset="3372.8532">11179 2014 468,'0'0'40,"0"0"-40,0 0 0,0 0 4,0 0 4,0 0 1,28 56 35,-13-52-14,3-2 38,1 1-40,2-3-20,3 0 32,4-5-24,2-13 1,0-1-2,3-5-13,-5 0-4,-3 0-7,-5-2-12,-7 1 20,-2-4-9,-8 2 10,-3 0-7,0 2 14,-8 4-11,-9 3 4,-3 5 0,-4 5 4,2 4-1,1 4 0,-3 0 16,5 9-11,-5 14 13,6 4-21,2 6 3,5 1 3,11-2-3,0-3 3,0-4 2,15-1-5,9-4-5,3-1 2,6-6 0,2-5 10,1-1-9,0-6 0,-2-1-1,2 0 0,3-5-51,-2-11-65,-5-3-70</inkml:trace>
  <inkml:trace contextRef="#ctx0" brushRef="#br0" timeOffset="4155.0089">12105 1712 400,'0'0'199,"0"0"-154,0 0 42,0 0-49,-89-33-11,72 33-27,-2 0 7,0 4-12,0 13 8,2 1-3,5 7 0,0 2-7,9 2 2,3 0 0,0-5-2,0-4 2,0-4 5,9-4 0,0-3-8,-2-4-2,2-2 3,1-3-15,0 0 7,2 0 15,2-9 5,-3-5-1,5 2 2,-5 0 2,0 1-8,-3 6 0,-5 1 12,2 4 14,-4 0-26,4 0 5,2 11-5,2 7 4,-2 6 29,-1 6-21,-3 8-10,-1 5 19,-2 7-15,0 0-5,0 0 5,-3-10 3,-5-7-13,2-6 4,2-7 0,1-8 0,0-5 0,3-4 0,0-3-3,0 0 2,0 0 0,7-4-8,10-14 9,7-7 22,1-5-22,3 2-18,-1-1-8,-4 1-62,1-2-8,-1 0-70,-2-1-314</inkml:trace>
  <inkml:trace contextRef="#ctx0" brushRef="#br0" timeOffset="4383.0132">12402 1968 933,'0'0'44,"0"0"-29,0 0-9,0 0 12,0 0-18,0 0 0,6 0-13,-6 0 13,0 0-37,0 0 8,0 0-162,0-9-417</inkml:trace>
  <inkml:trace contextRef="#ctx0" brushRef="#br0" timeOffset="5035.0171">13487 1480 606,'0'0'10,"0"0"8,0 0 30,0 0-30,0 0-2,-82 50 14,68-5-28,1 8 46,7 7-27,3 0-17,3-3 17,0-6-21,13-9 0,10-2-3,7-7-6,4-5 5,10-2 0,1-3 2,3-5 2,0-8 0,9-5-31,-1-5-21,2-15-172</inkml:trace>
  <inkml:trace contextRef="#ctx0" brushRef="#br0" timeOffset="5404.84">14373 1379 638,'0'0'31,"0"0"-31,0 0 9,0 0-9,58 89 60,-40-47-23,-3-1 21,-3-1-29,-3-1-16,-3 1 12,-2-1-18,-4-3 2,0 2-9,0-4 10,-4-4-5,-11-1-5,-6-2-1,-2-8-1,-5-5-82,-5-6-136,-4-8-284</inkml:trace>
  <inkml:trace contextRef="#ctx0" brushRef="#br0" timeOffset="6036.0233">13940 1507 333,'0'0'69,"0"0"-57,0 0 6,0 0 19,0 0-8,0 0 15,84-1-31,-68 10-2,-1 0-11,-2 3 9,-3 0-10,-7 5 1,-3 1 0,0 3-11,-5 1 2,-9-1-4,0 0-10,2-3-47,0-5-21,7-5 38,2-5 47,3-3 2,0 0 8,0 0 68,0 0 24,0 0-70,8 0-15,5-3-11,1 3 0,2 0 3,1 0-1,2 3-2,0 9 0,-2 7-1,-1 0-1,-4 1 4,-1 1 40,-3-5 31,-3 0-49,-5-5 23,0-1 17,0 0-34,-10 1 22,-5 0-29,-6 1-22,1 1 11,-1-2-12,1-1-1,3-3 0,-1-4-91,3-3-1,-3 0-82,3-2-206</inkml:trace>
  <inkml:trace contextRef="#ctx0" brushRef="#br0" timeOffset="7525.934">15478 1583 445,'0'0'4,"0"0"8,0 0 35,0 0 4,-94-8-13,75 26-34,-2 9 5,2 6 16,2 6-21,5 2 0,4 0-4,6-5 8,2-3-9,0-6 1,16-6 0,3-6-9,0-4 6,1-7 3,2-4 1,0 0 8,2-6 15,-1-12-15,3-6-3,-5-2 7,0-1-3,-8 0-10,0 1 5,-6 1-2,-4 4 32,-2 6-25,-1 8 29,0 2 18,0 5-54,0 0 12,0 0-15,2 1-37,1 17 24,5 7 8,1 0 5,0-1 6,2-5 1,2-2-12,-1-4 5,4-5 0,0-2-5,1-4 5,0-2 0,2 0-7,3-3 18,4-13-11,0-6 0,3-6 9,1-2 3,2 2-12,-3 6 0,-2 5-3,-3 8 2,-2 6 1,-2 3 0,-1 0-10,-1 12-1,-6 5 11,-3 2 0,-4 1 18,-4 0-17,-1-2 17,0-3-14,0-2 1,0-4 18,0-3-19,0-1-2,0-4 1,0-1 3,0 0-9,0 0 3,0-9 0,10-13 26,4-9-26,0-1 4,0 0-5,-1 6 14,-2 4-14,-2 5 1,-1 7 0,2 5-14,-1 4 14,1 1 0,7 0-1,-1 7-7,3 8 6,1 3 2,-2 2 0,-2-2 3,-1-1-3,0-1 0,-5 0-3,2 2 8,-1 0-8,-1 3 3,2 1-15,-1-1 15,-1 0-40,5-8-26,0 0-10,3-9-50,0-4-6,3 0-49</inkml:trace>
  <inkml:trace contextRef="#ctx0" brushRef="#br0" timeOffset="8105.0157">16708 1728 465,'0'0'70,"0"0"-43,0 0 31,0 0 14,0 0 16,0 0-42,-60-39-12,39 39-32,-3 12 7,2 11-9,-1 1 1,1 3-2,5 2 1,3-2 0,9-2-5,5-4-2,0-2 7,0-6-7,5-1 0,7-4 2,1-2 5,2-3 0,3-3-1,0 0-12,3-12 11,1-6-6,-4-2 8,-1-3-3,-2-2 3,-1-7 0,0-4-1,1-3 5,-5-5-6,-4-1 2,0 0 0,-5-2 3,-1 1-1,0-1-1,0 5 52,-1 4-44,-9 7 26,-1 6-13,2 9-21,0 8 33,5 6-27,1 2 4,-2 8-11,-4 27-7,-5 18 7,0 13 0,2 1 2,8-7 0,4-6-2,0-5 0,6-7-11,12-4 1,5-5 5,4-4-1,-1-8-36,2-5 8,4-4-72,-3-9-35,0-3-71</inkml:trace>
  <inkml:trace contextRef="#ctx0" brushRef="#br0" timeOffset="8675.0249">17903 1447 599,'0'0'32,"0"0"64,0 0-39,0 0-52,0 0 6,0 0-11,-75 110 0,65-53 19,3 2-7,7-4-8,0-5-4,0-6 2,17-7-6,8-5 4,5-4-11,9-3-2,10-6-32,4-5-17,8-8-60,2-6-190</inkml:trace>
  <inkml:trace contextRef="#ctx0" brushRef="#br0" timeOffset="9065.014">18753 1394 351,'0'0'5,"0"0"91,0 0-35,0 0-60,0 0 66,0 0-17,72 80 1,-66-39 20,1 1-53,-1-2-3,0 0-15,0-1 16,-1-6-9,-5-1-7,0-4 2,0-1 7,-8-1 0,-11-4-9,-10 1 0,-6-5-18,-4-3-5,-1-4-73,1-5-57,0-6-199</inkml:trace>
  <inkml:trace contextRef="#ctx0" brushRef="#br0" timeOffset="9620.0152">18352 1507 554,'0'0'76,"0"0"-75,0 0 64,0 0-59,-24 77 9,15-57-15,3-2 14,-1-2-12,2-4-2,1 0 1,1-4 11,3-2-11,-2-3-1,2-3 0,0 2-31,0-2 31,9 0-6,6 0 6,2 0 2,2 0-2,2 0 0,-3 0-1,3 0 7,-2 0-8,3 7 2,-2 5 0,-2 3-6,-2 1 8,-4 2-2,-3 0 10,-5 0-8,-4-1 56,0 1-14,-1 0-3,-17 0 12,-6 2-53,0-2 17,-3-1-17,2-4 7,3-2-20,4-4-2,4-7-55,5 0-31,3-6-67,3-18-336</inkml:trace>
  <inkml:trace contextRef="#ctx0" brushRef="#br0" timeOffset="9839.0196">18383 1400 711,'0'0'44,"0"0"-7,0 0-28,0 0-2,0 0-7,99-52 0,-68 52-8,-1 0 8,0 3 0,-5 8-3,-3 3-25,-4 1-25,0 0-17,-7-3-97</inkml:trace>
  <inkml:trace contextRef="#ctx0" brushRef="#br0" timeOffset="10389.0304">19438 1914 664,'0'0'85,"0"0"-79,0 0 0,0 0 6,0 0-12,0 0 0,6 40 7,-6-23-1,0 3-3,-4 3 9,-8 4-2,-3 1-20,1 2-14,0-4-115,-2-1-90</inkml:trace>
  <inkml:trace contextRef="#ctx0" brushRef="#br0" timeOffset="11901.0512">20617 1428 433,'0'0'143,"0"0"-104,0 0-3,0 0-36,0 0 5,0 0-3,-5 29-2,5-6 5,0 1 1,5 3-6,8 0 0,2 1 4,4-5 12,2-3-16,0-3 0,2-4-3,-4-4 10,-2-3-14,-1-4 6,-3-2-6,2 0 3,-1 0 4,0-3 0,3-8 0,2-2-5,-1-4 2,2-1 0,-5 0 3,-2-3 2,-4-2 0,-1 2-2,0 2 2,-2 3 3,-3 6-7,-1 4 2,-2 3 0,0 3 12,0 0 23,0 0-9,0 5-26,0 12-24,0 8 24,0 0 0,0 1 0,10-2 0,5-1 0,-1-2 0,2-3 1,-4-3 2,1-3-5,-2 0 2,-2-5 0,4-1-6,-2-1 8,-1-3-2,2-1 3,-1-1 1,0 0-5,0 0 1,-2 0-11,0-4 6,0-9 5,0 0 0,-3-4-1,-2-1 2,-1 0-2,0 0-6,-3 2-32,1-1 28,-1 0-6,0 2 7,0 4 6,0-2-3,0 4 7,0 0 0,0 0 5,2 0-6,4 2 1,0 2 0,3 2-3,1 3-3,1 0 5,2 0 0,2 0-2,4 6 1,3 0 2,3 0 0,0 0-5,2-1 9,1-1-4,2-2 0,1-2 0,2 0 11,-1 0 7,-3 0-13,-3-5 19,-8-1-22,-4-2 10,-6 4 6,-3-2 2,-5 0 63,0 0-16,0-1-43,-9-1-15,-9 5 0,0 3-12,-6 0 3,-3 3-3,2 15-3,1 8 6,6 2 0,3 4-9,9-2 6,3-1-2,3-2 4,0-5 1,8-1-2,8-1 2,2-4 0,6-1-4,1-2 9,2-2-8,-2-3 3,1-2-37,1-2 11,1-4-68,0 0-55</inkml:trace>
  <inkml:trace contextRef="#ctx0" brushRef="#br0" timeOffset="13949.0219">22631 1442 218,'0'0'323,"0"0"-304,0 0 35,0 0 9,0 0-62,0 0-2,-9 12-4,3 9 0,2 3 5,-1 3 6,3-4-4,2 0 8,0-2-10,0 0 0,7-5-1,9 1 1,0-3 0,5-4 8,-2 0-1,-2-6 10,2-1-7,-2-3-7,2 0-1,-1-2 6,3-11 13,-2-1-21,-4-1 0,-1 0 0,-7-2 4,-2 2-4,1-3 0,-2 1 4,3-1-9,-2 4 5,-2 3 0,-2 5-8,-1 3 10,0 3-2,0 0 0,0 3-47,0 15 31,0 6 11,2 0 5,1 1 7,3-6-1,4-1-6,1-1 0,2-4 9,4-2-8,0-4-1,3-2 0,1-2 20,1-3-8,1 0-2,1 0 11,-1-3-18,-2-8 22,-4 1-15,-5-4 7,-4-1 6,-5-3-15,-3-1-8,0-2 0,0 0-25,0-2 23,-6 3-36,-4 4-6,3 2 24,2 7-6,2 2 26,2 3-2,-1 2 9,2 0-9,0 0 2,0 0-1,5 0-8,13 0 4,7 0 5,2 0 0,3 0 1,0-1-4,1-3 3,-4-2 0,-1-1-2,0 0 12,-5 1-10,1-2 1,-3 2 12,-5 2 5,-5 1-12,-5 1-3,-4 2 27,0 0-28,0 0 10,0 0-12,-4 4 2,-6 9 4,-4 6-6,1 3 1,2 2 5,5 1-5,3-1-1,1-1 0,2-2 2,0-5-4,0-1 2,10-1 0,2-5-3,-1-1 8,1-4-5,2-2 0,-1-2 7,2 0-7,-1 0 10,-1-5 4,2-7 21,-1-5-26,-1-2-8,-3-2-1,-2-2 7,-7-1-14,-1 0 7,0-3-15,0 0 15,-6 5-56,-6 4-2,2 5 33,1 8-30,4 1 54,2 3-3,3 1 4,0 0-12,0 0 4,0 0-6,9 0 14,4 0-10,3 0 10,3 1 0,1-1 2,2 0 3,0 0-1,-2 0-4,2 0 19,0 0-14,5 0 31,3 0-18,-3 0 17,0-3-16,-9 0-16,-8 2-3,-5 1 2,-5 0 8,0 0 36,0 0-35,0 0-7,0 0-8,0 12-6,0 8 10,-3 3 3,-2 1 12,4-1-15,-1-2 0,2-3 8,0-3-8,0-3 5,0 0-5,2-1 0,5-2-1,4 1 1,-1-4 0,1 1 0,-1-3 1,-1-4 2,0 0-3,4 0 0,1-3 12,2-13-16,1-4 4,2-2 0,-2-4-18,3 0-1,0-1-23,-2-2-17,-4 4 15,-4 4 42,-6 7-15,-2 7 17,-2 5 63,0 2 19,0 0-34,0 2-48,-2 14 2,-4 6-5,3 2 3,1-1 0,2 1-4,0-4 6,0-2-2,0-3 0,5-1-1,0-4-3,-1 1 4,3-2 0,1-3-5,1-1 5,6-1 0,1-1 7,8-3 1,3 0-8,3 0 0,-4 0 4,-4-2-13,-6-3 11,-7 0-2,0-3 0,-2 0 4,1-3-11,-2-1 7,1-3-99,-2 1-45</inkml:trace>
  <inkml:trace contextRef="#ctx0" brushRef="#br0" timeOffset="15087.38">24475 1576 130,'0'0'115,"0"0"-71,0 0 65,0 0-28,0 0-20,0 0-14,10 0-24,-2-6-3,1-1-20,3-4 0,-2-1 2,3-1 3,1-4-5,-1-2 0,2-4 0,0-3 0,-3-1 1,0-3-1,0 2 0,-6-4 3,0 2-3,-3 3 0,-3-2 5,0 2-2,0 3-1,0-4 6,-1 3 42,-9 3-41,1 0 22,-1 11-26,1 0 4,2 4 23,-2 2-22,3-1-5,1 6-5,-1 0 3,-3 11-11,1 22 6,-3 16 2,2 10 13,2 7-4,4-2-3,3-9 1,0-7 2,0-9-9,0-5 0,11-6-5,8-3 5,9-4 0,6-3 0,6-4 2,2-1-2,4-6-18,-2-4-52,-2-3-49,-7 0-89</inkml:trace>
  <inkml:trace contextRef="#ctx0" brushRef="#br0" timeOffset="15718.0534">25237 1429 463,'0'0'141,"0"0"-109,0 0 20,0 0-32,0 0-10,-85-1-10,60 11 0,1 5 6,2 5-3,5-1-3,2 4 0,8-4-4,2-1 3,5-1-3,0-5 3,0-3-9,2-2 2,7-2 8,4-2 0,2-3-10,3 0 20,4 0-10,1-8 0,2-5 1,-1-5 1,1-6-2,-2-3 0,1-3 0,-5-5 6,-5-1-6,-6-3 0,-5-2 3,-3-1 38,0-2-2,0 5 9,-1 0-9,-8 4-38,3 7 10,-2 2-11,4 14 4,-1 6 2,4 6 13,-3 0-14,-1 14-5,-1 17-16,-3 14 16,0 8 0,3 1 2,6-2-5,0-7 3,0-5 0,11-4 0,5-4 0,8-3-4,3-4 4,0-4-30,2-3 13,1-3-38,0-5-21,1-6-52,-1-4-447</inkml:trace>
  <inkml:trace contextRef="#ctx0" brushRef="#br0" timeOffset="17215.0344">26435 1450 427,'0'0'79,"0"0"24,0 0 0,0 0-34,0 0-10,0 0-15,-12-62-42,2 62 5,-5 0-7,-3 3 0,-6 17 0,-1 2 5,1 4-10,6-2 5,5-4-7,5-4 3,4-4 4,4-4-20,0-3 18,0-1-27,0-3 18,0 1 11,4-2-4,5 0 1,4 0 3,0-7 0,-3-3 26,-1 2-25,-3 3 34,0 1-35,-3 4 13,3 0-27,4 0 14,1 10 0,-1 14-6,2 9-2,-3 3 8,-6 5 13,-1 2-9,-2 1 26,0 3-27,-8-4-2,-8-1 21,-2-7-17,-2-5-5,1-5 0,1-7 3,0-5 4,3-7-5,3-4 0,-3-2 9,5 0-11,-2-8-9,3-9-4,3 1-28,4-2 38,2-2-40,0 2 19,10 2 19,9-1-17,4 3 20,6-2-1,10 0-3,1-1-8,8-3-1,-3 1-21,0-4 32,-2 0-25,-3-1 27,-3 0 2,-4 0-2,-3-2 0,-3 0 2,-3-3 0,-4 0 6,-1 1-3,-6 2-3,-7 5 0,-6 6 4,0 5 29,-2 3 9,-11 6-24,-2 1-10,-4 0-8,1 16-2,-5 7-4,6 3 4,3 1-10,3-2-1,8 0-2,3-4 8,0-5-24,2 1 31,12-4-3,6-2 8,2-5-5,6-3 0,0-3 1,2 0 11,4 0-4,1-8-8,2-10 0,0-1 15,-3-5-11,-5-2-4,-6-1 1,-6-2 22,-2-1-15,-5-2 23,-4-4-3,-3 0-27,-3-1 31,0-1-28,0 5 23,-6 1 8,-1 5-30,-5 8 8,5 6 5,2 8-9,2 3 17,3 2-25,0 0 7,-5 7-16,-4 22-9,-4 12 17,1 11 0,5 4 7,2-5-17,5 1 10,0-6 0,15-2-9,2-5 9,5-6 0,0-3-15,1-8-51,-1-4 42,1-8-66,0-10-49,3 0-146</inkml:trace>
  <inkml:trace contextRef="#ctx0" brushRef="#br0" timeOffset="17518.011">26823 1428 734,'0'0'0,"0"0"-81,0 0 81,0 0 11,0 0-4,0 0-7,-6 0 19,6 0-12,17 0 10,11 0 3,17 0-20,10-5 20,10-6-20,3-1-21,-3 0 4,-7 2-41,-8-1 43,-9 2-3,-6 3-5,-7-2 10,-7 3-188</inkml:trace>
  <inkml:trace contextRef="#ctx0" brushRef="#br0" timeOffset="19084.8158">9669 4009 256,'0'0'243,"0"0"-236,0 0 41,0 0 4,0 0-16,0 0-6,-55-72 28,41 58-31,-1 0 32,0 1-37,-1 4-9,-1 2 16,-2 0-25,-3 4 17,-1 3-21,-5 0 0,-5 12 4,-7 11 0,1 9-5,-4 5 1,1 10 0,6 4 0,2 5 0,15-1 0,8-2 0,10-6-7,1-6 4,9-5 3,16-5 0,6-5-3,7-5 3,5-8 0,2-2-1,1-5 8,-1-6-7,2 0 0,0-6-25,3-11-5,-2-4-114,-5 0-112</inkml:trace>
  <inkml:trace contextRef="#ctx0" brushRef="#br0" timeOffset="20398.0235">10018 4325 270,'0'0'177,"0"0"-165,0 0-11,0 0 46,0 0-1,0 0 11,43-1-37,-35-4-6,1-1 6,2-1-15,0-3-7,1 0 2,-2-2 0,-2-4 3,-2 0-3,-2-2 0,-2-3 9,5-2-4,-7 2-5,3 0 0,-3 0 1,0 0 0,0 0-1,0 4 0,0 5 23,-3 6-14,-1 5 75,1 1-32,0 0-46,1 0-12,2 18-2,0 12 8,0 9 2,0 7 1,8 1-3,2-1 4,-4-1-3,0-3 35,-1 0-32,-1-1 5,0-4 1,-2-2 1,-1-5-11,2-7 0,-1-5-1,1-5-4,3-2 5,-4-2 0,1-7-9,0-2-12,0 0-7,2-14 22,3-15 6,1-7 12,-3-1-12,4 2 0,-4 8 1,2 4 2,1 2-4,1 1 1,2 1 0,3 2-2,-2 1 2,-2 5 0,2 2-4,-7 3-1,-1 5-43,-4 1-6,-1 0-8,0 0 2,0 0-80,-3 7 126,-7 1 6,-2 1 16,1-1 51,2-3 15,2 3-51,1 1 45,3 0-56,3 2-8,0 2-8,0-1-4,9 3 4,7 0-1,4 0 10,-1 0 0,5-4-5,0-2 0,1 3 1,2-3-1,0 0-3,3 1-58,0-6-39,-3-4-70,-5 0-149</inkml:trace>
  <inkml:trace contextRef="#ctx0" brushRef="#br0" timeOffset="21198.0253">10846 3485 371,'0'0'195,"0"0"-152,0 0 3,0 0-46,0 0 0,0 0-4,0 47 8,-9-19 30,1 3-9,-5 1-18,0 3 14,-2 1-13,0-1-8,-1-3 0,2-3-20,1-5-6,4-2-37,1-7-98,2-4-26</inkml:trace>
  <inkml:trace contextRef="#ctx0" brushRef="#br0" timeOffset="21495.0233">10727 3535 440,'0'0'20,"0"0"-4,0 0 6,0 0 49,49 110-37,-37-74 25,1-2-48,-1-3-9,1-3 19,-2-4-18,1-1-3,0-2 0,-5-1-10,2-4 7,-1-1-55,-1-3-57,-2-6-148</inkml:trace>
  <inkml:trace contextRef="#ctx0" brushRef="#br0" timeOffset="21765.0275">10646 3709 428,'0'0'19,"0"0"-17,0 0 68,0 0-10,94-13-54,-61 7 27,4 1-27,1-3-2,3 3 0,-4 0-4,-4-1-1,-3 3-29,-8 0-181</inkml:trace>
  <inkml:trace contextRef="#ctx0" brushRef="#br0" timeOffset="22504.2311">11677 3880 436,'0'0'37,"0"0"26,0 0 39,0 0-61,0 0-20,0 0-21,-106-39 0,73 39 8,-4 11 3,0 4 53,1 3-17,0 5-39,5 6 14,2 0-12,6 6 0,9 1-2,8 1-8,6-1 0,0-5-9,15-2 24,9-5-16,4-3 1,3-4 0,2-4 7,2-4-5,-1-5-2,-1-2 0,1-2-12,-1 0-76,0 0-47,0-9-86</inkml:trace>
  <inkml:trace contextRef="#ctx0" brushRef="#br0" timeOffset="23166.1044">11922 4388 66,'0'0'76,"0"0"-6,0 0-19,0 0 10,0 0 6,0 0-32,16 4 2,-16-4-20,4 0-3,1 0 69,4 0-21,4-1-8,-2-9-9,1-4-42,3-1 24,-2-3-17,3-6-4,1-3 15,1-5-15,-3-3-5,0-1 4,-8-1 2,-4 4-7,-3 4 0,0 5 0,-10 6-7,-8 7 7,1 4 0,-2 7 3,-1 0 1,0 3-8,0 15 0,5 11 4,5 3-3,6 6 3,4 1 0,0-4 9,0-5 3,1-3-6,9-9-4,4 0 7,2-1-8,1-4 4,3 2-5,6-4 0,4-5-3,2-6-60,1 0-108,-3 0-254</inkml:trace>
  <inkml:trace contextRef="#ctx0" brushRef="#br0" timeOffset="23613.4595">12933 3707 837,'0'0'43,"0"0"-37,0 0-12,0 0-2,0 0-31,0 0 39,55 14 5,-20-14 0,-1 0 2,2 0 0,-6 0-14,-2 0 7,-3 0-55,-8 6 14,-1 5-44,-10-1-92</inkml:trace>
  <inkml:trace contextRef="#ctx0" brushRef="#br0" timeOffset="23834.0266">12990 3943 524,'0'0'27,"0"0"-27,0 0 0,0 0 69,0 0-30,0 0-23,103 1 17,-72-4-25,-1-4-8,0 0 9,-2 2-1,-1 0-16,-2 0-27,-5 1-88,1-1-125</inkml:trace>
  <inkml:trace contextRef="#ctx0" brushRef="#br0" timeOffset="36162.0438">15144 3530 325,'0'0'206,"0"0"-149,0 0 11,0 0 15,0 0-61,0 0 4,0 0-11,0 0-11,0 0 27,0 0-22,0 2 2,-3 4 10,-12 4-5,-7 7-14,-5 4-2,-4 3-4,-5 0-6,0 3 5,2-3-36,1-1 17,5-4-55,2-3 36,8-6 6,4-1 37,1-2 0,4-1 0,4-3 2,0 1-6,4-3 13,1-1-13,0 0 4,0 3-15,1 1 13,11 2 4,5 2-1,3 4 31,7 0-32,3 2 16,0-1 0,3 2-12,-1-1 10,4 1-14,2 0 0,1 0 5,-2-1 0,-5-2-10,-3-2 5,-8 2-11,-5-3 5,-7 2-49,-7-1-37,-2-2-142</inkml:trace>
  <inkml:trace contextRef="#ctx0" brushRef="#br0" timeOffset="36996.011">15915 3231 554,'0'0'75,"0"0"-12,0 0-28,0 0 1,0 0-36,0 0-15,-11 36 14,5 4 1,-2 10 0,4 3 10,2-1-6,2 0 19,3-5-23,18-6 0,6-5-6,7-7 4,2-6 1,1-8-3,1-4 4,1-2 7,2-7-2,1-2 3,0 0 26,3-9-30,-4-12 12,-1-4-9,-4-6 0,-3-1 11,-6 0-13,-4 2-4,-6 3 12,-4 0-7,-8 1-9,-3 2 3,-2-2-43,0-1-22,-2 0-92,-10-2-258</inkml:trace>
  <inkml:trace contextRef="#ctx0" brushRef="#br0" timeOffset="37476.0472">16304 3312 334,'0'0'181,"0"0"-104,0 0 54,0 0-32,0 0-53,0 0-31,0 0-15,0 15-14,0 12-3,0 12 17,1 8 0,5 3 0,-3-2 1,0 1 1,0 2 0,-2 1-2,1-3 0,1 0 7,0-6-8,0-2 1,-1-2 0,-2-6 1,0-3-1,0-3-1,0-6-1,0-3-70,-7-4 28,4-5-46,2-8-107</inkml:trace>
  <inkml:trace contextRef="#ctx0" brushRef="#br0" timeOffset="38215.3538">16844 3103 565,'0'0'20,"0"0"-19,0 0 56,0 0-20,0 0-7,0 0-30,0-11-22,0 38 11,0 20 11,0 12 37,0 10 27,0 2-50,0 1 6,0-3-6,0 2-6,0-2 29,0-6-37,0-4 12,0-8-17,0-7 10,9-8-5,-2-6 0,-1-7-33,-2-6 29,-4-3-39,3-6-19,5-3-2,1-5-91,7-2-138</inkml:trace>
  <inkml:trace contextRef="#ctx0" brushRef="#br0" timeOffset="39168.0398">17540 3265 437,'0'0'116,"0"0"-94,0 0-2,0 0-2,-16 83 5,8-36 5,2 1 10,2-3-23,4-3 8,0-6-23,0-3 4,0-4-12,13-5 8,4-6 0,7-3 0,0-6-11,1-6 3,3-3 2,0 0 6,2-13 16,3-12-11,-3-1 3,-6-3 1,-2 0 3,-5 2-6,-5-1-5,-3-4 3,1 1 20,-4-3-12,2 1-4,-4 0 5,-2 4-9,-1 7-4,-1 10 0,0 6 1,0 4 4,0 2-5,0 5-12,0 22-4,0 9 16,0 8 8,2-2 9,-1-3-8,5-4 8,3-6-17,2-2 0,5-5-10,2-1 8,4-4-22,5-7-22,4-4-41,2-6-11,1 0-184</inkml:trace>
  <inkml:trace contextRef="#ctx0" brushRef="#br0" timeOffset="40586.042">18250 3723 379,'0'0'21,"0"0"44,0 0 15,0 0-11,0 0-14,0 0-23,61 12 17,-45-12 4,1-9-36,6-6 18,2-3-28,4-6-4,-1-2 1,-1-4 4,-4 0-8,-6 0 0,-5 1-4,-9 5 1,-3 2 4,0 1-1,-7 4 8,-2 2-1,1 6-7,5 4 16,0 5-13,3 0 13,-2 0-16,2 0-15,-1 21 1,1 12 2,0 9 12,0 4 0,0 0 2,0 0 9,-2-3-10,2-4 7,0-4-5,0-4 5,0-5-8,7-3 0,0-5 0,-1-5 6,0-4-5,-4-1 1,2-4-2,-3-4 4,-1 0-4,2 0 0,-1 0 0,-1 0-6,3 0 6,-1 0 0,2-9-4,3 2-7,-1-1 8,2 2 3,-2 2-3,0-1 2,-1 4 2,-5-1-1,0 2 0,0 0 9,0 0-9,0 0 0,0 0-12,0 0 4,0 0 3,0 2 5,0 4-2,0 1 15,0-1-13,-2-3 0,2 2 9,0-4-3,0 1-3,0-1-3,0-1 3,0 0-2,0 0-2,0 0-1,0-4 2,0-13-17,0-5 17,0-4-23,6-5-3,4-3-57,-2 1 42,1 0 3,0 6-4,1 4 42,3 8-15,-2 8 4,1 4 4,0 3-8,0 0 14,0 0 0,-2 4-16,-4 5 17,-3 2-61,-3 0-26,0 2 19,-10 1 32,-9 1 24,-1 0-4,4-3 16,1 0 31,6-3-13,4 0-18,5 0 0,0 2 0,0-3 0,9 0 2,8 1 0,1-3 69,3 0-17,2 0-28,0-2 5,1 1-4,3-2-4,-1 0-14,3-1-6,-3-1 13,-3-1-16,-4 0 0,-2 0-17,-7 0-89,-2 0-55,-7 0-53</inkml:trace>
  <inkml:trace contextRef="#ctx0" brushRef="#br0" timeOffset="41338.0535">19043 3222 582,'0'0'48,"0"0"-1,0 0-14,0 0-18,0 0-15,0 0 5,0-2-3,0 2-2,0 0 0,10 0-20,7 0 27,3 9-8,4-2 1,3 3 0,0-2-2,6 0 2,2-2 0,0 0 2,1 3 5,-5-1-7,-1 1 0,-3 0 0,-8 0-4,-1-2 4,-6-1 0,-3-1 0,-5 0 1,1-1-1,-4 2 0,2 2 3,-1-2 45,-2 1-28,0 2-17,0 2 40,0 3-34,-14 5 24,-9 2-12,-6 3-16,-2 2 27,-3-1-32,1 1 4,-2-1 3,4 2-7,0-1-1,2-2-13,6-4-48,5-2 11,6-8-84,7-5-84</inkml:trace>
  <inkml:trace contextRef="#ctx0" brushRef="#br0" timeOffset="46904.0426">20726 3184 222,'0'0'106,"0"0"-27,0 0 16,0 0-45,0 0-15,0 0-32,0 0 4,29-26 3,-24 23-9,-4-1 1,1 2 16,0 2-16,-2 0 18,0 0 0,0 0-19,0 0 34,0 0-32,0 0 19,0 0 19,0 0-30,0 0 14,0 0 0,0 0-19,0 0 23,0 0-29,0 0 0,-7 0 3,-8 8 7,-7 5-10,-5 7 0,-6 4 0,-7 6-13,-8 2 5,-5 1-43,2 0 23,2-1-66,7-2 43,6-8 11,8-4 30,4-4 7,8-4 6,-1 1-1,5-5 20,3-1-17,2-2 7,5-3 9,2 0-14,0 0 15,0 0-22,0 0 0,0 0 0,0 1-15,9 4 15,6 5 2,2-2 13,6 2 30,6 1-25,-1-1-12,5 2 8,4 0-12,2 2-4,3-2 0,-3 2 8,-2-1-10,-1-1 5,-5 2-3,-4-4 0,-5 1 3,-7-1-7,-3-2 4,-6-1 0,-1 1-8,-2 1 8,1 0-9,1 1-8,-1 0-26,-1-2 19,1 0-13,1-2-42,3-2-2,-1-2-35,3-2-30</inkml:trace>
  <inkml:trace contextRef="#ctx0" brushRef="#br0" timeOffset="48827.0433">21294 3205 129,'0'0'284,"0"0"-216,0 0 3,0 0-8,0 0-7,0 0-39,0-4 24,0 2-8,0 2-22,0 0 22,0 0-33,0 6-15,0 12 13,0 8 1,-6 7 1,2-2 0,-1 2 0,4-1-1,-1-5 1,2-5 0,0-2-7,0-2-4,12-4 4,3-3 1,3-2-17,1-4 20,2-3-9,-1-2 12,0 0-7,3 0-3,-1-7 9,1-4-3,-1 1 2,-2 0-3,-1-1 5,-3-3 0,-2 0 1,-5-2 10,1-1-11,-3-2 0,-1-4 3,1-3 5,-3 0 14,2-5-4,-2 4 6,-1 2-20,3 5-4,-4 8 14,-2 6-12,0 4 44,0 2-10,0 0-22,0 2-14,0 16-35,0 8 35,0 5 0,0 1 7,0-4-1,3-2-6,7-5 0,2 0-6,6-1 2,3-5 4,7 0 0,2-6-44,5-3-18,-3-5-67,-3-1-220</inkml:trace>
  <inkml:trace contextRef="#ctx0" brushRef="#br0" timeOffset="49911.3704">22099 3718 387,'0'0'73,"0"0"-72,0 0 54,0 0-25,0 0-2,0 0-12,0 8 4,0-7 35,5-1-42,4 0 8,0 0 25,6 0-46,3-1 43,1-13-29,5 0-10,-3-2 12,2-3-7,-4-3-9,-3-2 0,1-4 16,-4-1-3,-1-2-13,-6-1 3,-3 0 11,-3 3-10,0-2-4,0 3 0,-3 3 12,-8 4-12,0 5 0,-3 4 1,2 1-21,2 5 18,2 5 2,2-1-6,-4 2-12,-1 0 16,-2 19-1,1 10 3,2 9-13,1 1 12,6 2 1,3-5 0,0-1 7,0-3-7,0-4 0,1 1 0,14-5-8,7-3 8,4-3 0,11-5 0,0-7 7,2-4-14,-1-2-52,-5 0-111,-4-12-304</inkml:trace>
  <inkml:trace contextRef="#ctx0" brushRef="#br0" timeOffset="50598.7725">22878 2672 658,'0'0'46,"0"0"-2,0 0-14,0 0-19,0 0-11,0 0-9,-14 86 9,6-30 12,5 6-8,0 1 29,3 0-24,0 2-1,0 7-4,0 4 14,0 3-17,0-3-1,0-8 5,0-10-7,0-7 8,0-6-6,0-7 0,0-5 6,0-5-10,0-4 4,0-4-2,0-4-7,0-3-23,3-8-49,5-5-52,2 0-248</inkml:trace>
  <inkml:trace contextRef="#ctx0" brushRef="#br0" timeOffset="51498.0476">23468 2884 398,'0'0'142,"0"0"-94,0 0-18,0 0 25,0 0-55,0 0 0,-9 46-7,7-12 14,1 5-7,1 2 14,0 3-8,0-1 20,6-1-26,10-3 0,7-7 7,3-6-7,6-7 0,4-4 11,1-7-8,2-4 25,-1-4-20,-2 0-6,0-6 13,0-9-7,1-8-8,-3-5 0,2-4-1,-4-1-8,-3 1 9,-5 0 0,-7 2-7,-7 0-2,-1 1 9,-4-1 0,-2-1 1,-3 2-14,0 1-58,0 9-19,0 4-65,-8 7-224</inkml:trace>
  <inkml:trace contextRef="#ctx0" brushRef="#br0" timeOffset="52069.7829">23789 2981 430,'0'0'62,"0"0"-15,0 0-9,0 0-27,0 0-10,0 0-1,0 58 26,0-21-13,-3 4 24,-2 5-5,1 1-13,-1-4 21,2 3-33,2-1-5,-1-2 10,2 1-11,0-5-1,0-5 0,0-5 1,0-5-11,0-4 10,0-5-12,0-5 11,0-2-70,11-8-32,2 0-62,2-3-252</inkml:trace>
  <inkml:trace contextRef="#ctx0" brushRef="#br0" timeOffset="52939.0487">24484 2997 616,'0'0'15,"0"0"5,0 0-7,0 0-13,0 0 11,0 0-14,-5-7 3,5 7 0,0 0-15,0 0 3,0 4 12,8 4-2,1 0 7,3 0-5,0 0 0,2 0 0,3-1-6,1-1 9,3 0-3,3-2 4,4 2 4,8 1 25,5-1-20,3-1-9,-1 0 6,0 0-5,-5-2-5,-4-1 0,-4 1 14,-8-1-13,-5 1 9,-4 0-7,-5 0 41,-4-1-37,-1-1 13,0 2 6,0 0-26,-3 0 35,0 3-21,0 0-13,0 5 37,0 5-32,-4 4 6,-7 4-12,-7 0 20,-3 0-14,-7 0-6,-4 1 4,-2-3-19,-9 0 11,-5-1-19,-7 0 2,1-3-52,5 2 5,3-2 21,2-1 18,1 0-16,1-4-191</inkml:trace>
  <inkml:trace contextRef="#ctx0" brushRef="#br0" timeOffset="56854.0539">13657 5752 135,'0'0'101,"0"0"-33,0 0 13,95-24-30,-64 13-29,2 0 18,0 3-25,0-3-10,-5 5-2,1 2 1,-7 2-8,-1 2-26,-3 0-179</inkml:trace>
  <inkml:trace contextRef="#ctx0" brushRef="#br0" timeOffset="57131.0606">13745 6023 417,'0'0'46,"0"0"-36,0 0 56,0 0-18,0 0 15,0 0-51,77 28 8,-50-28-18,0 0 8,3 0-12,-6 0 2,3 0-65,-5 0-89,-8 0-125</inkml:trace>
  <inkml:trace contextRef="#ctx0" brushRef="#br0" timeOffset="60586.0523">15595 5543 212,'0'0'153,"0"0"-121,0 0-12,0 0 56,0 0-38,0 0 13,0 0 25,7-8-41,-7 8 24,0 0-14,0 0-36,0 0 40,0 0-33,0 0 1,0 0-17,-10 3-19,-8 10 18,-9 10-3,-4 4-14,-5 3 8,-1 0-7,2-4-18,4-2 13,3-1-33,4-4 25,0 0-25,5-3-2,5-3 32,2-3-8,6-3 33,3-4 0,2-3 14,1 1-14,0-1 25,0 0-2,0 0 16,0 0-17,0 0-10,0 0-12,0 0-4,0 0 3,4 7-6,9 1 7,6 3 0,4 1 2,7-1 2,5 1 15,0-3-8,3 1-11,-3-1 0,-2 2 6,-3 1-13,-6 0 7,-2 5-9,-5-3 3,-5 3-58,0 0-1,-2 1 23,4 3-13,-3 0 55,0 1-1,-2 0 4,-3-3-6,1-2-49,-2-4-58,-2 0-48</inkml:trace>
  <inkml:trace contextRef="#ctx0" brushRef="#br0" timeOffset="61825.0574">16191 5592 396,'0'0'107,"0"0"-49,0 0-11,0 0-9,0 0-12,0 0-26,0 3 2,0 15 1,0 12-3,0 5 16,0 4-8,0-1-8,0-2 0,0-5 2,3-3-6,8-6 4,5-5 0,1-4-2,7-2 6,-1-5-4,1-6 0,-1 0 0,-2 0-4,-2 0 4,-2-2 0,-3-8 4,0-1-4,-2-1 0,3-3 0,-2-1 5,2-5-12,0-3 7,-2-1 0,-2-3-4,-3-3 6,-3 0-2,-2 1 0,-3 6 4,0 7 36,0 7 27,0 8-2,0 1 21,-1 1-77,-1 0 5,0 0-14,0 18-37,1 11 34,-3 5 2,4 0 1,0-5-5,0-5-5,2-3-1,7-7-27,0 1-19,3 0-2,1 0-25,4 0-8,2-4 70,2-4-303</inkml:trace>
  <inkml:trace contextRef="#ctx0" brushRef="#br0" timeOffset="62839.0509">17149 6018 298,'0'0'49,"0"0"-49,0 0 0,0 0 66,0 0-33,0 0-10,9 47 23,-4-43-27,0-1 22,3-1-34,3-2-6,6 0 58,3 0-23,5-3-11,2-12 9,0-5-26,0-4 0,-2 0-8,-7-4 7,-2-4 8,-5-1-13,-6-4-2,-2 3 7,-3 0 1,0-3-8,0 1 0,-9 1 5,-1 2 3,-1 8-8,2 7 0,3 7 7,0 8 3,2 3 14,1 0-24,-2 9-24,-1 20 18,-2 16 6,1 8 4,1 2-4,3-2 16,3-5-16,0-7 4,5-5 6,12-6-15,7-3 5,4-5 0,5-6-1,2-4-39,1-3-39,-2-3-64,-4-6-56</inkml:trace>
  <inkml:trace contextRef="#ctx0" brushRef="#br0" timeOffset="63791.0596">17937 5103 360,'0'0'147,"0"0"-92,0 0-4,0 0 18,0 0-13,0 0-3,-1-17 6,1 17-58,0 0 19,-3 2-20,3 17-6,0 15 6,0 11 5,0 9 11,1 3 5,12 2-10,3 1-11,-3 0 0,2 8 1,0 5 1,-2 2-1,-1-2-1,-1-3 4,-2-12 3,-5-2-8,2-6 1,1-5-1,-1-6-6,0-4 7,2-7-18,1-7 13,-2-4-61,2-6-11,-3-7-54,3-4-258</inkml:trace>
  <inkml:trace contextRef="#ctx0" brushRef="#br0" timeOffset="65937.0624">18788 5230 409,'0'0'158,"0"0"-100,0 0 17,0 0-39,0 0-36,0 0 0,0 0-10,-6 54 20,2-20-15,1 5 6,0 0-1,3 0 0,0-1-1,0-5-1,16-4-6,7-6-1,10-7 6,5-3 3,4-3 0,2-6 22,1-4-8,0 0 12,1-6-20,2-13 1,0-2 7,-1-4-8,-8 3-6,-5-2 0,-7 0 7,-6-1-7,-4-3 0,-3-1 0,0 1 3,-4 1-3,-4 0 0,-3 1 3,-3 2 6,0 3-17,-3 3 8,-9 5-69,0 3-14,3 6-29,-2 2-80</inkml:trace>
  <inkml:trace contextRef="#ctx0" brushRef="#br0" timeOffset="66392.9451">19141 5241 629,'0'0'50,"0"0"-39,0 0-6,0 0 25,0 0-23,0 0-1,-13-16-6,13 24-16,0 17 4,0 14 12,1 6 0,2 4 2,-3-3 0,0 0 0,0-2 0,0 3 3,2 3-5,-1-2 0,1-3 2,3-3-1,-2-4-1,-3-5 1,0-5-5,0-5-12,0-5-21,0-6-36,0-10-132</inkml:trace>
  <inkml:trace contextRef="#ctx0" brushRef="#br0" timeOffset="67158.0677">19768 5241 324,'0'0'145,"0"0"-145,0 0 3,0 0-3,0 0 17,92 41-7,-65-32 32,1 0-20,2 2-4,3-2 14,1 1-25,4 2-7,-1 0 0,3 2 3,-1-2-1,-3-1 0,-5-2-2,-2-3 5,-4 0 0,-4-2-5,-3 2 0,-5 0 5,-2 0-6,-8 0 1,-2 3 0,-1 2-6,0 4 19,-12 1 11,-10 4 34,-8 2-44,-6 3 33,-4 2-32,1-2-4,-1 4-6,1-1 1,3 0-12,5-3 3,7-5-91,3-2 58,5-4-17,7-1 10,1-3-1,2-4-57,-1-3-105</inkml:trace>
  <inkml:trace contextRef="#ctx0" brushRef="#br0" timeOffset="68521.0517">21688 5125 379,'0'0'148,"0"0"-87,0 0-22,0 0-2,0 0-37,0 0 9,-3 0-9,-9 11 5,-9 3 11,-3 2 4,-7 4-10,-5-1-5,-3 4-5,-4 0-14,3-4 11,2-1-8,4-3-12,6-1 19,4-3-31,6-4 24,8-1 7,2-3 4,7 0 0,1 0 0,0 0-8,0 6 1,7 1-2,8 3 9,-2 0 2,7 2 2,-1 0 20,7 3-20,2-1 11,2 0-4,4-1-8,-1 0-3,0 1 0,-3 4 4,-2 0-2,-1 0-2,-2 0-12,-1-3-1,-4-3-55,-4-2-32,-7-5-39,-5-1-184</inkml:trace>
  <inkml:trace contextRef="#ctx0" brushRef="#br0" timeOffset="70153.0784">22279 4820 630,'0'0'107,"0"0"-60,0 0-37,0 0-20,0 0 5,0 0 5,0 121 6,0-69-3,0-1-3,0-4 0,7-6 0,7-7-8,8-5 8,5-5 0,9-3-7,1-7 7,6-4 0,0-5-9,-1-4 9,0-1-1,-5 0 1,1-6 0,-2-14 32,1-2-30,-3-5-2,0-4 6,-4 3 8,-9-2-14,-3 2 0,-6 0 3,-6 3 17,0-1-20,-6 4 0,0 1-2,0 4-52,-7 1-40,-4 3-168</inkml:trace>
  <inkml:trace contextRef="#ctx0" brushRef="#br0" timeOffset="70647.0618">22510 4903 363,'0'0'146,"0"0"-80,0 0-51,0 0-6,0 0-9,0 0 5,17 88 22,-9-45-7,-2 4-8,-1-1 21,-1 0-15,-2-2-5,-2 1 6,0 4-13,0 0-3,1 3-3,2-2 2,5-6 5,-2-2-7,0-5 0,-2-4 0,-1-3-7,-3-6-31,0-7-11,0-10-36,0-7-96</inkml:trace>
  <inkml:trace contextRef="#ctx0" brushRef="#br0" timeOffset="71399.0843">23333 4716 538,'0'0'71,"0"0"24,0 0 22,0 0-68,0 0 17,0 0-66,0-9 2,0 9-2,0 11-32,0 22 32,0 18 3,0 12-3,0 3 0,0 1 6,0-7-6,0-6 0,0 2 3,2-4-9,-2 3 9,0-2-3,0-7 4,0-7 1,0-4-7,0-5 2,0-3-1,-2-3-17,2-2 17,0-4-68,0-5-22,0-8-122</inkml:trace>
  <inkml:trace contextRef="#ctx0" brushRef="#br0" timeOffset="72433.0616">24020 4986 518,'0'0'91,"0"0"16,0 0-25,0 0-49,0 0-33,0 0-7,-18 45 7,12-11-2,0 3 4,3-1-2,3 0 0,0-1 0,0-6-2,0-1 2,14-4 0,5-2 0,2-2-4,1-3 4,2-7 0,0-2 3,1-5-12,2-3 7,3 0 2,-2-10 0,5-8 4,-2-3-5,1-2 1,-5-2 0,-2-2 1,-6 1 3,-4 2-4,-3 2 0,-6-1 11,-3 2-10,-3 2 20,0 5-21,0 3 32,0 6-18,0 3-14,0 2 10,0 0-5,0 0-10,-4 10-10,-1 12 15,1 6-3,-2 2 14,4 0-11,2 1 0,0-4-9,2-2-2,16 1 11,1-4-25,4-2 4,0-2-96,1-4-17,-2-7-160</inkml:trace>
  <inkml:trace contextRef="#ctx0" brushRef="#br0" timeOffset="73580.4719">24878 5442 609,'0'0'2,"0"0"18,0 0 7,0 0-23,0 0 13,0 0-1,59-7-14,-41-1 24,-1-5-22,-2 0 5,-2-5-3,-1-1 0,-3-4-6,1-3 0,-2 1 2,-4-3-6,-1 0 5,-3 1-1,0 3 7,0 1 4,0 5-5,0 6 14,0 6-20,0 3 48,0 3-32,0 0-2,0 0-14,0 6-13,0 17 3,0 8 9,0 7 2,0 1 19,0 1-9,0 0 8,0-1-9,0-3-3,0-3-7,0-3 0,0-2 8,0-5-8,0 0 6,0-4-5,0-2-1,0-2 1,0-4-1,0-6 0,0-1 0,0-3-2,0-1 2,0 0 0,0 0 23,0-7-19,6-16 21,3-10-25,3-3-11,4-4 4,1 2-1,1 6-5,-3 5 12,0 6-12,-6 7 13,-3 5 0,-2 5-1,-2 2-6,-1 2 7,2 0-7,-2 0 4,1 8-30,-2 4 14,0-1-23,-6 2 38,-4-2 4,-2 1 0,1-3 15,4 1 28,1 0-29,3 3-10,1 2-4,2-2 0,0 4-15,12-1 18,11 0-3,3-3 0,1-2 7,2-4-7,-7-2 0,1-4-4,-4 1 1,-3-1-47,-1 1-75,-4-2-2,-2 0-294</inkml:trace>
  <inkml:trace contextRef="#ctx0" brushRef="#br0" timeOffset="74248.0791">25845 5034 536,'0'0'81,"0"0"-45,0 0 1,0 0-27,0 0-15,0 0 5,0 13 0,11-5 0,0-1 14,2 2 1,7 1-1,5-3-12,3 1 29,8-2-24,2 1-6,2-2 15,1 1-9,0-2-7,-2 1 0,-5 1 6,-4-2-8,-3 2 2,-6-1 0,-4-1-2,-5-1 6,-4 0-4,-4 1 0,-2 1 0,-2 3 0,0 2 10,0 8 35,-9 5 2,-15 6-42,-6 1 9,0 1-14,-2-2-4,2-1 4,0 0-31,-1-6-44,-2 1-19,-2-7-56,0 0-187</inkml:trace>
  <inkml:trace contextRef="#ctx0" brushRef="#br0" timeOffset="132877.353">14070 8136 216,'0'0'187,"0"0"-97,0 0-47,0 0 36,0 0-32,0 0-19,0 0 27,0 0-48,0 0 35,0-12-24,0 11-9,0-3 3,6 0-12,10-1 0,7 0 3,10-5 0,7 4-6,3-3 3,8-1-28,1-3 22,2 0-23,-2 1 4,-7 3 9,-2 4-52,-7 5 1,-5 0-120,-6 0-39</inkml:trace>
  <inkml:trace contextRef="#ctx0" brushRef="#br0" timeOffset="133181.1136">14191 8358 388,'0'0'87,"0"0"-68,0 0-14,0 0 64,0 0-22,86 14-46,-54-14 45,0 0-30,1 0-7,-1 0-3,-1 0-6,-1 0-15,-3 0-60,-8 0-136</inkml:trace>
  <inkml:trace contextRef="#ctx0" brushRef="#br0" timeOffset="136737.1136">16260 7802 255,'0'0'122,"0"0"-85,0 0 48,0 0-31,0 0-13,0 0 4,0 0-28,2-3 21,-2 3-3,0 0-25,0 0 28,0 0-29,0 0-9,0 0 0,0 0-5,-8 7 5,-8 8 0,-5 5-10,-5 0 10,-3 2-35,-1-1-14,-2 0 35,1-1-50,1 1-13,2-2 40,1 3-92,3-3 13,3-1 41,1 0-25,0-3 100,7-4 62,0-5-61,6-5 36,3 1-8,2-1-8,2-1-4,0 2 10,0-2 27,0 0-38,0 0 13,0 0-29,0 3 11,6 6 5,9 2 6,6 2 26,9 2 8,3 2-43,4-1 1,-3 1-8,1-1 2,-6 1 4,-2 1-12,-4 0 0,-5 1 13,-1 2-10,-4 1-3,-1 2 0,-1-2 6,-3 1-10,-2 1 4,0-2-22,-3-4 11,1-1-45,-4-2-4,2-1-31,-1-4-44</inkml:trace>
  <inkml:trace contextRef="#ctx0" brushRef="#br0" timeOffset="138045.124">16859 7858 375,'0'0'119,"0"0"-51,0 0-16,0 0-36,0 0-15,0 0 11,-9 61-12,9-19 16,0 7-5,0-2 4,1-1-15,8-5 8,6-12-15,0-3 9,4-3-2,2-6 0,-1-4 0,2-4 0,2-6 0,-1 0 5,0-3 16,2 0-21,2-6 25,3-12-7,3-8-4,1-8-10,-1-4-4,-3-6-19,-5-1 13,-4 0-10,-6 2 16,-3 3 0,-3 7 10,-5 4-10,-1 8 0,-1 5 3,-2 6 42,0 5-45,0 3 18,0 2 41,0 0-58,0 2-2,0 21-12,-2 8 13,2 6 6,0 3-6,0-1 0,0-5-2,7-3 10,6-3-13,-1-5 5,4-2-44,1-1-22,5-2-62,0-1-185</inkml:trace>
  <inkml:trace contextRef="#ctx0" brushRef="#br0" timeOffset="139299.1132">17767 8499 377,'0'0'55,"0"0"-6,0 0-18,0 0 17,0 0-32,0 0 3,27 82 10,-21-75-22,3-1 12,-3-4 5,3 0-5,0-2 32,0 0-31,4 0 5,1-3 2,2-11-16,4-5-11,3-5 0,0-8 0,-3-4-1,-3 0 1,-6 0 0,-3 3-4,-8 1 0,0 1 3,0 3 1,-10 1 0,-1 3-4,-2 6 4,0 3 0,2 9 3,3 3 0,0 3-6,2 0-5,-3 13 8,-1 14-2,-3 7 5,6 7-3,1-4 13,4-1-4,2-1 4,0-6-13,5-2 1,10-4-7,3-3 9,0 0-3,4-5 4,0-1-4,5-3-10,0 0-49,-1-5-47,1-3-7,-5-3-200</inkml:trace>
  <inkml:trace contextRef="#ctx0" brushRef="#br0" timeOffset="140175.1135">18431 7398 382,'0'0'129,"0"0"-60,0 0-18,0 0-27,0 0-5,0 0-14,0-2-5,0 2 0,0 0 1,0 16-1,0 14 43,7 12 17,5 9-16,2 8-34,-1 3-3,1-2-7,-1 5 12,-1 1-8,0 5 2,-3 4-3,0-3 6,3-6-6,-2-7-3,-2-7 0,-2-9 3,-3-2-12,1-4 9,-1-2-1,-2-3-23,1-7-105,3-7 15,-1-12-255</inkml:trace>
  <inkml:trace contextRef="#ctx0" brushRef="#br0" timeOffset="145806.1237">19247 7316 385,'0'0'97,"0"0"-65,0 0 12,0 0 42,0 0-30,0 0-11,0 0 19,0-20-51,0 20 27,0 0-39,0 0 16,-1 0-19,-7 10 4,-5 16-2,-2 10 8,-3 11-2,1 10-6,3 8 0,0 7 0,2 1 4,5-1-3,4-7 0,3-5-1,0-5-12,10 1 12,13 2-11,6-5 11,7-4 3,9-7 0,1-9-3,2-5 0,-2-3-11,-1-7-43,0-9-67,2-9-85</inkml:trace>
  <inkml:trace contextRef="#ctx0" brushRef="#br0" timeOffset="146527.6195">19863 7383 538,'0'0'57,"0"0"15,0 0-7,0 0-45,0 0 28,0 0-27,0-3-9,0 3-1,0 13-11,0 18 0,0 13 6,0 13-4,0 5 28,0-4-29,0 0 0,0-7 11,0-7-8,0-4-4,0-1 0,0-1 2,0 1-4,0-1 2,-3-1-22,-1-2 22,2-4-91,1-5-19,1-11-78,0-9-189</inkml:trace>
  <inkml:trace contextRef="#ctx0" brushRef="#br0" timeOffset="147170.7375">20220 7478 569,'0'0'65,"0"0"-27,0 0-23,0 0-7,0 0-7,0 0-1,-15 53 0,12-18 8,1 4 13,2 1-14,0 0-5,8-4 0,10-7-2,3-2 0,4-5-3,5-5 1,1-3-2,2-2 6,3-4-2,3-5 21,1-3-15,2 0 21,2-12-23,-3-6 15,-2-3-11,-5-3-8,-9-5 4,-1 1-4,-5-4 7,-3 2-7,-5 1 0,-5-1 17,-3 2-21,-3 1 4,0 1 0,0 5-9,-7 0-97,-5 2-88</inkml:trace>
  <inkml:trace contextRef="#ctx0" brushRef="#br0" timeOffset="147567.5928">20550 7456 582,'0'0'104,"0"0"-66,0 0-31,0 0-7,0 0 7,0 97-6,0-53 48,0 2-20,0 0-28,0 1 42,0-2-40,-2-2 31,-4-2-34,-1-4 13,0-3-13,0-1 0,4-2 6,2 0-12,1-5 6,0-1-9,0-6-3,0-2-68,0-9 0,6-8-69,10 0-190</inkml:trace>
  <inkml:trace contextRef="#ctx0" brushRef="#br0" timeOffset="148349.9636">21054 7517 426,'0'0'116,"0"0"-30,0 0-12,0 0-38,0 0-35,0 0 29,-2-1-30,2 1 0,0 0-1,0 0-2,8 0-5,8 0 5,11 11 3,9-3 4,4 2 1,-1-3-5,0 0 8,-5 0-3,-2-1-5,-4-1 0,-3 3 3,-3-1-7,1 1 9,-5 0-5,0 1 4,-6-3 6,-5 0-10,-1-2 0,-5-3 1,-1 3 7,0-3-6,0 4-2,0 2 19,0 6-17,0 0 25,-7 0-20,-2 3-1,-3-4 8,0-1-10,-3 5-4,-2 0 5,-7 5 0,-6 2-5,-6 2 0,-7 3-6,1-3 0,0 1-28,9-5 33,8 0-10,7-3-24,5-2-63,4-2-28,6-5-187</inkml:trace>
  <inkml:trace contextRef="#ctx0" brushRef="#br0" timeOffset="149528.1191">22367 7509 266,'0'0'266,"0"0"-174,0 0-2,0 0 14,0 0-61,0 0-22,0 0 24,8-3-44,-8 3 14,0 0-15,0 0-11,-8 8 8,-12 15 6,-11 7 0,-12 3-3,-7 0-2,-2 0-22,2-4-12,6-3-59,7-4 48,4-5-27,6-2 38,5-5 29,6-1-28,5-1 32,4-2-3,4 0 5,3 0-14,0 1 15,0 3-1,10 1-1,6 2 4,4-1 31,2-2-6,4 2-27,3 0 35,1 0-23,0-1-2,1 1 4,-1-1-12,2 0-4,-4-1 2,-4-2-14,-2 2 13,-4-2-38,-4-1-16,-3 2-17,-2-2-123</inkml:trace>
  <inkml:trace contextRef="#ctx0" brushRef="#br0" timeOffset="150203.1288">22801 7415 618,'0'0'92,"0"0"-91,0 0 19,0 0-14,0 0-3,-34 101 30,31-68-26,3 2-6,0 1-1,0-3 7,14 0-1,5-5-6,6-5 0,3-5-3,0-6 9,1-4-6,-2-6 12,-3-2-11,4 0 27,2-4-7,7-11-10,3-4 5,-2-4-4,-1-3-12,-9-2 0,-5-1 3,-7 1-2,-6-1-1,-4-1-9,-2 0 9,-4 0-122,0 4-54,-4 3-318</inkml:trace>
  <inkml:trace contextRef="#ctx0" brushRef="#br0" timeOffset="150636.1365">22986 7365 588,'0'0'93,"0"0"-85,0 0-2,0 0 2,-7 107-8,7-63 14,0 3-5,0-4 14,0-2-18,0-2-4,0-1 15,-5-2 2,2 0-13,-2-5-5,4 1 10,1-2-12,0-1 2,0-2 0,0-3-6,0-6-12,0-3-34,0-4-37,3-10-69,6-1-111</inkml:trace>
  <inkml:trace contextRef="#ctx0" brushRef="#br0" timeOffset="151288.1301">23537 7186 669,'0'0'27,"0"0"-12,0 0 18,0 0-29,0 0-4,0 0 0,-5 0-11,3 15 11,-4 14 10,3 13 3,0 6 55,2 8-67,1 3 20,-2-4-10,0 0 7,2-5 10,0-2-11,0-4-15,0-4 20,0-6-19,0-2-3,0-5 0,0-5 11,0 1-14,0-2 3,0-2 0,0 3-13,0-4-13,0-5-26,0-2-67,0-9-141</inkml:trace>
  <inkml:trace contextRef="#ctx0" brushRef="#br0" timeOffset="157464.5096">23874 6888 229,'0'0'173,"0"0"-112,0 0 7,0 0-4,0 0-36,0 0 28,0 0-38,0-4 3,0 4-10,0 0-9,0 0-4,0 0-1,0 6-7,11 12 3,3 5 7,4 6 0,0 4 2,4 4 11,0 3-13,-2 2 1,-1 2 4,-2 4 11,-1 2-15,-4 4 1,0 3 12,-3 4 3,-3 1 7,-1-4-22,-5-1 6,0-4 9,-5-2-14,-12-6-3,-3 1 0,-4-6-33,-1-2-57,-4-2 9,-2-6-86,-2-4-296</inkml:trace>
  <inkml:trace contextRef="#ctx0" brushRef="#br0" timeOffset="159377.1455">24502 6988 205,'0'0'142,"0"0"-54,0 0-18,0 0 33,0 0-74,0 0 21,0-11 11,0 11-47,0 0 40,0 0-25,0 0-28,0 0 27,0 0-21,0 0-7,0 0 0,0 3-25,0 18 20,9 12 5,0 16 0,2 12-3,-2 8 11,-2 5-8,-3-3 0,-2-2 16,-2 2-16,0 0 2,-6 1 7,-5-5 36,-1-5-36,5-6-9,1-6 0,4-7 6,2-4-20,0-2 14,0-9-49,0-2 46,0-4-71,5-6-21,1-5 15,1-8-142</inkml:trace>
  <inkml:trace contextRef="#ctx0" brushRef="#br0" timeOffset="161780.0374">25213 7231 18,'0'0'430,"0"0"-371,0 0 23,0 0-23,0 0-40,0 0 35,0 0-43,0-3-9,0 18-4,-7 11 11,-2 7-6,0 5 0,1 4 2,3 2 15,3-1-20,2-3 0,0-6 6,2-4-3,9-6-3,2-4 0,3-4 0,-1-4-6,3-4 9,-2-4-3,5-2 6,1-2 8,5 0-14,-1-5 0,5-5 6,-1-2-5,0 0-1,-3 0 0,-5-1 0,-6 2 7,-2-3-7,-4-1 0,-1-2 1,-2-2 6,0-2-5,-1-2-2,-2 1 0,-1 2 7,0 2-7,-3 1 0,0 4 2,0 3 14,0 2-7,0 5-3,0 1 14,0 2-8,0 0-20,-3 0 8,3 15-31,0 11 28,0 6 6,4 4-2,11-6-1,2-1 4,-2-7-4,-1-1 0,0-2-3,2 0-11,2-1 14,6-3-72,1-6-64,1-5-277</inkml:trace>
  <inkml:trace contextRef="#ctx0" brushRef="#br0" timeOffset="163115.1417">26083 7662 193,'0'0'189,"0"0"-188,0 0 59,0 0 25,0 0-24,0 0-25,35 2 23,-29-2-49,2 0 10,0-3-3,1-8-17,1-3 25,2-2-25,-1-2 2,-2-5-7,-1-3-15,0 0-3,-2-2 7,-1 3 0,-2 1 10,-2 4 6,-1 7 0,0 4 13,0 4-5,0 3 47,0 2-10,0 0-37,0 0 9,0 0-17,-1 11-8,-5 13-1,1 9 9,-1 5 0,3-2 29,0-2-23,1-2 35,-2 0-29,1-1 1,0 3 7,0-1-5,-1-4-15,2-1 0,2-5 10,-1-7-9,1-4-1,0-3 0,0-3 1,0 0 4,-2-3-6,2-1 1,0-2-21,0 0 18,0 0-33,0 0 8,3 0 26,5 0-11,2-7 13,0 2 0,1-8 6,2 0-5,1-3-1,-1-3 0,-4 7-2,-4 3 11,-4 7-9,-1 2 0,0 0 4,0 0-18,0 5 3,-7 13 11,-3 1 0,-1-1 10,0-3-2,1-2-8,3 2 5,-1-3 2,3 0-7,1 0 5,1-5-6,0 0 2,3-3-1,0-4 0,0 0-8,0 0 0,0 0 9,0 0-1,0-9 15,7-6-12,3-6-3,-1-2 0,1-1 1,-3-1-8,-1-1 7,-1 2 0,-2 3-6,0 3 6,3 3-1,0 2 1,3 2-14,1 1 6,2 2-3,2 3-3,-3 3 13,-2 0-30,-1 2 26,-5 0 1,-2 0-26,-1 0 27,0 7-38,0 6-2,-7 2 36,-5-1-10,-3 0 10,3-2 0,-1-2-7,4 0 12,3 0 2,0 0 0,4-3 1,2 2-1,0 0 0,0 5-2,8-4 2,5 1 5,7 0 3,0-6-4,4 5 9,3 0-12,-1-1-1,-3 3 0,-6-6 9,-4 1-12,-5-2 3,-4-4 0,1 2-2,-4-1 2,2-1-35,-2-1-101,2 0-142</inkml:trace>
  <inkml:trace contextRef="#ctx0" brushRef="#br0" timeOffset="163762.16">26647 7367 507,'0'0'51,"0"0"-21,0 0-12,0 0-18,0 0 0,0 0-10,0 0 10,13 21 14,3-13-13,1-1 30,10-1-29,1 0 2,4 1 13,-1 0-16,-1 1-1,-1 0 0,-1 0 5,-3 0-5,-1 2 0,-6 0 0,-3-2-4,-5-1 4,2 1 0,-7-1-1,-1 4 6,-1 2-5,-3 3 0,0 2 1,-1 4 6,-16 2-2,-7 4-5,-4 0 0,-6-1 10,-1 0-11,-2-3 1,4-1-18,4-4 6,3-4-139,2-4-122</inkml:trace>
  <inkml:trace contextRef="#ctx0" brushRef="#br0" timeOffset="190203.1384">19678 8833 323,'0'0'149,"0"0"-138,0 0 58,0 0-22,0 0-42,0 0 32,0 0-27,0 0 10,0-5 5,0 4-21,0 1 19,0 0-21,0 0 3,0 0-5,0 0 0,0 6 0,0 7-5,2 4 12,-2 1-9,3 0 2,1-1 0,-1 1-5,4-3 7,0-2-2,0 0 0,1-5-2,2 0 2,-3-3 0,1-3 0,0 1-2,0 0 3,1-3-1,-1 2 0,1-1 5,4-1-11,2 0 4,6 0-4,4 0-3,5-10 9,1-1 0,4 1-11,-2 1 13,-2 0-2,0-2 0,1 4 2,-4-1-6,0 2 6,-1 2-2,1-2 0,1-1 0,2 2-1,-1-3 1,0 2 0,1 1-6,-1 1 6,0 1 0,1 2-1,2-1 6,1 1-5,4-1 0,-1 2 0,-1 0-5,-2 0 9,-4 0-4,0 0 0,-5 0 1,0 6-6,-1 0 5,1-2 0,-3 3 1,1-1-1,0-1 0,-4 2-1,1-3 4,-1 2-8,-4 2 5,3-1 0,-2 2-1,1 2 4,-2-1-3,-2 1 0,-6 1 7,0 0-8,-3-1 1,-2-3-1,-2 2-1,0-3 3,0 1-1,0-2 0,0-2 2,0 0-4,0-2 2,0 0 0,0-2 4,0 0-2,0 0 14,0 0 23,4 0-32,-4 0 26,1-4-1,2-6-28,0-5-4,3 0-9,0 1 9,3 1-13,2 2 9,-4 1 0,5 1 4,1-1 0,3 0-7,3 0 7,0 1-5,1-2 4,-3 3-36,2 1 31,-3 1-2,0 0 5,2-1-4,1 1 7,3-1 0,-2 2-2,1 0 5,-3 0-6,1 4 3,2-1 0,0 2-2,3 0 2,3 0 0,1 0 0,5 0 4,6 0-7,9 0 3,6-1 0,9 1-4,5 0 4,-3 0 0,-4 0 3,-2 0-1,-4 3-3,-1 0 1,2 2 0,1-1-4,0-1 4,-2 0 0,-4 0-2,-4 0 7,-3-1-5,-5 1 0,-1-3 0,-1 1-3,-1 1 6,2-2-3,-2 1 0,2 0 2,-4 1-5,-1-1 3,-4 1 0,-3-2-2,1 0 2,-4 0 0,4 0-1,-1 0 6,0 0-6,1 0 1,-5-3 0,1 0-3,-3 0 5,2-1-2,-6-1 13,0-3-9,-1 0 11,-4-3-15,2-3 9,0-2 14,1-2-23,-4-3 6,1-1-1,-3 0 0,-2-1-5,-1 2 0,-5 2 2,0 4-7,0-2 5,0 2-46,-6-1-91</inkml:trace>
  <inkml:trace contextRef="#ctx0" brushRef="#br0" timeOffset="191599.7318">19114 9712 150,'0'0'278,"0"0"-224,0 0-28,0 0 8,0 0 39,0 89-26,0-50 8,0 0-39,0-1 18,0-2-1,0-2-30,0-2 30,0 0-25,0-1-2,0 0 6,-3-3-2,-2-1-10,0 0 0,0-2 7,1 3-15,1-4 8,0-3-28,3-3-31,0-6-76,0-10-90</inkml:trace>
  <inkml:trace contextRef="#ctx0" brushRef="#br0" timeOffset="192004.168">19092 9614 452,'0'0'118,"0"0"-60,0 0 18,0 0-34,0 0-23,33-83-11,-17 74-1,-1 3-7,6 0 0,3 6 3,4 0-8,8 8 5,-3 16 0,-1 5 26,-3 0-19,-9 5 8,-4-4-15,-7 0 17,-9-3-13,1-3-4,-1-1 0,-4-1-11,-15-1 4,-11-1 5,-8-1 2,-1-1-46,-1-1 27,2-3-26,6-4-63,4-7-45</inkml:trace>
  <inkml:trace contextRef="#ctx0" brushRef="#br0" timeOffset="192956.1699">19547 10219 356,'0'0'71,"0"0"-63,0 0-8,0 0 65,0 0-46,0 0 31,64 17-11,-50-17-20,-1 0 28,2-8-44,4-5 8,-2-5-11,2-5 16,-2-2-16,-1-3 0,-4 1 3,-3-3-16,-5 3-10,-4 0-2,0 4 15,-11 5-59,-8 3 55,-3 5 2,1 1 12,3 2-2,2 5 2,5 0 0,4 2 0,2 0 1,4 0-3,1 0 2,0 0 0,0 0-13,0 0 8,6 4 5,7-1 35,4-1 10,2 0 6,4-2-21,0 0-22,3 0 28,0 0-35,3 0 11,0 0-10,-1 0 14,-4 0-16,-2 0 0,-7 7 0,-2 2-6,-4 5 8,-3 1-2,-3 3 5,-1 2 11,-2-1 0,1-1-3,1-1-12,2-1 21,1-1-9,-2 0-12,3-1 3,0-2 8,-2-3-12,3 1 0,-1 0 2,2-3 0,0-1-1,2-1-1,0-4 0,5-1-31,5 0-37,2-9-34,3-9-122</inkml:trace>
  <inkml:trace contextRef="#ctx0" brushRef="#br0" timeOffset="194180.5513">20326 9997 480,'0'0'68,"0"0"33,0 0-2,0 0-62,0 0 2,0 0-37,-26 21-2,14-2 9,1 4 1,2 0-12,1 0 2,5-3 0,3-1 0,0-4 2,0 1-2,0-6 1,2-4 4,2 0-10,4-3 4,2-3 1,-1 0 16,5 0 4,-1-7-8,-1-6-2,-3-1-4,-2-3-12,-2-2 5,-5-1-15,0 0 9,0 4-4,0 1 11,0 2-8,0 5 10,0 0-3,0 2 1,-7 2-8,2 2-6,2-1 14,3 3-13,0 0 7,0 0-25,0-1 13,0-1-17,0-1-19,3 1 53,9-1-6,0 2 7,4-2 29,-3-1-23,5-1 15,-1-3-21,1 1 4,0-4 10,-1-1-13,0 0 3,-4-2 7,1 4-6,-2 1-5,0 2 8,-5 4-7,0 1 19,-1 2-20,-1 0 0,4 6-3,1 14 16,-1 6-13,-1 8 47,-7 4-36,-1 4 31,-3 1-26,-16 3 1,-1-3-2,-2-4-8,1-5-7,3-6 0,2-1 1,4-4-4,3-4 8,0-2-5,3-6 1,0-1 9,3-4-10,0-3 0,3-2 0,0-1 8,0 0-4,0 0-4,0 0 0,0 0 16,0 0-16,0-4 0,0-3 0,3-3-4,2 1 4,-1-1 0,2 1-10,0-1 9,-2 6-4,1 1 4,-5 3 1,0 0 0,0 0 0,0 0 0,0 0-14,-9 9 17,-4 2-3,-1-1 0,1 1 8,1-2 3,0 1-8,3-2-1,0 0-1,1-4 7,3-1-8,0-3 0,4 0 1,-2 0-17,1-2 10,2-11 1,0-7-8,0-4-6,0-1 16,11 2-22,6 4-15,3 4 34,-2 2 3,3 3 3,4-1 0,5-1 0,7 2 0,7-1 0,0 1 2,0-1-10,1 4 13,0-1-5,0 2 0,-6 2 2,-6 1-3,-8-2 1,-7 4-18,-6-1-57,-11-1-74,-1 0-129</inkml:trace>
  <inkml:trace contextRef="#ctx0" brushRef="#br0" timeOffset="194443.1607">20600 9769 875,'0'0'15,"0"0"-15,0 0 0,0 0-17,0 0-13,0 0-64,-9 3 18,14 0-82,-1-2-295</inkml:trace>
  <inkml:trace contextRef="#ctx0" brushRef="#br0" timeOffset="195184.1643">21351 10111 700,'0'0'137,"0"0"-128,0 0 2,0 0 30,0 0-41,0 0 0,0 2-7,0 2-38,0 5-36,0 0-11,1-6-231</inkml:trace>
  <inkml:trace contextRef="#ctx0" brushRef="#br0" timeOffset="197201.1609">21947 9828 476,'0'0'65,"0"0"-58,0 0 15,0 0-10,-58 95 5,52-65 12,5 3-22,1-3 36,0-3-33,4-1-3,8-7 22,3-3-22,-1-2-5,5-5-2,4-2 11,0-6-5,4-1 13,-2 0-15,-2-1 12,-4-12-1,1-4-15,-7 0 0,-1-5 4,-5 0-20,-4-2 16,-3 2-1,0 1-10,0 3-9,-16 4 20,3 6-2,-7 2-8,2 3 10,2 3 0,-1 0 0,3 0-11,6 0 7,2 0 2,6 0 1,0 0-26,0 1 21,0 1-3,6-1 9,13-1-3,3 0 12,3 0-9,5-5 0,3-9 5,2-2-3,5-6-2,-2-2 0,-4-1 0,-4-2-4,-8 0 4,-7 0 0,-4-1 0,-5 3 6,-5-1 13,-1 0-1,0 7 10,0 1-16,0 8-5,-1 2 27,-3 6-28,2 1 40,-1 1-20,1 0-19,2 11-7,-1 20-16,-2 17 16,1 11 17,-1 4-14,2 0 25,1-2-10,0-6-5,0-2-2,0-2-1,3-1-10,1-3 0,-2-2 16,1-3-7,0-3-9,1-2 0,-2-3 2,1-2 5,-3-7-7,0-1 0,0-3 4,0-6-6,0-4 2,0-4 0,0-5 4,0-2 4,0 0-8,0-11 0,1-19 7,8-12-25,0-9 11,3 0-15,-3 1 21,-1 3-27,-4 5 28,0 3 0,-4 6 0,0 3-5,0 6 5,0 3 0,0 4 14,2-1-12,8 1-4,5 2-1,8 0-6,2 5 4,-3 4 5,-2 4 0,-4 2-5,-4 0 3,0 0 2,-3 11-2,-4 4-13,-4 0 2,1 3 11,-2-2 2,0-1-4,-8 2 5,-8-5-2,-1-2-4,-4-2-26,2-6 28,-2-2-17,2 0-11,4 0 9,3-8-38,4 2 35,4 5 10,2-1 11,2 2-6,0 0 10,3 0-4,13 6-11,3 5 23,4-3-8,3 0 0,1-2 12,-2-4-3,1-2 0,0 0 1,1 0 32,0-3-36,-2-6 5,-2-2 0,-2-2 0,-4-3-3,-3 0 9,-5-2 2,0-3 15,-6 0-31,-2-1-3,1 3 0,-2 4 6,0 3-7,0 3 1,0 2-7,0 2-1,-3 4-37,0 1 12,0 0 30,0 0-31,0 13 34,3 6-1,0 3 1,0 1-12,0-4 13,6-1-1,3-5 0,0-2 12,3-2-12,1-4 4,6 1-3,3-6 47,1 0-39,4 0 15,-2-14-14,-2-1 4,-7-3-11,-7 0-3,-3-3 0,-6-1 18,0 0-14,0 1-4,-6 3 0,-4 3-11,-2 5 3,0 3 8,1 1 0,1 3-3,0 2 9,7-1-6,1 2 0,2 0 7,0 0-21,0 0 14,0 0-11,2 0-1,11 0-1,5 0 13,6 0 18,3 0-4,1 8-1,2 4-13,-2 3 0,-4 3 29,-5 2-16,-2 2-3,-8-2 8,-3 1-6,-2-2 4,-1 1-16,0 2 8,0-2-2,2 0-3,-2-2-3,3-5 0,0-3-24,3 0 23,4-3-31,-1-4-21,9-1-4,1-2-99,4-3-182</inkml:trace>
  <inkml:trace contextRef="#ctx0" brushRef="#br0" timeOffset="198290.1756">23692 9874 502,'0'0'70,"0"0"20,0 0-31,0 0-34,0 0-25,0 0 0,-97-3 11,73 19-6,4 2-5,-1 3 0,4 1 1,6 1-2,2-2-3,8-3 3,1-5-11,0-2 12,0-5 0,0-2-5,1-1 5,7-3-6,6 0 6,3 0 0,4-8 18,0-8-16,0-2 0,-5 2 9,-6 3-1,-3 3-10,-6 6 4,1 2 18,-1 2 40,-1 0-49,0 0-9,3 0-4,1 9-38,2 8 38,2-2-7,1-1-14,3-3 14,0-1 7,4-4 0,2-4-6,4-2 9,5 0-3,1-5 0,5-11 0,2-5-11,-3-2 9,0-3-2,-4-3-1,-4-1-10,-6 0 15,-3-2 0,-5-1 6,-5-1 3,-4-2 7,-1-2-2,0 0 17,0 3-28,-1 4 10,-4 1 5,1 1-16,-1 2 26,2 6-28,-1 6 7,1 12 41,0 3-35,0 0 7,2 7-20,-2 22-10,-2 13 9,0 14 2,2 1 5,3-1-1,0-5 2,2-6-14,13-7 7,3-3 0,4-7 0,1-6 4,-1-1-4,2-5 0,0-7-1,1-3-3,4-3-12,-3-3-30,4 0 17,-1 0-61,-3-2-59,-6-10-176</inkml:trace>
  <inkml:trace contextRef="#ctx0" brushRef="#br0" timeOffset="198644.7853">23841 9649 408,'0'0'16,"0"0"86,0 0-13,85-2-74,-54 1 14,8-3-16,-2 1-13,3-2 39,-2-1-21,-4-1-8,1 2 3,-4 0-10,-3 4-4,-6 1 1,-9 0-24,-9 0-28,-4 1-130,-1 4-314</inkml:trace>
  <inkml:trace contextRef="#ctx0" brushRef="#br0" timeOffset="199602.1568">24553 9750 566,'0'0'34,"0"0"72,0 0-14,0 0-46,0 0-37,0 0-7,-57 21-2,33 1 0,1 5-5,3 0 2,3 0 3,4 1 0,5-6-8,5-2 8,3-2-1,0-4 1,0-3-13,11-1 5,4-7 9,-2-2-1,3-1 4,3 0 16,3-9-20,3-11 0,0-3 5,-2-2-9,-4 0 4,-3-3-26,-6 4 5,-4 3-31,-6 5 52,0 7 4,0 2 37,-3 5 53,-5 2-64,-2 0-30,1 0 0,-2 4 4,3 7-12,6-1 0,2-1-25,0-3 25,0 0-23,9-1 31,4-5-11,5 0 15,2 0-4,2-6 13,2-7-9,3-3 17,-5 1-18,4-3 7,-6 0 1,-3-2-4,-2 1-7,-6-2 0,-5 1 7,-4-2 8,0-1-12,0 2 0,-9 2-2,-1 4 4,-1 2-5,7 6 0,1 3 10,1 0-5,2 4-2,0 0-3,0 0 0,0 0-8,0 0 1,0-1 3,3 1-2,9 0-4,5 0 10,0 12 0,3 7-6,1 7 10,1 3-4,-1 6 0,-1-4 2,-3 1 11,-5-1-10,-4-2 13,-5 1 18,-2-2-28,-1 0 10,0-3-9,0-1 4,0 0-3,0-3-8,5-1 0,2-2 0,5-5-2,6-2 0,7-5-11,8-6-26,6 0 22,1-7-92,-2-10-199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19:46.9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6291 1679 250,'0'0'151,"0"0"-107,0 0-2,0 0 5,0 0-6,0 0-2,2-9-7,-2 9 1,0 0-13,0 0 2,0 0-12,0 0-8,1 1-2,2 19-7,3 10 7,-2 11 5,-2 5 5,1 7-9,-3 3 2,0 1 7,0 3-10,0-1 5,-8-2-2,1-6-3,1-6 1,5-6-7,-1-4 10,2-7-8,0-2-28,0-5-36,0-10-59,8-8-169</inkml:trace>
  <inkml:trace contextRef="#ctx0" brushRef="#br0" timeOffset="503.9734">6215 1646 459,'0'0'41,"0"0"-26,0 0-6,0 0-6,67-92 25,-48 77-1,3 3-5,0 1-2,0 7-12,3 4 2,-2 0-10,-1 16 8,1 11-1,-7 6 3,-3 4-10,-5 0 3,-8 0-3,0-1-3,0-2 2,-16-1-6,-4-4 1,-5-1-6,-5-1-11,-4-2 8,-1-7-43,1-5-26,4-7-46,5-6-78</inkml:trace>
  <inkml:trace contextRef="#ctx0" brushRef="#br0" timeOffset="1459.4377">6591 2259 331,'0'0'45,"0"0"-38,0 0-5,0 0 22,0 0 30,0 0 15,88 31-19,-63-31-11,-2 0 2,2 0-15,2-3-8,1-9-8,1-4-4,-1-6-5,-4 0 3,-3-6-1,-5 0-3,-5-2-9,-7-5 5,-4 2-6,0 0 6,-7 4-2,-14 7 5,1 2 1,-2 5 1,3 3 9,4 3-6,0 3 2,6 2 1,3 1-5,4-1 2,2 1-4,0 2 6,0-3-3,9-2-3,12-2-1,6-2 1,4-1-6,7 0 6,-1 4-1,3 2 1,-3 5 0,-2 0-1,-7 5-4,-7 16 5,-6 8 5,-6 8 1,-9 4 6,0 4-7,0-3-1,-3-5-4,-3-6 5,6-10-3,0-4 2,0-2-8,14-4 3,3 0 1,7-4 9,1 0-9,3-3-3,0-1-21,5-1-47,-2-2-122,-1 0-171</inkml:trace>
  <inkml:trace contextRef="#ctx0" brushRef="#br0" timeOffset="2379.3754">7604 2014 469,'0'0'40,"0"0"18,0 0 56,0 0-73,0 0-34,0 0-6,-31 53 0,20-26 6,4 0 2,2-4-2,5-3-6,0-4-1,0-3 0,2-2 2,8-2-1,8-6-1,6-3 10,1 0-10,-2-5-4,1-11 3,-7-2-9,-6-2-2,-8-1 9,-3 3-2,0-1 3,-3 1 4,-8 1 11,-2 2 3,3 1 8,1 6 4,0 3-8,6 2-7,0 3 4,3 0-17,0 0-2,0 0-5,0 0-3,0 0 0,10 0 6,11 0 2,3-5 4,6-3 7,-2-3-4,-3-1-5,-1-1 5,-6-4-2,0-3 6,-1-5 2,-1-6 7,-2-6-10,-1-8 0,-3-7-4,-1 0-3,-4 2 0,-1 6-1,-4 10 2,0 8-2,-4 11-2,-2 6 2,1 8 18,4 1-16,-2 3-2,1 26-15,-1 18 3,2 20 12,1 5-1,0 3 1,0-3 0,10-2 1,1-7 6,4-7-3,0-10-2,1-10 1,3-10 0,-4-8 0,-1-9-2,2-9-1,5 0 6,0-3 0,3-18-5,-5-9-1,-5-9-16,-4-5 1,-9 0-7,-1 5 3,0 8 17,-1 8 0,-9 5 2,-1 6 9,2 5-3,2 0 3,7 4-8,0 2 2,0 1-3,0 0-8,12 0-13,10 0 21,8 0-4,0 0 4,7 0 1,-4 0-1,-2 0 0,2 0-8,-2 0-41,-2 0-27,-3 0-60,-1-2-83</inkml:trace>
  <inkml:trace contextRef="#ctx0" brushRef="#br0" timeOffset="3291.318">8687 1879 670,'0'0'14,"0"0"-14,0 0 0,0 0 11,0 0 20,0 0-19,-28-23-12,7 39 0,0 9 0,2 7 1,5 2 4,4 2-1,7-4-3,3-7-2,0-7 0,0-5-7,7-7 8,8-5 2,4-1 7,3-4-6,3-17-3,-3-3-9,-1-2-33,-12 2-25,0 3 49,-7 4 18,-2 5 5,0 3 19,0 5 61,0 2-4,0 2-42,0 0-39,0 0-8,0 9 1,0 6 7,0 3 0,3-1-2,8-2 2,3-3-4,2-4 3,4-5 1,2-3 0,-1 0-1,-3 0-5,-2-8 0,-4-1 4,1-6 0,-5-3 2,1-8 5,-1-6-5,0-5 1,-2-7 0,0-6 5,2-5-3,-5-2 3,4 1-1,-5 6 6,-2 8-1,0 9-8,0 11 9,0 9-6,0 10 15,0 3 3,0 7-23,0 27-21,-2 16 13,-1 14 8,3 6 1,0-4 0,0-6 1,8-7 5,4-11-2,2-9-3,-3-8-2,-2-6 0,0-7 0,-3-5 0,1-2 0,1-3 5,-2-2-5,3 0-9,-3-7 3,-3-9-4,0-2-1,-3 0-14,0 1 23,0 2 2,0 3 3,0 3 5,0 5 2,0 0 24,0 3 2,3-4-15,7 0-21,5-5-2,15 1 2,0-1 0,4 0 0,-3 3-38,-2 3-36,-4 4 1,-3 0-40</inkml:trace>
  <inkml:trace contextRef="#ctx0" brushRef="#br0" timeOffset="3688.4495">9930 1975 754,'0'0'52,"0"0"-47,0 0 5,0 0-10,0 0-13,0 0-63,3 0-125,0 0-249</inkml:trace>
  <inkml:trace contextRef="#ctx0" brushRef="#br0" timeOffset="5141.2882">11395 1700 435,'0'0'140,"0"0"-56,0 0-16,0 0-6,0 0-46,0 0-16,-67 4 0,48 19 0,3 3-2,6-1 5,3 1-6,5-2 3,2-2 0,0 0-3,0-3 1,15-1 2,5-5 2,6-5-2,6-5-13,1-3-7,1 0-8,-4-4-14,-3-10-18,-5-4 33,-7-3 17,-3-1-4,-9-3 14,-3-2 0,-3 0 2,-17 0 3,-3 4 45,1 7 8,3 4-29,7 6 17,3 3-12,8 3-9,1 0-23,0 0-2,0 0-19,0 0 4,6 9 9,12-2 12,-1 1-12,5-5 10,1-1-7,4-2 3,0-2 0,3-14 0,-2-10 0,-4-4 0,-1-5 0,-6-3 0,-3-1-1,-4-1 2,-7 1 1,-3 1 1,0 8-2,0 7 19,-1 6 26,-5 7-15,6 6 0,-3 2-7,3 2-8,0 0-16,0 26-20,0 17-1,0 16 21,0 11 1,9 5-1,-3 1 9,3 4-2,1 1 7,2 2-13,5-2 13,0-2-10,4-9 6,-6-11-9,-4-9 1,-6-8-2,-5-4 0,0-7-1,-1-5 4,-6-7-6,2-7 4,4-5-1,-2-6 0,3-1 0,0 0 2,0 0 14,0 0 3,0 0 6,0-3-12,0 2 0,0-1-2,0 2-2,0-2 2,0 1-1,0-2 6,0-5-6,0-2-10,1-7-9,10-6 0,2-6-4,4-5-8,-3-3-24,-6-4-20,-8 2 24,0 0-6,-24 1 11,-7 5 3,-4 5 30,1 7 3,6 5 38,10 7 0,6 5 13,9 1-10,3 1-32,0 0-3,0-3-6,22-4-14,16-5 8,15-2 6,7-2-5,-1 0-41,-6 4 7,-9 2-8,-8 3-35,-12 0-201</inkml:trace>
  <inkml:trace contextRef="#ctx0" brushRef="#br0" timeOffset="6239.5376">14139 1367 333,'0'0'146,"0"0"-83,0 0 43,0 0-61,-74-80-9,46 73-28,-5 5 4,0 2-3,-3 0-9,-2 9-1,2 9 0,3 3 0,4 5-1,5 3 2,6-2-1,6 3-3,12-1 2,0 2-17,24 2 10,16 2 8,14 0-2,8-3-4,3 0-6,-4 0 0,-6-4-19,-13 0 18,-11-4 4,-10-8 9,-14-1-1,-7-3-2,-7-4 0,-23 0 4,-7-4 49,-9-4-19,-2 0-14,0 0-11,0-6-5,1-3-125,2 0-40,0 1-96</inkml:trace>
  <inkml:trace contextRef="#ctx0" brushRef="#br0" timeOffset="6736.3667">14697 1357 486,'0'0'53,"0"0"-27,-100-24-5,64 22-3,1 2 29,4 0-10,1 20-36,3 11-1,1 10 0,3 9-7,7 5 7,0 4 5,5-5 3,11-4 22,0-8-16,25-8-13,14-6 17,12-8 12,0-10-7,4-9-6,0-1-6,0-3-11,-4-16-31,-5-2-51,-12-6-115</inkml:trace>
  <inkml:trace contextRef="#ctx0" brushRef="#br0" timeOffset="7160.3388">15064 1375 503,'0'0'26,"0"0"61,0 0-10,0 0-31,0 0-46,0 0 6,-5 95-2,7-44 12,4-2 15,-2-4-11,3-2-12,-2-6-6,0-2 1,-1-6-1,1-8 1,-1-5-2,-1-7-1,3-6 0,1-3-48,5 0-30,3-21-38,0-10-254</inkml:trace>
  <inkml:trace contextRef="#ctx0" brushRef="#br0" timeOffset="7360.3263">15136 1349 433,'0'0'286,"0"0"-228,0 0-25,0 0-33,16-83-1,14 70-2,8 2 3,8 2 0,-1 3 0,-7 6-1,-7 0-6,-6 0-53,-5 11-85,-10 1-103</inkml:trace>
  <inkml:trace contextRef="#ctx0" brushRef="#br0" timeOffset="7568.3112">15083 1533 262,'0'0'15,"0"0"46,0 0 46,0 0-28,89 0-23,-51 0-26,-1 0-10,-1 0-9,-5 0-10,-4 0-1,-6 3-34,-10 9-137,-7 2-243</inkml:trace>
  <inkml:trace contextRef="#ctx0" brushRef="#br0" timeOffset="7784.3">15101 1787 400,'0'0'141,"0"0"-130,0 0-11,0 0 51,0 0 23,101 8-20,-57-8-28,2 0-10,-6-3 2,-4-2-13,-5 2-4,-1 0-1,2-1-12,-1-4-78,-3-2-125</inkml:trace>
  <inkml:trace contextRef="#ctx0" brushRef="#br0" timeOffset="8901.158">15818 1297 581,'0'0'137,"0"0"-75,0 0-26,0 0-15,0 0-21,0 0-17,-17 58 11,15-11 6,1 3 0,1-6 3,0-1 0,0-4 2,0-5-5,0-3 0,0-7 0,0-8 0,0-4 1,0-6 0,0-3-1,0-3-18,4 0-36,4-18 25,3-9-12,2-6-6,-3-2 20,0-4 1,-5 0 13,-4 0 13,1-2 3,-2 2 5,0 0 23,0 4 3,-5 6 48,-1 3-9,3 6-28,2 8-30,1 5 10,0 5-23,0 2-2,0 2-6,13 20-15,10 16 15,5 9 6,0 5 2,-2 1-1,-2-3-1,-2-4 9,-1-5-7,1-7-2,4-5 0,-1-5-6,-1-9 6,-6-4 6,-5-7-5,-7-2-1,-1-2 10,-4 0 4,1-6 46,-1-8-42,1-2-17,-1-4-1,1-1 5,-1 0-3,1 0 0,0 3-4,-2 3 4,0 3-2,0 3 6,0 1-6,0 5 0,0 0 0,0 2-3,0-1 3,0-1-10,0-2 8,0 0 2,0-6-1,0 1 1,2-7 1,-2-1 1,1-5 2,1-1-4,-2-3-8,0 3-8,0 0 9,0 5 7,0 2 0,0 2 1,0 3-2,0 4 0,0 2-1,0 3 2,0 3 0,0 0-32,0 0-26,0 0-30,0 0-150,6 0 28</inkml:trace>
  <inkml:trace contextRef="#ctx0" brushRef="#br0" timeOffset="9701.1095">16709 1218 535,'0'0'176,"0"0"-130,0 0-46,0 0-7,-34 95 4,16-37 3,0-1 7,3-3 19,-1-3-10,1-5-9,-1-3-5,0-6 9,2-5 1,5-10-11,3-4-1,3-7 0,3-5 0,0-5 0,0-1-12,0 0-13,4-19 10,11-11 14,5-9-23,0-7 12,1-3-7,-1-1 8,-4-1 11,-2 0 4,-4 3 1,-1 2 33,-3 4 19,0 5-15,1 3 20,4 9-24,-1 6-25,2 5-9,3 9-4,5 5-4,5 9-4,8 27-4,1 16 1,-1 6 3,-6 7 7,-6-5 1,-9-6 4,-5-5 5,-6-9-6,-1-5-3,0-7 1,0-7-1,0-4-13,-7-6-5,3-8-26,-2-3-40,-4 0-73,0-18-391</inkml:trace>
  <inkml:trace contextRef="#ctx0" brushRef="#br0" timeOffset="9861.0965">16669 1468 551,'0'0'80,"0"0"-75,0 0-5,99 0 6,-52 0-2,5 0-4,-1 0-1,0 0-82,-9 0-47</inkml:trace>
  <inkml:trace contextRef="#ctx0" brushRef="#br0" timeOffset="10205.0749">17379 1265 567,'0'0'39,"0"0"50,0 0-13,0 0 0,0 0-64,0 0-12,0 21-23,0 23 23,0 8 2,-6 2-1,-3 1-1,0-7 4,2-8 8,4-5-12,1-11 1,2-4 2,0-8-1,0-8-2,0-2-28,0-2-47,10-8-5,3-11-71,-1-8-188</inkml:trace>
  <inkml:trace contextRef="#ctx0" brushRef="#br0" timeOffset="10594.9622">17405 1341 455,'0'0'121,"0"-102"-55,10 47-39,9 2-6,2 11 11,-3 7 9,2 11 4,-1 10-25,-3 7-8,5 7-8,-1 0-4,2 20-6,-4 10 6,-6 7-5,-11 7-9,-1 4-16,-13 2 1,-20-5-6,-5-8-32,-3-8-6,8-11-10,11-10 75,10-7 8,9-1 67,3 0 9,0 0 3,0 0-38,17 0-41,6 0-5,6 5 2,2 8 3,-1 4 8,-3 1 10,-5 3-4,-1 3 1,-2 1-1,-1 3-4,-4-3-7,-4-2 2,2-2-5,-3-5-25,0-2-13,3-3-46,-2-7-96,-1-4-63</inkml:trace>
  <inkml:trace contextRef="#ctx0" brushRef="#br0" timeOffset="11010.932">17971 1139 600,'0'0'90,"0"0"-76,0 0-12,0 0-1,0 0 2,0 0 1,114-25 9,-74 21-8,-1 1 1,0-2-6,-5 3-2,-7 0-5,-6-1-139,-12-1-137</inkml:trace>
  <inkml:trace contextRef="#ctx0" brushRef="#br0" timeOffset="11234.9187">18134 1083 161,'0'0'309,"0"0"-287,0 0-20,-16 85 42,14-47 26,2 2-7,0 1-35,0-3-15,6-1-4,4 0-8,0-3 6,-3 0-5,-2-6 4,-3-4-5,-2-3-1,0-7-50,0-6-132,-10-8-324</inkml:trace>
  <inkml:trace contextRef="#ctx0" brushRef="#br0" timeOffset="11402.9093">18028 1565 639,'0'0'150,"0"0"-146,0 0-3,0 0 2,0 0 5,104-10-5,-55 4-2,0 3-1,-3 2 0,-3 1-3,-7 0-67,-9-3-140</inkml:trace>
  <inkml:trace contextRef="#ctx0" brushRef="#br0" timeOffset="11978.8722">18990 1044 54,'0'0'414,"0"0"-327,0 0 0,0 0-64,-88-10-23,47 38 2,0 11 0,6 10 9,5 8 9,9 7 1,3-4-13,3-6 4,11-6 8,4-10-5,7-6-11,26-8 0,8-7 3,9-9 33,4-8-2,5 0-6,4-13-16,0-16-7,-1-6-2,-7-7 1,-10-3-7,-12-4-1,-14-3-2,-14-2-5,-5 3 2,-14 1-29,-14 8 15,-6 4-2,-4 9-12,1 9-41,1 9-64,1 11-141</inkml:trace>
  <inkml:trace contextRef="#ctx0" brushRef="#br0" timeOffset="12602.8336">20766 1117 475,'0'0'155,"0"0"-148,0 0 4,0 0-11,-39 122 18,27-67 17,5-1-2,2-3-14,5-6-15,0-1-1,0-6 2,0-6-2,0-3-3,0-9 0,0-8-41,0-11-117,0-1-131</inkml:trace>
  <inkml:trace contextRef="#ctx0" brushRef="#br0" timeOffset="13106.8012">20814 936 299,'0'0'96,"0"0"-15,-120-65-35,73 49-21,-1 11-4,0 5 11,3 0 2,2 25-33,3 16 23,-2 13-21,0 13-3,7 15 0,2 4 8,9 1-1,9-3 3,10-4-4,5-8 7,9-7-12,20-8 15,6-10-9,7-8-5,4-12 0,8-7 12,4-13 23,9-7-9,4 0 4,4-20-17,0-11-2,-4-8-11,1-8 1,-6-4-3,-6-6 0,-12-5 0,-12-1-12,-14-5 0,-16 0-4,-6 1 14,-15 5-9,-18 9-8,-6 6 19,-6 13 0,2 10-13,-1 11-51,2 11-107,6 2-217</inkml:trace>
  <inkml:trace contextRef="#ctx0" brushRef="#br0" timeOffset="13970.7453">22015 1390 492,'0'0'135,"0"0"-135,0 0-14,0 0 14,0 0 0,0 0 11,48 9 4,-25-9-3,3-8 2,-1-4-9,2-5 0,-5 1-5,2-2-3,-8 3-31,-5 3 9,-6 3 13,-5 4 10,0 2 2,0 3 63,0 0-40,0 0-23,0 13-22,-4 5 19,1 4-6,3 2 6,0-1 3,0 1 0,0-3-4,8-3 4,4-3 0,0-4 2,4-4-2,4-4 2,3-3-4,6 0-10,4-10-5,1-11-6,0-5-6,-2-3 23,-4-1 1,-6 4 6,-7 5-1,-4 5 39,-7 7 6,-1 6 12,0 3-8,2 0-49,2 9-8,3 13-4,6 6 12,-2 0 23,-2 1-6,-3-2 2,-6-3-5,0-3-6,-3-5 3,0 0-7,-12-2-4,-14-6-16,-10-2-53,-9-6-243</inkml:trace>
  <inkml:trace contextRef="#ctx0" brushRef="#br0" timeOffset="14146.7333">22339 1091 801,'0'0'0,"0"0"-59,0 0-230</inkml:trace>
  <inkml:trace contextRef="#ctx0" brushRef="#br0" timeOffset="15650.6386">24194 984 414,'0'0'72,"0"0"-13,0 0-41,0 0-6,0 0-5,80-80 3,-48 72-1,0 5-2,-1 3 16,-3 0 2,-2 9-8,-4 15-17,-2 7 6,-9 6-6,-6 3 0,-5 3 0,0-1 5,-21-1-5,-7-2 0,-5-3 1,-3-5-1,-1-5-28,2-3-4,4-4 8,7-4 22,6-3 0,9-1-2,6-5 3,3 1-9,3-1 3,24 0 7,12-1 69,12-4-16,7-1-35,1 0-8,-6 0 2,-7 0-12,-12 0-37,-13 0-94,-13 0-256</inkml:trace>
  <inkml:trace contextRef="#ctx0" brushRef="#br0" timeOffset="16389.1051">23953 1622 577,'0'0'88,"0"0"-50,0 0-9,0 0-12,0 0-14,112 0 9,-48-3 16,10-1-7,14 3 1,9 1-4,8 0 0,8 0-9,-3 0-3,-8 0 1,-13 0-7,-18 0 0,-16 0-2,-13 0 1,-11 0-23,-7 0-21,-12 0-32,-11 1-74,-1 4-122</inkml:trace>
  <inkml:trace contextRef="#ctx0" brushRef="#br0" timeOffset="17309.0475">24312 1760 358,'0'0'82,"0"0"-46,0 0-36,0 0-9,0 0-2,0 0 11,-10 78 10,1-36 36,-1 4-23,2-1 10,4-2-28,4-6 7,0-9-9,0-8-1,17-10-2,6-7 4,12-3 15,7 0 17,10-10-18,5-11-7,2-7-1,-7 0 1,-9-2-11,-7-2 1,-12 1 2,-5 0-2,-7 3 6,-5 4 13,-5 4 21,-2 6 25,0 3 4,0 5-24,-3 3-22,1 1-16,-2 2-8,1 3-11,-3 21-15,-2 12 19,2 11 7,3 6 1,1 0-1,2-3-1,0-3 1,0-9 1,-2-7 4,1 0-6,-2-6 3,0-2-4,3-4-26,0-4-38,0-7-34,0-8-99,0 0-218</inkml:trace>
  <inkml:trace contextRef="#ctx0" brushRef="#br0" timeOffset="17757.0174">25804 1552 695,'0'0'116,"0"0"-91,0 0-23,0 0 2,0 0 0,0 0-2,22 0 12,10 0-7,8 0-3,7 0 1,-1-3-5,-1 0-25,-5 1-55,-12-2-135</inkml:trace>
  <inkml:trace contextRef="#ctx0" brushRef="#br0" timeOffset="17973.0025">25803 1681 371,'0'0'0,"0"0"-9,0 0 9,0 0 36,0 0 61,81 34-36,-42-29-17,6-3-13,4 0-20,1-1-3,-1-1-8,-6 0-85,-3 0-223</inkml:trace>
  <inkml:trace contextRef="#ctx0" brushRef="#br0" timeOffset="18300.9825">26647 1207 487,'0'0'158,"0"0"-59,0 0-39,0 0-36,0 0-24,0 0-20,-15 74 17,2-21 3,2 3 5,5 0-5,2-3 2,1-1-2,0-6 0,2-3 4,-1-9-4,2-7-20,0-7-74,0-13-168</inkml:trace>
  <inkml:trace contextRef="#ctx0" brushRef="#br0" timeOffset="18556.9665">26395 1671 704,'0'0'27,"0"0"-27,0 0-28,0 0 28,0 0 1,118-6 3,-60 3-4,2 0 2,1 0 6,-5 2-8,-3-1 1,-3 0-4,-6 2-50,-10 0-128,-13 0-115</inkml:trace>
  <inkml:trace contextRef="#ctx0" brushRef="#br0" timeOffset="19108.9326">26589 1854 289,'0'0'99,"0"0"-44,81-58 4,-46 42-20,0 3-12,-2 6-2,-5 6 9,-3 1-2,-1 1-32,-4 20-1,-4 11-8,-10 5 4,-6 9 5,-6 0 2,-21-2 5,-3-5-4,-4-6-6,4-7 6,6-5-4,8-5 1,6-4-2,3-4-1,4-3 3,3-4-1,0 0 1,0-1 0,0 0 14,3 0 41,24 0-24,12 0-5,18 0-8,10 0-7,7-5-11,-3-6 0,-4-3-65,-15-2-106</inkml:trace>
  <inkml:trace contextRef="#ctx0" brushRef="#br0" timeOffset="19554.3508">27647 1510 603,'0'0'46,"0"0"-46,0 0 0,0 0 1,113 0 0,-67-1 7,1-1-4,-3 1-4,-5 1 0,-10 0 0,-10 0-77,-13 0-157</inkml:trace>
  <inkml:trace contextRef="#ctx0" brushRef="#br0" timeOffset="19778.3341">27644 1638 391,'0'0'84,"0"0"-79,79 0 27,-36 0-5,0 0-10,5 0 2,-5 0-13,-4 0-6,-3 0-53,-4 0-142</inkml:trace>
  <inkml:trace contextRef="#ctx0" brushRef="#br0" timeOffset="20220.609">28743 1242 529,'0'0'75,"0"0"1,0 0-55,-94 18-21,63 20-14,1 8 13,9 4 1,5-3 9,13-3 6,3-2-9,0-6-5,6-2 1,12-5 13,4-6-7,11-7 2,4-4 16,7-6-7,2-6 6,0 0-11,-3-12 0,-4-10-5,-6-7 1,-8-5-1,-8-4-4,-11-3-5,-6-2-8,-2-1-10,-17 0 11,-8 4-24,0 5-24,-1 11-54,2 10-68,7 13-137</inkml:trace>
  <inkml:trace contextRef="#ctx0" brushRef="#br0" timeOffset="20484.5925">29192 1575 745,'0'0'138,"0"0"-123,0 0-10,0 0 4,0 0-9,0 0 0,0 0-32,0 0-23,9 0-88,5-2-284</inkml:trace>
  <inkml:trace contextRef="#ctx0" brushRef="#br0" timeOffset="20980.5636">29631 1322 452,'0'0'124,"0"0"-23,0 0-74,0 0-27,0 0-16,0 0 0,-18 68 16,2-40 13,-2-5 1,4-4-12,5-5 3,5-5-3,0-4 0,2-2-2,2-3 4,0 0-4,0 0 1,13 0 1,11-3 15,7-5-15,-1-1 2,-4 5-2,-4 4 3,-6 0-5,-3 0-8,-3 8 6,0 12-6,-2 4 3,-2 5 5,-3-2 10,-3 2 6,0-4 7,0 1-15,0-2 15,-5-4 9,-5-4-11,-3-6-10,-1-2-4,-4-3 8,-3-2-4,-6-3-11,-4 0-39,0-5-78,4-14-198</inkml:trace>
  <inkml:trace contextRef="#ctx0" brushRef="#br0" timeOffset="21238.6108">29691 1302 558,'0'0'8,"0"0"-8,0 0 0,104-66 3,-71 58 5,3 3 4,4 3-1,4 2-10,2 0 1,-1 0 3,-1 0-5,-2 2 0,-3 2-1,-5 2 1,-7-1-41,-8-4-102,-7-1-180</inkml:trace>
  <inkml:trace contextRef="#ctx0" brushRef="#br0" timeOffset="22470.5354">7488 3720 261,'0'0'322,"0"0"-290,0 0-19,0 0-12,0 0 26,0 0-17,3 39-7,-3-21 1,0 3 4,0 2-5,0-2 0,-8 0-3,-4-2-50,-1-5-48,1-2-216</inkml:trace>
  <inkml:trace contextRef="#ctx0" brushRef="#br0" timeOffset="22670.5234">7649 3772 597,'0'0'129,"0"0"-113,0 0-13,0 0-1,0 0-4,0 0-3,13 10-4,-8 6 2,-2 2 1,-3 3-32,0 4-25,0-3-3,-5 2-179</inkml:trace>
  <inkml:trace contextRef="#ctx0" brushRef="#br0" timeOffset="23470.4695">11862 3380 594,'0'0'73,"0"0"-73,0 0-9,0 0 9,0 0 1,0 0-1,0 69 0,0-54 0,-3 1-1,-11 3-9,-2 0-46,-3-2-34,4-9-252</inkml:trace>
  <inkml:trace contextRef="#ctx0" brushRef="#br0" timeOffset="23686.4577">12072 3359 642,'0'0'144,"0"0"-144,0 0-3,0 0-5,0 0 6,0 0 2,23 73 3,-23-46-3,0 4-35,0 3-18,-18 1-80,-4-3-73</inkml:trace>
  <inkml:trace contextRef="#ctx0" brushRef="#br0" timeOffset="24662.3995">16448 3324 85,'0'0'510,"0"0"-467,0 0-43,0 0-22,0 0-9,0 0 31,-24 80 12,11-58 2,-3-1-11,-1 0-3,-1-3-40,0 0-68,-1-4-94</inkml:trace>
  <inkml:trace contextRef="#ctx0" brushRef="#br0" timeOffset="24870.3816">16668 3369 463,'0'0'263,"0"0"-234,0 0-29,0 0 0,0 0-19,0 0 13,1 54 3,-1-33-1,0 3-17,-7 2-66,-6 2-43,-6 0-21,-3-6-103</inkml:trace>
  <inkml:trace contextRef="#ctx0" brushRef="#br0" timeOffset="26105.564">20567 2806 344,'0'0'52,"0"0"4,0 0-8,-97-43-17,59 38 8,-3 4-30,3 1 37,-3 0-21,-2 4-16,3 14-6,-6 6-2,2 10-2,2 6-3,2 8 4,9 8-1,4 8 3,4 10-3,7 4 1,10-3 0,6-2 5,6-12-3,23-2 2,10-3-4,8-7 0,5-6 1,4-7 7,2-9 16,5-5 13,2-8 3,14-8 7,12-6-14,14 0-8,11-24-4,3-7-4,-2-9 0,-14-3-13,-12-4 11,-18 0-14,-18-1 4,-14-2 8,-16-2-5,-9-3 2,-13-6 1,-3-1-11,-2-1 0,-20 4 7,-5 1 10,-7 3-5,-5 3-12,-4 4-8,-8 9-20,-7 10-21,-9 13-24,-8 12-16,-7 4-56,-7 8-64</inkml:trace>
  <inkml:trace contextRef="#ctx0" brushRef="#br0" timeOffset="26676.014">20411 3070 577,'0'0'37,"0"0"-14,0 0-19,0 0-4,88-74 8,-69 70 8,5 2 6,4 2-15,2 0-7,0 12 1,-3 10-2,-7 9-15,-7 6-2,-9 10 3,-4 5 9,-7 3-6,-25-4-1,-8-6 5,-2-7-6,5-8 5,7-8-2,11-7 11,8-5 0,8-6-2,3-3-5,0 1 5,0-2 2,23 0 34,16 0 61,16-6-56,10-8-28,3-1-1,-6 3-6,-10 3-4,-13 3-58,-10-1-122</inkml:trace>
  <inkml:trace contextRef="#ctx0" brushRef="#br0" timeOffset="27866.8743">22301 3334 365,'0'0'48,"0"0"-40,0 0-7,0 0 40,0 0 7,0 0 7,52 4-15,-22-12-18,0-4-7,0-2-3,-2-2 5,-5-2-10,-1-2-1,-6 2-1,-5 3 0,-5 2 3,-3 3-3,-2 3-3,-1 4 7,0 2 2,0-1-10,0 2 5,0 0-6,0 0 0,0 0-1,0 0-5,0 6-7,0 4 12,0 1 2,0 1 3,0 0-4,0 2 0,0-2-3,3-2 6,8-1-3,-1-3 4,6-3-4,1-1 12,5-2-7,2 0-3,3 0 4,-4-9 5,-1-5-9,-5 0-1,0 1 14,-5 0-5,-2 2 9,0 1-7,-1-3 2,-1 5-14,-3 0 1,-1 5-6,-2 1 5,-1 2 0,1 0 0,-2 0 0,0 0 0,0 0 0,0 0 4,0 0-3,3-2-1,4-3 0,2-1 0,2 1 0,-4 0 0,2 0 0,-5 3 2,-2 1-2,-1-1 1,-1 2 8,0-1 10,0 1-7,0 0-7,0 0-5,0 0-1,5 0 0,3 0-8,5 12 8,2 10-8,0 9-1,-3 4 5,-2 3-4,-1-3 9,-3-5 18,0-4-10,-6-5-3,0-5 5,0-2-6,0-3 6,-11-1-4,-6-4-6,-3-3-1,-5-3-24,-2 0-28,-3-3-52,2-14-92,-1-5-176</inkml:trace>
  <inkml:trace contextRef="#ctx0" brushRef="#br0" timeOffset="28082.8604">22650 3000 775,'0'0'51,"0"0"-48,0 0-3,0 0-27,0 0-10,0 0-21,-31-27-150</inkml:trace>
  <inkml:trace contextRef="#ctx0" brushRef="#br0" timeOffset="28978.8012">24414 3026 311,'0'0'39,"0"0"-14,0 0-3,0 0 27,88-85-8,-64 74-7,3 3-15,-2 4-4,2 2 2,-4 2-8,4 2-2,-1 17-7,1 8 0,-7 8-7,-7 7-11,-12 9 9,-1 4 4,-23 2 5,-14-3 4,-6-9-4,-4-6-14,3-7 7,5-10 14,11-5 3,9-7 37,9-6-9,9 0-22,1-3-2,0-1-7,15 0 3,15 0 25,16 0 30,8 0-43,1 0-14,2 0-3,-5 0-5,-2 0 0,-5 0-2,-4 0-59,-8 0-97,-8 0-198</inkml:trace>
  <inkml:trace contextRef="#ctx0" brushRef="#br0" timeOffset="29354.7783">24142 3583 424,'0'0'204,"0"0"-173,0 0-27,0 0 4,0 0-4,109 10 7,-45-10 15,15 0 0,8 0-1,1-1-9,0-7-7,-4-1-4,-3 0-3,3 0 0,7 4-2,1 1-14,-1 4 4,-11 0-153,-22 0-135</inkml:trace>
  <inkml:trace contextRef="#ctx0" brushRef="#br0" timeOffset="30225.0155">24585 3673 552,'0'0'54,"0"0"-31,0 0-11,0 0-12,0 0-21,0 0 9,-19 75 6,17-41 6,2-3 2,0-3-2,0-3 4,0-4-4,5-5-1,13-2 1,10-7 1,7-5 0,9-2-1,6 0-8,2-20-1,-3-4 5,-9-6-1,-10 0 4,-9 1 1,-12 7 4,-8 4 24,-1 4 44,0 7 19,0 4-29,0 3-15,0 0-47,0 0 0,0 19-20,-1 7 16,-1 9 3,2 2 2,0 2-2,0 5 2,0-2 0,0 2 0,0-2 0,0-4 0,3-7-1,8-5 0,4-8-35,1-8-73,2-7-165</inkml:trace>
  <inkml:trace contextRef="#ctx0" brushRef="#br0" timeOffset="30616.9878">25952 3482 123,'0'0'477,"0"0"-384,0 0-50,0 0-17,0 0-15,0 0-3,54 4-4,-13-4-2,0 0 2,-4 0-4,-7 0-2,-9 2-50,-11 3-98,-10-1-246</inkml:trace>
  <inkml:trace contextRef="#ctx0" brushRef="#br0" timeOffset="30792.9758">25894 3643 235,'0'0'8,"0"0"62,0 0-26,88 16 18,-51-16-21,3 0-14,3 0-11,2 0-6,-3 0-10,-2 0 0,-5 0-107,-9-3-261</inkml:trace>
  <inkml:trace contextRef="#ctx0" brushRef="#br0" timeOffset="31305.6017">26975 2951 540,'0'0'82,"0"0"10,0 0-41,0 0-40,0 0-11,0 0-14,-23 48-1,10 5 15,0 8 5,3 2-4,4-1-1,3-8 0,3-2-1,0-6 1,1 0-33,5-7-30,-1-11-101,1-11-328</inkml:trace>
  <inkml:trace contextRef="#ctx0" brushRef="#br0" timeOffset="31550.9849">26616 3570 614,'0'0'15,"0"0"-14,0 0-1,0 0 4,119 5 1,-61-5 9,4 0-2,5 0-3,0 0-3,3 3-6,-6 0-2,-7 0-4,-8 2-104,-10-3-101</inkml:trace>
  <inkml:trace contextRef="#ctx0" brushRef="#br0" timeOffset="32094.954">26682 3806 624,'0'0'211,"0"0"-194,0 0-17,0 0 0,80-53-2,-44 41 2,4 4-3,-1 5 3,-3 3 7,-3 0-7,-4 11 0,0 9-8,-6 5 5,-6 3-3,-8 4 2,-6 0 4,-3-1-29,-10 1 4,-19 1-1,-10 0 18,-8-1 8,0-2 0,4-6-3,7-3 3,12-4 8,10-8-8,6-5 0,8-2 0,0-2 0,0 0 7,21 0 27,24 0-13,23-6-5,17-6-4,5 1-7,-7-1 0,-9 0-7,-9 1 2,-4 0-37,-4-2-43,-10-5-219</inkml:trace>
  <inkml:trace contextRef="#ctx0" brushRef="#br0" timeOffset="32510.9247">28357 3425 197,'0'0'482,"0"0"-369,0 0-66,0 0-22,0 0-23,0 0-2,114-9 4,-75 3-3,-3 0-1,-4 3 0,-7 3-42,-8 0-54,-7 0-122,-10 0-174</inkml:trace>
  <inkml:trace contextRef="#ctx0" brushRef="#br0" timeOffset="32726.913">28299 3587 340,'0'0'162,"0"0"-156,0 0-2,0 0 22,100 2 9,-50-2-11,5 0-19,-1-2 1,0 1-6,-6-1-1,-10 1-54,-6-2-121</inkml:trace>
  <inkml:trace contextRef="#ctx0" brushRef="#br0" timeOffset="33326.1195">29346 3149 466,'0'0'72,"0"0"-38,0 0-34,0 0-6,0 0 6,-97 102 0,75-56 10,4-1 4,7 0-3,8-1-10,3-2-1,0-1 2,11-5 0,7-5 1,7-7 22,6-6 15,8-6-5,6-6-11,3-6-7,1 0-13,-6-14 9,-8-12-11,-10-5 6,-13-7 2,-6-4-8,-6-2 0,0 0 3,-18 1 7,-4 0-12,0 4-39,-1 3-99,2 7-172</inkml:trace>
  <inkml:trace contextRef="#ctx0" brushRef="#br0" timeOffset="33590.1028">29890 3465 848,'0'0'94,"0"0"-94,0 0-46,0 0 28,0 0-6,0 0-52,0 10-142</inkml:trace>
  <inkml:trace contextRef="#ctx0" brushRef="#br0" timeOffset="34102.0708">30293 3250 376,'0'0'66,"0"0"-63,0 0-3,0 0-2,0 0 2,0 0 50,-31 89-23,21-69-12,2-4-5,5-3-9,2-3-1,1-6-1,0 0-2,0 0-1,0-1-3,12-2 7,6 1 9,2-1-3,1 1-5,-3 2-1,-4 0 0,-3 6 0,0 2 0,1 4 15,3 5 3,-5 0-5,1 4 1,-7-1 7,-1 0-7,-3-2 28,0-1-11,0-3 0,-10-1-13,-8-2 3,-6-1-10,-4-3 9,-7 0-5,0-4-13,-1-2-2,0-3-68,6-2-75,8 0-104</inkml:trace>
  <inkml:trace contextRef="#ctx0" brushRef="#br0" timeOffset="34386.3128">30354 3157 806,'0'0'24,"0"0"-24,0 0-76,119-48 37,-67 45 38,7 3-3,7 0 0,-2 0-12,-6 4-24,-7 3-3,-14 0 11,-5 0-11,-8 1 19,-2 0-14,-4-4-50,0-1-137</inkml:trace>
  <inkml:trace contextRef="#ctx0" brushRef="#br0" timeOffset="42407.7056">30995 1509 91,'0'0'195,"0"0"-141,0 0-18,0 0-2,0 0 8,82-3-16,-58 3 10,2 0-11,3 0-8,-4 0-11,2 0-1,-3 0-5,0 0 1,1 4-1,-2-1-23,-4 0-118</inkml:trace>
  <inkml:trace contextRef="#ctx0" brushRef="#br0" timeOffset="42647.6911">31036 1638 282,'0'0'63,"0"0"-7,0 0 9,0 0-17,100 5-22,-62-5-17,2 1-5,2 1-4,0-1-18,-5-1-110,-2 0-147</inkml:trace>
  <inkml:trace contextRef="#ctx0" brushRef="#br0" timeOffset="43143.6588">31776 1149 396,'0'0'103,"0"0"-54,0 0-17,0 0 10,0 0-2,0 0-18,0 0-22,0 16 0,-6 15-5,-4 12 5,-3 7 29,-1 4-21,4 0-3,5-1-3,5-4-1,0-4-1,0-6 0,3-3-5,6-6-48,-2-5-43,-1-5-20,-1-8 8</inkml:trace>
  <inkml:trace contextRef="#ctx0" brushRef="#br0" timeOffset="43855.6141">31762 1209 75,'0'0'267,"0"0"-196,0 0-28,0 0-3,0 0-15,0 0-8,7-3-10,-1 3-7,1 0-3,3 11 3,-3 11-1,0 13 5,1 9 12,1 5 16,2 5-17,5 0-9,1-3-3,3-8 1,2-3-4,-3-6-1,0-6-17,-5-7 10,-2-7 8,-1-7 1,-5-5 1,1-2 3,1 0 0,-1-5 16,4-13-1,-4-3 27,1-4 6,0-7-1,0 1-22,-2-6-8,2 0-18,-2-1 1,2 0-4,0 4 1,-2 4-2,-2 2-2,1 6-16,0 7-13,-3 5-21,0 5-24,-2 5-123</inkml:trace>
  <inkml:trace contextRef="#ctx0" brushRef="#br0" timeOffset="44159.5942">32233 1609 428,'0'0'158,"0"0"-60,0 0-81,0 0-17,0 0-9,0 0-1,-6 53 9,3-29 2,2 0 4,1-1 0,0 1-5,0-1-15,0-2-69,0-5-46,0-2-71</inkml:trace>
  <inkml:trace contextRef="#ctx0" brushRef="#br0" timeOffset="44559.5675">31403 1922 489,'0'0'111,"0"0"-81,0 0 10,0 0-16,0 0-10,114 11-5,-43 1 16,6 2-21,6-1 12,7 1-7,5-5 4,2-2-5,-1 0-8,-5-6 1,-5 0-1,-4 1 0,-9-1-13,-12 2-29,-19-1-29,-19-1-96,-20-1-52</inkml:trace>
  <inkml:trace contextRef="#ctx0" brushRef="#br0" timeOffset="45873.3978">31663 2198 244,'0'0'122,"0"0"-97,0 0-22,0 0 56,-15 79 0,3-47 1,3 6-12,2-1-32,-3 4 29,2 0-39,-1 1 11,-3-1 8,5-2-7,-1-4-12,0-3-1,1-3 0,1-5-4,2-4 0,1-5-1,1-6-24,2-4-44,0-5-71,0 0-62,8-12-81</inkml:trace>
  <inkml:trace contextRef="#ctx0" brushRef="#br0" timeOffset="46405.9338">31726 2186 334,'0'0'174,"0"0"-122,0 0-52,0 0-4,0 0 3,0 0 1,27 105 10,-14-59 11,2 0-17,3-1 1,0-1 8,4-5 3,2-2 17,-3-6-1,0-2-26,-1-7 7,-1-4-6,-2-4-1,-3-7-1,-8-3-2,0-2-1,-5-2 7,1 0 30,-1 0 10,2 0-8,-1-4 14,4-8-29,0-8-15,2-1-9,0-5 1,-2-4 5,2-1 5,0-4-10,1-1-1,2-2-2,1 2-19,1 5-24,1 2-17,1 5-10,-2 7-19,-1 4-108,-3 2-253</inkml:trace>
  <inkml:trace contextRef="#ctx0" brushRef="#br0" timeOffset="47221.8841">31035 3468 289,'0'0'106,"0"0"-27,0 0-15,0 0 12,0 0-9,0 0-40,64 2-11,-33-2-8,-2 0-1,-3 0-5,-7 0-2,-3 2 0,-7 2-51,-5 0-74,-4 2-133</inkml:trace>
  <inkml:trace contextRef="#ctx0" brushRef="#br0" timeOffset="47421.8762">31007 3638 198,'0'0'89,"0"0"-84,0 0 24,0 0 79,0 0-11,0 0-9,76 10-45,-35-10-29,3 0-5,2 0-3,-3 0-6,-1 1-50,-6-1-75,-5 0-151</inkml:trace>
  <inkml:trace contextRef="#ctx0" brushRef="#br0" timeOffset="48253.8192">31776 3342 370,'0'0'46,"0"0"20,0 0-27,0 0-2,0 0 6,0 0-26,0-22-17,0 36-36,-3 18 26,-4 12 10,0 7 42,-1 0 8,-1-2-25,-1-3 10,4-7 1,1-4-1,4-5-28,1-6 4,0-5-10,0-4 3,0-6-4,0-2 0,0-4-2,0-2-20,0-1 3,0 0 19,0-6 0,1-13-11,2-6-13,5-6 8,2-4 6,1-3-1,2-4 9,5-3 4,1-2-3,-1 1 2,3 2 18,-2 3 0,-4 2 8,-4 5 16,-2 5-8,-3 7-19,-2 9-5,-1 6-10,-1 6 0,-2 1-1,0 0-15,0 18-11,4 22 4,5 16 22,0 7 1,3 5 4,3-3-1,0-8-2,0-6-1,-2-10-1,2-9-3,-4-7 3,-1-5 4,2-7-4,-2-5 2,5-5-1,3-3 5,3 0 2,-1-7 2,0-14-3,-2-9 2,-4-7-9,-4-7 0,1-4-3,-5-5 3,1 4-3,-1 2-4,4 8-36,-1 7-17,4 8-76,0 6-118</inkml:trace>
  <inkml:trace contextRef="#ctx0" brushRef="#br0" timeOffset="48869.7818">32355 3736 540,'0'0'194,"0"0"-132,0 0-49,0 0-1,0 0-3,0 0 4,51-51-13,-32 51-4,0 0 4,-3 0-2,-4 5 1,-4 7 0,-3 4-8,-3 7-3,-2 1 8,0 3-5,-12-1 1,-8-2 2,-4-2 2,-1-4 2,4-2-2,2-3 3,8-2 0,6-6 2,3-2-2,2-1 1,0 1-13,3 0 8,24 2 5,13 0 19,9 0 6,8 1-17,-2-3-3,-1-1-5,-11-1-8,-4-1-42,-11 0-81,-11 0-223</inkml:trace>
  <inkml:trace contextRef="#ctx0" brushRef="#br0" timeOffset="49541.9268">31665 4010 241,'0'0'74,"0"0"-56,0 0 66,123 27 7,-63-18-23,16 5 7,12 0-4,15 1-21,3-2-19,0-1-10,-9-3-18,-12-1 3,-18-2-4,-16-2 0,-13-2-2,-11 1-18,-9-2-46,-11 1-78,-7-2-74</inkml:trace>
  <inkml:trace contextRef="#ctx0" brushRef="#br0" timeOffset="50293.8792">31970 4278 293,'0'0'22,"0"0"-22,0 0 0,0 0 5,-16 77 31,7-38 48,2 5-10,-1-2-13,2-1-15,0-2-7,3-2-24,3-2 3,-1-4-11,1-3 1,-2-4-7,-2-3 9,2-6-4,-1-6-4,3-3 1,0-4-3,0-2-35,0 0-47,0 0-24,8-17-313</inkml:trace>
  <inkml:trace contextRef="#ctx0" brushRef="#br0" timeOffset="50749.8541">32045 4286 325,'0'0'137,"0"0"-67,0 0-44,0 0-25,0 0-1,0 0-12,23 46 12,-10-2 15,-3 6 25,-2 3 0,0-1 0,-1-7-18,-1-3-5,1-5-14,1-9 2,2-2-3,-1-6 4,2-7-2,2-4 1,-1-8-4,1-1 2,2-1-1,1-19 3,-1-7-4,0-3 3,-4-6 1,-7-6-5,-2-3 5,-2-4-2,0-2 27,-2-4 9,-2 2-17,4 5-9,0 4-9,0 11-4,7 6-4,3 6-32,-5 10 14,0 5-18,-5 5-95,0-2-98</inkml:trace>
  <inkml:trace contextRef="#ctx0" brushRef="#br0" timeOffset="51768.3582">31000 971 256,'0'0'72,"0"0"16,0 0-30,0 0-40,0 0-16,0 0-2,-75 6 0,54 19 26,-3 7-4,-2 11-2,0 9-2,-1 15-11,2 11-2,-2 9-2,9 11 1,4 5-2,13-1-1,1 1-1,24 0 2,20-8 1,17-9-4,11-14 1,14-13-6,12-14-24,8-12-41,4-11-56,-5-11-170</inkml:trace>
  <inkml:trace contextRef="#ctx0" brushRef="#br0" timeOffset="52296.3193">32828 1157 402,'0'0'58,"0"0"-20,0 0-31,0 0-7,0 0 4,29 96 0,-17-30 31,1 11 3,-3 13 3,0 8-20,-2 1-16,0 3-3,-5 1 2,-3-2 2,0-8-5,-11-7 2,-20-9-3,-14-6-12,-11-5-42,-12-3-17,-6-11-138</inkml:trace>
  <inkml:trace contextRef="#ctx0" brushRef="#br0" timeOffset="53008.2806">31165 2745 193,'0'0'216,"0"0"-162,0 0-35,0 0-10,0 0 19,0 0 55,-6-41-36,6 41-10,-3 0-28,-4 0-9,-4 7-9,-10 14 2,-7 8 7,-3 6 5,-4 7-3,-1 4 1,0 4 5,-1 6 2,0 4-10,-3 9 2,5 5-2,4 1 0,4-2-1,6-1 1,0 3 0,5-2 2,4 1-2,7-2-1,5-7-6,5 0 6,22-1-1,9-6 2,4-2-13,11-5-28,5-9 23,11-7-43,11-9-17,6-10-60,2-10-115</inkml:trace>
  <inkml:trace contextRef="#ctx0" brushRef="#br0" timeOffset="53656.2345">33098 3121 440,'0'0'52,"0"0"-41,0 0-6,0 0-5,0 0 1,-13 81 4,13-39 13,0 16 11,0 7 19,0 8-19,0 7 7,0 2-16,0 1-18,-3-6 1,-8-7 4,-3-6-7,-4-10-4,-2-4 4,-5-5 0,-2-1 0,-6 1 0,-7 4-7,-12 0-47,-8-5 13,-7-4-72,-6-10-34,-5-9-50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17:28.2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5069 11154 275,'0'0'157,"0"0"-104,0 0 13,0 0-20,0 0-2,0 0-44,0 0 16,0-19 5,0 17-3,0 2 33,0 0-20,0 0-8,0 0-7,0 0-8,0 0-9,0 0 1,0 0-20,0 0 14,3 15-20,3 6 26,3 8 0,0 4 11,0 6-13,3 2 2,-4-1 0,3-1 11,-2-2-11,-3-5 0,3-3 1,-3-4 3,-1-3-4,-1-4 0,1-3 1,-2 0-5,0-6 4,1 0 0,-1-6-3,-2-3-23,2 0 10,2 0 12,1-11 4,5-10 10,2-6-7,-3-3 7,-2 2 0,-1 0-5,-2 4-5,-2 6 0,-2 5 1,1 2-5,1 5 4,-2 3 0,-1 3-3,5 0-7,-1 2-5,8 16-3,0 6-8,1 3 25,1 0-7,-1-4 8,4-2 0,2-5-2,-4-2-5,6-4 7,-6-2 0,-2-3-2,-2-2 3,-4-3-1,0 0 7,1 0 3,-2-16 38,6-8-9,1-8-38,-1-4 27,0-1-25,-3 1-1,-3 3-2,-3 2 4,0 3-4,-1 2 0,-1 4-10,2 5 3,-2 4-35,-1 3-12,0 6-9,0 3-93,0 1-183</inkml:trace>
  <inkml:trace contextRef="#ctx0" brushRef="#br0" timeOffset="713.7864">5973 11559 364,'0'0'13,"0"0"-7,0 0 28,0 0 18,0 0 8,0 0-27,87 23 5,-72-23 18,1 0-41,1 0 10,-1-7-10,-1-3-11,4-2 20,-5-5-19,5-1-3,-7-1 9,-2-1-4,-5 0-7,-5 3 0,0-3 5,0 4 2,-8 0-5,-6 4 0,-6 6-4,2 5 0,-1 1 2,-1 0 0,3 16 5,0 10-7,4 7 2,5 6 0,5 2-7,3-4 6,0-3 1,2-6 0,13-7-4,7-3-5,8-6 8,3-6-8,4-4-52,-2-2-66</inkml:trace>
  <inkml:trace contextRef="#ctx0" brushRef="#br0" timeOffset="9715.526">7007 11107 264,'0'0'179,"0"0"-128,0 0-11,0 0 27,0 0-59,0 0-6,3-1-2,-3 1 0,0 9 0,0 3 14,3 3-5,-3 3 17,0 3-16,0 4-6,-6 4-4,-9-2-31,-2 2-58,0-5-180</inkml:trace>
  <inkml:trace contextRef="#ctx0" brushRef="#br0" timeOffset="10688.794">7668 11399 394,'0'0'104,"0"0"-22,0 0-34,0 0 6,0 0-26,0 0-9,-47-6-10,30 6-7,-2 0-2,-4 11 0,4 2-9,-2 4 9,3 2 0,2 4 0,5 1-9,1 2 8,7-2-2,3-2-3,0 1-6,0-5 6,3 0 6,7-3 0,1-4-7,2-4-1,2-4 8,6-3 0,-3 0 5,9-6-5,-2-11 1,-1-2-1,-3-5 12,0-5-6,-5-1-6,-4-2 0,-1-4 9,-4-1-3,0-3-6,-1-2 1,0 0 25,-1-1-24,-1 2 22,-4 2 7,0 2-30,0 3 59,0 2-46,0 7-8,0 8 3,0 9 6,0 8-15,-4 0 14,1 0-7,3 21-14,-3 18 8,0 17-1,0 8 15,1 2 0,2-7-15,0-6 0,5-10-2,8-7-6,2-8 8,4-7-11,0-2 9,3-4-55,2-4 14,2-4-15,3-7-56,-2 0-83</inkml:trace>
  <inkml:trace contextRef="#ctx0" brushRef="#br0" timeOffset="12684.7904">9261 11381 333,'0'0'198,"0"0"-113,0 0-57,0 0 27,0 0-24,0 0-22,3-24 35,-3 21-23,0 2 19,-10-2 12,0 1-45,-2 1 3,-5 1-10,-1 0 0,-4 0 3,0 0-3,-2 11 0,4 2-9,3 0 3,4 2 1,6-1 5,1 2-13,5 3 4,1-1 6,0-2 3,0 1-2,0-3-14,11 2 9,3-3 6,5-2 2,1-1-1,4-2 2,6-4 0,2 0-2,7-4-65,0 0 21,-8 0-89,-6-2-318</inkml:trace>
  <inkml:trace contextRef="#ctx0" brushRef="#br0" timeOffset="13902.7923">9755 11342 283,'0'0'164,"0"0"-95,0 0 5,0 0-21,0 0-2,0 0-49,-83-8 12,61 21-13,0 5 5,0 6 7,3 3-12,5 0-1,3 1 0,5-4 0,4-4 0,2-4 0,0-2-5,0-3-4,6-2 9,4-3 0,1-2 1,2-2 4,-1-2-10,2 0 4,2 0 1,2-12 8,3-5-7,1-4-1,-1-1 0,-3-1-2,-3 4 2,-8 5-3,-2 5 3,-5 6 4,0 3 0,0 0 16,0 0-6,0 0-14,0 3-25,0 7-13,3 7 38,1 0-4,1-1 4,7-3-6,0 0 4,2-1-26,2-5 27,-3-2-2,2-4 6,1-1-5,-1 0 2,4-1 0,-2-13 17,2-4-10,-2-5 1,-1-2-2,-4-5 1,1-3 5,-5-2-11,0 0 5,-4-1 20,2 0-6,-5 2 0,-1-2-6,0-1-9,0 6 27,0-1-26,-7 6 10,0 5 4,-4 6-17,6 8 10,0 4-1,0 3-10,4 0 12,-1 0-14,1 14 0,-2 20-11,1 13 13,2 9-2,0-1 0,0 2 4,2-3-10,7-4 6,2-5 0,2-9-2,1-7-1,1-5 2,2-6 1,-1-4-10,2-4-3,-3-2 15,-2-5-2,-1-1 2,3-2 4,5-5-6,5-15 0,2-11 8,-2-7-20,-1-5 12,-3-4 0,-3 2-4,-5-1 7,-5 6-3,-1-1 0,-4 5 2,-3 5 28,0-1-5,0 3-11,0 2 16,-10 6-22,4 6-11,1 7 3,-1 7 0,3 1 3,-3 0-3,-2 17 0,-3 19-6,-4 13 15,5 7-9,-1 5 0,7-3 2,-2-5-9,6-9 7,0-4 0,0-9-1,9-5-31,3-7-12,4-5-30,-2-3-56,0-10 30,1-1-183</inkml:trace>
  <inkml:trace contextRef="#ctx0" brushRef="#br0" timeOffset="16305.8323">11277 11524 439,'0'0'181,"0"0"-181,0 0 10,0 0-2,0 0 7,0 0-10,0 0 26,9 18-30,-2-15 19,1-3-9,3 0-6,3 0 31,1 0-15,6-10-3,1-5-1,1-3-13,4-5-4,-2-3 0,-1-2 7,-3-2-18,-2-2 14,-4 1-3,-3-4 1,-3 0 5,-2 1-6,-4-1 0,0 0 5,-1 2-8,1 2 3,-3 2 0,0 5 6,0 3-3,0 6-3,0 7 0,0 4 6,0 4-5,0 0-1,0 0 0,0 0-2,0 0-12,0 1 12,0 14-10,0 9 12,0 9 0,0 8 1,-3 8-1,3 0 9,-2 2 3,2-3-12,0-2 0,0-7 2,0-3-3,0-5 1,5-2 0,7-6-3,1-2 2,5-6 1,3-3 0,4-3-2,2-6-9,3-3 14,4 0-3,2-12 11,3-9-5,-1-6-6,-1-7 0,-3-3 9,2-7-24,-3-2 15,-2-1 0,-3 2 0,-4 0-1,-6 6 1,-5 1 0,-8 5 1,-2 2-1,-3 6 0,0 4 2,0 4 2,0 5-2,-3 6-2,0 3 0,-2 3 1,-2 0-3,-3 14 2,-2 13 0,-5 11 5,5 5-1,-1 6-4,6 0 0,0-1 5,3-1 3,-1-3-5,3-5-1,0-3 12,1-3-4,1-6-10,0-1 0,0-7 9,0-2-12,0-4 3,0-4 0,0-4-3,0-4 6,0-1-7,0 0 4,0 0-17,0-4 6,3-16 5,7-8-9,4-5 10,0-2-61,3 2 32,1 3 24,0 6 2,3 4 6,1 7 2,-4 6 0,3 4-6,-2 3 11,1 0-5,0 11 0,0 7-12,-5 2 11,1 2 1,-4-1 0,0 0 8,1-3 2,-1-1-6,2-2-4,-4-2 11,2-3-11,-2-2 0,1 0 1,-2-3 2,3-4 1,1-1-4,1 0 0,2-6 6,2-12 8,-1-6-12,2-3 0,-7 0-2,0 1-17,-5 5 17,-2 6-7,-2 5 10,-3 5-3,1 2 0,-1 3 4,0 0-4,0 0 0,0 5-25,0 14 12,0 8 6,0 4 7,0-2 3,0 0 17,3-5 22,2-4-32,3-2-10,0-3 0,3-5 6,0-2-6,3-5 0,2-3 0,1 0 6,7-14 2,-2-8-8,3-7 0,-2-2-26,-4-1 25,2-1-11,-6 3 12,0 6-13,-5 6 14,-2 7-1,-1 6 14,2 5-3,0 0-3,3 6 0,1 11 15,1 2 47,-2 2-62,0-1 14,-3-2-10,-1-1 9,-2-3-16,-4-3 1,-2 3-2,0-3 8,0 2-2,-15 1-10,-6 1 0,-6-3-20,-3-2-6,1-7-61,-1-3-148</inkml:trace>
  <inkml:trace contextRef="#ctx0" brushRef="#br0" timeOffset="16572.8271">12701 11157 921,'0'0'5,"0"0"-5,0 0 0,0 0-1,0 0-9,0 0 5,-6 0-25,6 0-21,0 0-1,0 0-114,0 0-237</inkml:trace>
  <inkml:trace contextRef="#ctx0" brushRef="#br0" timeOffset="17197.8017">11274 11290 330,'0'0'150,"0"0"-86,0 0 23,0 0-62,0 0-6,0 0-6,0 0 2,72-32 27,-42 29-18,1-1-10,2 2-12,1-1 5,-1 3-11,0 0 4,1 0-12,2 0 11,3 0-35,4 0-13,6 0 0,2 0-10,-3 0-107,-5 0-162</inkml:trace>
  <inkml:trace contextRef="#ctx0" brushRef="#br0" timeOffset="19881.8074">14832 11001 279,'0'0'58,"0"0"63,0 0-57,0 0-1,0 0 15,0 0-51,-4-11 30,4 11-2,0 0-31,0 0 28,0 0-44,0 0-5,0 6-6,0 18-9,0 12 12,0 9 0,0 5 0,0-2 9,0-3-9,0-3 5,0-6-2,0-3 2,0-1-5,0-3 0,0-3-31,0-1 12,0-1-66,0-3-45,0-6-62,0-9-174</inkml:trace>
  <inkml:trace contextRef="#ctx0" brushRef="#br0" timeOffset="20332.7973">14797 10973 396,'0'0'49,"0"0"-7,0 0 37,27-85-7,-17 62-13,0 2-44,4 1 13,1 2-5,0 5-22,3 4 22,1 1-19,0 7-4,4 1 0,-3 0 1,2 13-1,0 10 0,-1 4 3,-5 3 12,-1 0-15,-6 0 0,-3-1-1,-3-5-6,-3-3 7,0-1 0,0-1-13,-7-1 13,-9-1 0,-4-1 0,-6 0-4,0 0-17,2-4-7,3-2-52,4-2-76,8-2-76</inkml:trace>
  <inkml:trace contextRef="#ctx0" brushRef="#br0" timeOffset="21215.8257">15156 11340 293,'0'0'40,"0"0"-3,0 0 27,0 0-20,0 0 13,0 0-26,35 41-14,-22-41 55,3 0-46,4 0 5,2 0-25,-1-9 12,3-5-17,-3 0-1,-3-3 2,-1-1-1,-3 0 8,-4 0-9,-4-2 3,-4 1 8,-2-2 2,0 0-13,0 1 3,-3 1-1,-5 1-2,0 4 0,0 3-1,0 5-32,1 2 18,-2 2-14,2 2 3,-1 0 23,2 0-32,2 3 30,1 4 3,3 2-19,0-1 13,0-2 8,0 1 0,12-2-6,0 0 8,2 0-2,5-4 0,3-1 11,3 0 9,5 0-12,4 0-4,4 0 31,2 0-31,-1-1 5,-12-1-9,-5 2 2,-10 0-5,-5 0 3,-2 5 0,-2 6-12,0 1 16,-3 4-4,0-3 0,1-1 12,1 2-16,-1-2 4,4 3 0,1 1 37,0 2-25,1 0-3,2-1-9,3 0 10,-3-4-13,0-1 3,4-1 0,-1-5-2,5-2 10,1-4-8,3 0 0,2 0 7,3-6-21,-1-9 14,1 0-49,-7-3 18,-6 0-131,-4-2-157</inkml:trace>
  <inkml:trace contextRef="#ctx0" brushRef="#br0" timeOffset="22784.7478">16190 11182 381,'0'0'89,"0"0"-20,0 0 9,0 0-50,0 0 1,0 0-29,-86 20 0,72-3-1,7 2 2,1 7-1,1 0 5,4-1 1,-1-3-6,2-1 0,0-4 0,3-3-7,11-4 6,4-5 1,2-2 10,1-3-9,3 0 11,3 0-12,1-11 4,-1-7-4,-4 0 0,-2-3-16,-7 0 2,-5 0-30,-6 3 38,-3 4 2,0 4 4,-7 2 7,-8 5 3,3 1-4,-1 2-5,2 0 12,5 0-13,3 0 0,2 0-16,1 0 13,0 0-15,0 2-1,0-2 18,9 0-37,1 0 38,5 0 0,2-9 4,0-3 5,1 0-9,-3 1 0,-3 1 7,-2 2 5,-3 4-4,-3 1 26,-2 3-32,1 0 11,0 0-13,0 6 0,4 11 22,-1 6-8,-2 7 21,2 2-1,-4 6-12,-1 3 28,-1 1-28,0 2-2,0-1 26,-4 1-44,-7 0 1,0-4-3,-1-1 7,-1-4-4,0-4-2,0-5-1,0-6 3,2-6-1,2-4-2,3-6 0,3-3 0,2-1 16,1 0-11,0-7-2,0-12-3,0-9-46,13-1 40,4-1-4,0 4 10,0 2-6,2 1 6,3 3 0,2 2 0,3-1 0,3 1-2,6 0 2,-4 1-8,-2 2 0,-1 0 11,-4 0-3,-1 2 0,-3-3 3,0 3-3,-6-2 0,-2 0 0,1 0-3,-2-2 6,-1 0-3,-2-2 7,-4 1-1,-4 1-7,-1 7 1,0 4 0,-4 3 4,-8 3 11,-1 0-9,0 0-6,-1 9 3,3 11-8,4 3 4,1 3-6,6-2 6,0-1 1,0-5 0,13-3-4,6-3-6,7-4 9,7-5-7,7-3 7,-1 0-12,0-8-3,-6-2-100,-10-3-82,-5 1-262</inkml:trace>
  <inkml:trace contextRef="#ctx0" brushRef="#br0" timeOffset="23052.724">16581 11037 440,'0'0'88,"0"0"-87,0 0 31,0 0-18,0 0-14,0 0-81,-23 3-55,20 4-100</inkml:trace>
  <inkml:trace contextRef="#ctx0" brushRef="#br0" timeOffset="24532.6375">17363 11238 372,'0'0'90,"0"0"-27,0 0 13,0 0 3,0 0-35,0 0-11,-32-43 1,26 40-32,-2 1 21,-3 2-23,-4 0 10,-1 0-20,-3 5 10,-1 6 0,-2 6 3,-1 1-2,4 5-2,-1-1 0,6 4-1,3-1-9,5 1 11,3 0 0,3-2-10,0-5 4,3-2 5,9-3 1,3-4 0,2-1-2,3-3 2,7-2 0,3-4 2,6 0 10,3 0-9,4-4-3,-1-10 2,-3-4 4,-1-1-6,-5-5 0,-2 0 3,-7-3 4,-1-2-7,-6 2 0,-3-2 6,1 3-3,-3-4-3,-3 1 4,2-2-7,-4 0 9,-3 2-6,-2 1 0,-2 3 9,0 3-5,0 2-4,0 4 0,0 6 39,-6 2-36,1 3 14,0 4-11,1 1 7,3 0-1,-1 0-12,1 0 0,-2 3-3,-2 16-2,1 8 1,2 8 4,2 1-4,0 0 4,0 2 0,3-3 0,8-2 0,2-3 4,2-3-5,1-4 1,1-2-1,1-5 1,2-1 0,0-3 0,4-1-1,0-5 6,1-2-5,2-4 0,2 0 2,0 0-1,-3-12-1,-3-1 0,-6-2 9,-2-4-1,-5-2-8,2-1 0,-3-1 4,0 1-2,0 4-2,-5 4 0,-1 5 2,-3 6 2,2 3-4,-2 0 0,0 0-20,0 3 17,0 13-21,0 9 24,0 1 9,0-1-2,0-3-7,3-2 0,11-4-4,3 0-3,-2-6 7,2-2-30,-2-4-18,-1-4-107,-1 0-95</inkml:trace>
  <inkml:trace contextRef="#ctx0" brushRef="#br0" timeOffset="24779.6161">18070 11045 592,'0'0'5,"0"0"-10,0 0 19,0 0-11,0 0 10,0 0-3,0 0 31,0-43-33,0 43-8,0 0-9,0 0-104,0-1-157</inkml:trace>
  <inkml:trace contextRef="#ctx0" brushRef="#br0" timeOffset="25155.5927">17378 11045 440,'0'0'85,"0"0"-63,0 0-17,82 0 47,-49 0-27,2 0 28,4 0-40,1 0 18,1 0-4,-1 0-16,3 0 5,-1 0-16,-1-2 3,0-1-13,-4 0-11,-2 1-42,-2 2-29,-10 0-146,-7 0-64</inkml:trace>
  <inkml:trace contextRef="#ctx0" brushRef="#br0" timeOffset="26544.4306">18460 11092 351,'0'0'19,"0"0"13,0 0 38,0 0-53,0 0-3,0 0-3,-62 12-10,50 8 33,0 4-7,0 2-3,2 0 0,1 3-21,2 0 7,5-4-10,2-2 4,0-5-13,0-3 9,5-3 0,5-3 2,2-4 6,1-4-9,2-1 1,1 0 0,4-4 2,-1-10-1,1-1-1,-5 0 0,-5-3 6,-3 0-8,-2-2 2,-3-1 0,-2 1 5,0 1 1,1 2-5,4 3 5,4 0-1,2 2-10,4 3 2,3 3 2,0 3-1,3 1 2,0 2 0,-1 0 13,-1 10-1,-3 3-7,1 3 14,-4 1-16,0 0 24,-4-2-26,1-2 5,-5 1 2,0-3 2,-4-3-7,-1-3 7,0-2-8,0 0 24,2-3-23,-1 0 1,1 0 15,2 0-17,2-5 12,4-13-1,4-5-7,2 1 1,-1 4-7,0 5 0,-3 5 0,-3 3-3,3 3 3,-3 2 0,2 0-2,2 0-6,-3 2 8,3 12 0,-2-2-1,-2 2 3,-1-1-3,0 2 1,-1 1 0,-1-2 0,1 0 0,3-5-6,-2 2-20,2-4-69,2-4-3,2-3-186</inkml:trace>
  <inkml:trace contextRef="#ctx0" brushRef="#br0" timeOffset="29807.766">20363 10978 394,'0'0'93,"0"0"-18,0 0 25,0 0-21,0 0-28,0 0 25,0 0-45,0-3-6,0 3-13,-6 0-8,-6 0-8,-4 0-1,-5 13 2,-5 4-9,0 2 12,-3 2 0,1 2-6,3 0 4,4-1 2,7 3 0,5-5-24,8 1 12,1-2-8,0-1 20,9-3-17,3-4 9,3-1 5,0-3 1,1-2 4,1-2-15,3-3 12,3 0 1,2 0-9,-1-3 5,-2-6 4,-3-4 0,-5 2-20,-3-4 10,-3-2 8,-3 0 2,-4-2-2,-1 1 3,0 0-1,0 1 0,0 5-37,-4 1 20,-4 4-19,1 4-9,3 2 40,2 1 1,2 0-1,0 0 5,0 0-9,0 9 2,0 1 7,9-2 0,4-3-3,3-3 18,3-2-9,1 0-2,5 0 5,0-2-1,0-8-8,5-2 0,0-3-3,-2-1 0,-1-2 2,-7-4 1,-4 0 0,-5-4 1,-3-1 1,-2 0-2,-3-1 23,0 2-20,-3 3 15,0 4 13,0 5-29,0 4 34,0 4-2,0 3-13,0 3 34,0 0-51,0 0 1,0 3-5,0 22-37,0 11 37,-6 11 11,0 3 15,-2 2-4,3-1-11,2-1-11,1-2 0,2-2 10,0-1-3,0-3-2,0 1-1,0-2 10,-1-2-10,1-4-4,-2-5 0,1-3 8,-2-4-12,1-4 4,1-4 0,-2-3-1,0-4 8,3-7-8,0-1 1,0 0-10,0 0 0,0 0 10,0-7 0,3-11 3,3-2 2,-2-1-5,1-1 0,-4-3 3,3-2-3,0-3 0,2-1 0,3-4-1,1 0 1,5-1 0,3 0-14,4 2-8,1 5 14,-5 5 8,0 7 0,-6 5-2,-1 5 7,-3 4-5,-2 3 0,3 0-15,4 0 2,5 9 13,0 7 0,-3 2-3,-2 2 2,-5-2 1,-8 3-6,0-3-30,-3 1 21,-15-2-4,-1 0-35,-5-3 39,2-6-36,0 0 29,3-6 21,1-2 1,5 0 6,4 0-6,3-2 0,5-4-8,1 1 1,0 4 4,0 1 3,5 0-7,7 0 1,2 0 6,4 0 0,1 0 2,2 3 7,1-2-9,4 1 0,-3-2 12,2 0-9,0 0 2,-1 0-5,-1-3 0,3-4 6,-4-4-6,2 0 0,-2-2 4,-1-4-5,-1 0 1,-2-4 0,-5-1 8,-1-2-2,-5-2-6,-1-1 0,-1 3 11,-5 3-14,0 6 3,0 6-9,-6 3 9,-6 3-40,-3 3 40,0 0 0,-3 4 4,3 14-4,2 5 0,4 3 2,6-1-2,3-1 0,0-3 0,7-1 0,14-4-2,0-2-1,3 0 3,0-7 0,0 0 35,0-2-24,3-1 12,0-4-16,-1 0 2,0 0 11,-7-2-20,-1-9 2,-3-3 32,-3 0-34,-5-6 13,1-3-9,-4-2 18,-3 0-28,-1-3 6,0 5-21,0 4 14,-10 5-54,3 7 51,2 4 6,4 2 8,1-1-4,0 2 5,0 0 0,0 0-8,0 0 3,3 0-4,13 0 2,8 0 4,6 0 5,3 6-1,1 1-3,-2 3 19,-4 2-16,-4 2-4,-5 3 11,-4 5-8,-3 3 28,-6 0 16,-2 4-16,-4-3 18,0-4-44,0-1 5,0-4-12,0-2 14,0-3-15,0-1 1,0-3 0,9 0-5,5-3 5,2-4-4,11-1-9,3 0-74,0-17-53,-2-1-222</inkml:trace>
  <inkml:trace contextRef="#ctx0" brushRef="#br0" timeOffset="30911.2708">22333 11166 454,'0'0'100,"0"0"-3,0 0-14,0 0-14,0 0-67,0 0 3,-107-17-5,82 22 1,0 10-7,4 1 6,6 4 0,0 1-14,6 2 14,5-4 0,4-1-6,0-3-24,9-1 19,11-3-7,4-5-14,5-5 30,0-1-15,-3 0 17,2 0-8,-2-7 8,-3-7-4,0-3 4,-4-1 0,1-3 8,-5 2 0,-2 1 0,-5 2 24,-5 8-18,-3 5 61,0 1-11,0 2-42,0 0-17,0 5-5,0 8-18,0 3 11,0 1-42,0-2 38,0-1 2,4-4 1,6-2-6,-1-2 8,5-5 5,4-1 1,2 0-22,3 0 21,5-5-3,1-8-7,-2-3 4,-2-3 7,-5-2 0,-1 0-2,-6-2 14,-3-1-3,-2-2 27,-2-1-9,-4-4 51,-2 2-56,0-6 0,0 0 5,0-3-14,0 4-15,0 3 2,0 5 0,0 6 8,0 8-6,0 6 17,0 6 27,0 0-41,-2 0-5,-1 14-7,-3 20 0,0 15-1,1 6 10,4-1-2,1-2 0,0-7 2,3-8-5,8-3 3,3-9 0,1-1-6,3-6 6,0-3 0,3-4 0,0-7-20,1-2 6,5-2-20,0 0-51,-3-14-64,-4-6-245</inkml:trace>
  <inkml:trace contextRef="#ctx0" brushRef="#br0" timeOffset="31232.8121">22473 10984 561,'0'0'39,"0"0"-26,0 0 47,80 0-4,-40 0-37,2 0 28,0-6-31,1 0-9,-4 0 20,-3 3-19,-5-2-8,-1 5 0,-5-1 1,1-1-16,-7 2 13,2 0-114,-8 0-23,-5 0-382</inkml:trace>
  <inkml:trace contextRef="#ctx0" brushRef="#br0" timeOffset="32473.298">23165 11092 155,'0'0'213,"0"0"-148,0 0 38,0 0-36,-81 26-29,67-8-16,1 2-19,3 1 32,0 1-32,5-1 0,1-1-1,1-2 3,3-2-8,0 0 3,0-3 0,4 0-7,11-2 12,4-4-5,4-1 37,-2-2-27,4-4-6,-1 0-4,1 0 11,-1 0 1,-1-11-11,-1-1-1,-3-1 0,-2-4 9,-1-1-15,-4 0 6,-1-2-25,-3 4 23,-3 3-31,-2 5 15,-3 5 13,0 3-9,0 0 14,0 0 0,0 0-2,0 1-4,0 8 8,0 0-2,0 0 0,4-1 0,10-4-3,2-1-1,4-3 4,-1 0 12,3 0-9,-2-3-2,-4-4 5,-1-2 10,-3-4-16,-1 2 23,-1-7-14,-1-2 21,-3-4-29,-1-3 4,-4 0-5,-1-1 5,0 0-9,-3 2 4,-9 5-19,-3 5 19,2 5 10,2 5 4,4 2 34,4 4-45,1-2 17,2 2-20,0 0-21,0 0 20,2 0-33,10 3 34,6 6-9,5-1 14,7-2-5,5 0 5,2-3-4,3 0 29,-1 2-28,-3-2-2,-2 4 7,-4-1 4,-5 4-11,-4 4 0,-6-2 3,-3 4-5,-5 4 5,-5-1-3,-2 4 10,0 0 2,0-2-12,0-1 0,0-6 6,0 0-2,3-2 1,5-2-5,1 0 1,2-2-1,3-1-2,1-3-15,3-1-31,-2 0-6,-2 0-107,-3-1-217</inkml:trace>
  <inkml:trace contextRef="#ctx0" brushRef="#br0" timeOffset="33914.7581">23272 11080 10,'0'0'76,"0"0"-2,0 0-21,0 0 19,0 0-11,0 0 17,0-1 1,0 1-29,0 0 5,0 0-5,0 0-38,0 0 22,0 0-30,0 0-1,0 0-2,0 0 3,0 0-4,0 0 0,0 0-13,0 0 6,0 0 7,-3 0 0,-1 3-11,-3 2 12,-1-1-1,0-1 0,-2-2-12,3 1 3,-1-2 9,1 0-12,-2 0 5,4 0-14,-1 0 18,5 0 2,-1 0-4,-1-3-2,3-2 7,-1 2 0,1 0 6,0 0 6,0 2-12,-2-1 0,2 1 11,0-1-11,-3-1 0,2 1 4,-2 1-2,2 1 3,1-2-5,0 2 0,-2 0 1,2 0-19,0 0 10,0 0-3,0 8-6,0 0 14,0 2-15,2 1-13,8 1-30,-1 1-73,0 2-102</inkml:trace>
  <inkml:trace contextRef="#ctx0" brushRef="#br0" timeOffset="35489.8162">25039 11068 381,'0'0'51,"0"0"-13,0 0 43,0 0-45,0 0-36,0 0 16,-44-17-16,24 17 0,-1 0-2,0 0 9,-2 4-8,1 3 1,1 4 0,3 2-10,4 4 10,1 2 0,4 1-3,5-1-1,0 1 1,4-3 3,0-4-2,5 0-14,9-3 16,4-3 0,1-6-4,7-1-1,0 0 4,4 0-9,2-4-17,-4-6-3,-4-2 3,-6-2 27,-3 0 7,-8 3 2,-4 0 82,0 5-18,-3 0-26,0 3 28,0 3-36,0 0-17,0 0-22,0 0-2,0 9-37,0 5 36,0 0 3,2 0-9,2-3 12,5-1-3,-2-4 0,3-1-7,3-4 4,0-1 0,7 0-5,1 0-2,1-12 4,2-3 6,-2-3-9,-5-1 10,0-3-7,-6 1 6,-3 1 0,-4 4 34,0 4-8,-4 5-3,0 5 13,0 2-35,0 0-1,5 0-1,-1 11-16,5 10 16,2 6 2,2 0-1,-1-2 26,-2-1-24,-2-2 5,3-1-7,-4-6 0,0-2 0,-2 0 4,-5-6-1,0 0-3,0 1-26,-9-2 8,-12 2 2,-6-2-76,-3-4-7,-1-2-123</inkml:trace>
  <inkml:trace contextRef="#ctx0" brushRef="#br0" timeOffset="38106.8725">12008 12563 448,'0'0'45,"0"0"8,0 0 30,0 0-9,0 0-17,0 0 23,0 0-36,0-28-13,0 28 8,0 0-34,0 14-6,3 15 1,0 8 0,-1 7 12,-2 1-12,0 3 0,0-1 5,0-2 0,0-1-10,-8-7 5,-1 1-24,-3-6 23,2-4-23,-1-1-13,0-3-26,3-1-81,5-7-49,3-5-154</inkml:trace>
  <inkml:trace contextRef="#ctx0" brushRef="#br0" timeOffset="38541.543">11823 12459 549,'0'0'30,"0"0"9,0 0-8,0 0 38,0 0-40,94-62 2,-61 62-26,6 8 3,7 17 34,0 7-16,2 4-11,0 1-1,-2 1-4,-7-3-10,-2-2 0,-4-2 5,-6 1-6,-6 0 2,-11 4 2,-10 3-2,0 4 0,-18-3-1,-18 1 0,-10-5 1,-9-8-1,-3 0 7,-2-6-4,6-7-6,7-5-1,3-5-48,3-5-23,8 0-86,5-13-226</inkml:trace>
  <inkml:trace contextRef="#ctx0" brushRef="#br0" timeOffset="39162.8222">12806 12570 548,'0'0'68,"0"0"1,0 0-6,0 0-26,0 0-37,0 0 0,0 0-9,0 107 13,0-66-4,0-2 11,0-3 2,0 0 1,0-3-12,0-1 2,-1-4-3,-1-3-1,2-6-3,0-2-3,0-4-71,0-4 7,0-4-51,0-5-165</inkml:trace>
  <inkml:trace contextRef="#ctx0" brushRef="#br0" timeOffset="39415.8548">12815 12590 638,'0'0'6,"0"0"-6,0 0 13,90-91-6,-48 72 0,-2 2-1,-7 8 18,-7 4-21,-7 3-3,-6 2 0,-1 0-2,-3 9-3,3 7 5,-2 3-49,-1-3-2,-2-1-226</inkml:trace>
  <inkml:trace contextRef="#ctx0" brushRef="#br0" timeOffset="39632.8216">12911 12688 220,'0'0'86,"0"0"10,0 0 10,100-2-53,-69-4 6,2 2-50,-6 2 3,-6 2-12,-5 0-11,-7 0 2,-9 6-154</inkml:trace>
  <inkml:trace contextRef="#ctx0" brushRef="#br0" timeOffset="39864.8196">12832 13028 320,'0'0'43,"0"0"-10,0 0 21,0 0 27,0 0-1,0 0-66,92 20 30,-64-20-36,4 0-6,-2 0 7,1 0-8,-1 0-1,0-5 0,-3-1-114,-2-2-144</inkml:trace>
  <inkml:trace contextRef="#ctx0" brushRef="#br0" timeOffset="40858.8036">13582 12551 498,'0'0'99,"0"0"-60,0 0-3,0 0 0,0 0-19,0 0 4,19 60 19,-13-25 3,-1 2-41,0-2 24,-4-1-23,-1-2 6,0-2 1,0-1-10,0-2 0,-6-2 3,1-5 7,1-3-13,2-6 3,2-4-37,0-4 25,0-3-40,0 0 25,0 0 23,0-16 0,5-9-1,1-8 5,0-6 0,0-3 2,3-4 0,-2 2-2,1 5 0,-4 5 5,1 8-5,-1 8 16,-2 10 6,-2 3 43,1 5-54,1 0-5,7 0-6,7 7-17,5 14 14,4 5 3,-1 4 0,-4 2-7,-2-1 11,-1 1-4,0-1 36,1-2-33,-3-2 5,2 1-8,-1-5 0,1-3 7,-3-5-7,-2-8 0,-5-2 0,-4-5 4,-1 0-4,-2 0 0,1 0 3,2-5 63,0-13-31,4-4-29,-1-10-6,1-2 9,-1-1-15,-2 0 6,-1 1 0,-1 1-16,-2 1 14,0 2-1,0 6-5,0 6-26,0 6 8,0 4-1,5 4-54,3 1-18,1-2-23,0 0-141</inkml:trace>
  <inkml:trace contextRef="#ctx0" brushRef="#br0" timeOffset="41593.8244">14682 12608 525,'0'0'74,"0"0"-48,0 0 23,0 0 8,-20-80-51,4 66 26,-7 4-29,0 2 3,-4 5 10,-1 3 2,-2 0-17,0 13-1,7 9 7,3 3-14,5 5 6,6-1-11,6 0 8,3 2-24,0 0 28,0 0-6,14 2 6,5-1-4,4 0 4,4-4 0,-2-1-6,0-2 10,-5-4-4,-3-3 0,-5-3 2,-5-2-2,-5-1 10,-2 0 9,0-1 44,-12 1-20,-9-3 5,-4-2-11,-1-2-31,-1-3-6,0-2 0,2 0-17,0 0-5,4-13-24,7 1-48,4-6-39,3-1-277</inkml:trace>
  <inkml:trace contextRef="#ctx0" brushRef="#br0" timeOffset="42126.3676">14989 12528 454,'0'0'150,"0"0"-120,0 0 18,0 0-35,0 0 26,0 0-12,76-11-3,-47 7 18,2 1-38,3-1 9,2 2-10,4-1 6,-2-2-9,-4 2 0,-4-1-19,-5 3-34,-8-1-54,-7 2-83</inkml:trace>
  <inkml:trace contextRef="#ctx0" brushRef="#br0" timeOffset="42403.8203">15223 12516 608,'0'0'86,"0"0"-74,0 0-11,0 0 10,0 0 17,-1 95 19,1-60-13,0-2-1,0-4-12,0 3-12,0-2-9,-8 1 0,-1-1 4,1 0-17,-1-1 2,1-5-61,3-3 72,1-8-96,0-5-10,2-7-10,-2-1-127</inkml:trace>
  <inkml:trace contextRef="#ctx0" brushRef="#br0" timeOffset="42594.6553">15114 12951 332,'0'0'171,"0"0"-130,0 0 21,0 0-15,0 0-47,0 0 66,35 0-33,-9 0-17,3 0 29,2 0-34,0-1 0,-2-4-4,-3 2-7,-3 1-14,0-1-59,-1 3-24,-3-1-20,4-2-141</inkml:trace>
  <inkml:trace contextRef="#ctx0" brushRef="#br0" timeOffset="43127.8232">15902 12465 459,'0'0'100,"0"0"-43,0 0-25,0 0-23,0 0 12,0 0 4,70-2 16,-36 2-6,7 0-29,6 0 37,4 0-36,3-6-4,0-2 3,-6 1-6,-5 1-15,-12 3-82,-8 2-60,-12 1-129</inkml:trace>
  <inkml:trace contextRef="#ctx0" brushRef="#br0" timeOffset="43414.827">16139 12506 475,'0'0'126,"0"0"-123,0 0 13,0 0 38,-1 82 10,1-48-14,0-2-13,0 2 11,0-3-24,-5 1-5,1-2 2,-1 0-16,4-3-5,1 2 0,0-2-13,0-3 3,0-3-1,0-2 0,0-6-34,1-6-54,7-4-30,1-3-174</inkml:trace>
  <inkml:trace contextRef="#ctx0" brushRef="#br0" timeOffset="44152.8265">17035 12468 547,'0'0'88,"0"0"-53,0 0-4,0 0-21,0 0 51,0 0-30,-30 110-18,13-73 16,-2 2-23,-5-1-6,-1-2 0,1 2 4,-3-2-7,2 0 3,-1 0-31,4-6 2,5-5-51,-2-4 35,7-5-20,0-4-19,5-2-6,1-8-72</inkml:trace>
  <inkml:trace contextRef="#ctx0" brushRef="#br0" timeOffset="44501.8278">16712 12492 520,'0'0'50,"0"0"-45,0 0 10,0 0 22,0 0 10,27 89-17,-23-61-30,1 1 23,3-5-23,-1-3 2,3-3-5,-1-1-13,4-4-37,0-2-29,2-7-131</inkml:trace>
  <inkml:trace contextRef="#ctx0" brushRef="#br0" timeOffset="45559.8149">18681 12400 409,'0'0'84,"0"0"-7,0 0-26,0 0 23,0 0-33,-92 9-12,68 15-10,-1 10-10,1 3-7,0 7-2,6 1 11,4-3-5,6-5-6,6-2 0,2-3-3,3-4-3,17-3 6,3-4 0,2-8-10,3-4 6,0-6 4,4-3 0,1 0-2,1-9 2,1-6 0,-2-1 0,-2-4 5,-5 1-6,-5 0 1,-6 0 0,-8-2 34,-5-2-24,-2-1 10,0-3-16,-16-2 8,-6 1-14,0-1 2,1 5-53,3 4 2,4 5-48,4 4-71</inkml:trace>
  <inkml:trace contextRef="#ctx0" brushRef="#br0" timeOffset="46022.8262">19197 12499 624,'0'0'3,"0"0"9,0 0 26,-25 77-38,21-44 24,3 4-24,-1 0 0,1-1 7,-2-1-4,0 3-3,-2-4 0,2 1 11,2-3-10,-1-4-1,-1-6 0,3-2 6,0-6-6,0-7-12,0-1-17,0-6-59,0 0-17,9-6 24,2-17-109</inkml:trace>
  <inkml:trace contextRef="#ctx0" brushRef="#br0" timeOffset="46342.8635">19207 12602 430,'0'0'112,"0"0"-25,-9-85 7,9 59-28,2-3-46,12 3 14,1 5-32,8 3 14,-1 3-16,5 5 9,2 2-6,3 3 3,-1 5-5,-3 0 11,-2 8-12,-4 10 0,-1 5 0,-6-1-3,-5 2-5,-8 2 8,-2 0 0,-12 1 10,-13 0-3,-11-2-7,-3-2 0,0-2 9,5-3-23,6-1 2,4-5-51,5-2-24,4-4-115,-2-4-214</inkml:trace>
  <inkml:trace contextRef="#ctx0" brushRef="#br0" timeOffset="46889.8301">19749 12430 602,'0'0'28,"0"0"63,0 0-36,0 0-48,0 0-14,0 0 19,-2 87 13,-6-44 18,1-6-39,-3-1 33,2-1-37,1-3 8,-4 1-5,-1-3-3,0 2 0,-1-3 0,-1-1-3,0-3-8,3-5-15,2-5-48,4-8 17,5-2-65,0-5-56,0 0-78</inkml:trace>
  <inkml:trace contextRef="#ctx0" brushRef="#br0" timeOffset="47147.828">19689 12436 396,'0'0'8,"0"0"1,0 0 52,91-69 16,-66 59 7,-1 2-47,-3 3 6,0 2 0,1 0-29,2 2-11,-1 0-3,-1 1 0,-3 0-6,-5 0 6,-3 0-46,-3 7-15,-2 2-70,-1-2-113</inkml:trace>
  <inkml:trace contextRef="#ctx0" brushRef="#br0" timeOffset="47389.8269">19874 12530 236,'0'0'72,"0"0"56,0 0-10,0 0-71,0 0 7,102 0-24,-79 0-20,1 0 13,-2 1-23,0 3 0,-5 4 0,-5 0-81,-6 2-127</inkml:trace>
  <inkml:trace contextRef="#ctx0" brushRef="#br0" timeOffset="47648.8124">19850 12846 328,'0'0'131,"0"0"27,0 0-54,0 0-50,94 0 13,-65 0-36,-1 0-16,0 0 8,0 0-22,-4 0-1,-3 0 0,-1 0-6,-3 0-10,-2 0-65,0 0-85,-6 0-163</inkml:trace>
  <inkml:trace contextRef="#ctx0" brushRef="#br0" timeOffset="48418.8285">20390 12367 313,'0'0'37,"0"0"-25,0 0 43,0 0 8,0 0-29,0 0-24,19 29 56,-17-4-13,-2 8 12,0 2 15,0 0-28,0-1-15,0-2-24,0-2-4,0-3-9,0-5 0,0-1-2,0-3-12,0-1-5,0 0-34,0-7-3,0-2-32,0-5 0,0-3-89,0 0-125</inkml:trace>
  <inkml:trace contextRef="#ctx0" brushRef="#br0" timeOffset="48980.8378">20523 12269 187,'0'0'79,"0"0"74,0 0-40,0 0 11,0 0-51,0 0 9,10-49-53,1 47-25,9 2-4,6 0 0,2 2 2,2 14-4,-4 7 2,-6-1 0,-6 4-2,-6-2 3,-3-1-4,-3-2 3,-2-2 0,-2 1-2,-17 1 2,-8-2 0,-6-1-4,-6 1-62,2-6 13,1-3 15,9 0-2,8-4 30,7-3-20,7-2 7,5 0 23,0 1-107,15 3 67,9 4 40,3 3 3,3 3 48,4 1-13,4 2 6,-1-1 2,0-2-20,2 0 3,-2-3-11,1 0-14,-4-1 52,-6-1-52,-5 4 4,-11-4-8,-2 4-2,-4-2-8,-5 1-37,2-2-28,-3-1-18,0-2-65,0-6-113</inkml:trace>
  <inkml:trace contextRef="#ctx0" brushRef="#br0" timeOffset="49692.4885">21382 12375 642,'0'0'66,"0"0"-11,0 0-35,0 0-1,0 0-19,0 0 1,-18 96 34,5-58-19,-1-1-5,0 0 2,-2-5-7,2 0-6,0-2 0,2-4 6,0-7-6,5-2 2,2-5-2,2-4 0,3-6-23,0-2-35,0 0 1,0 0-4,14-15 54,4-7 7,0-3-19,1-10 16,0-3-17,-1-3 19,0-2 1,-1 0 0,-4 6 21,-3 4 18,0 4 15,-2 4 34,1 2-76,3 2 14,3 0-26,0 6 9,0 4-8,-3 5-1,-1 5 0,-1 1-9,-1 0 5,1 19 3,-1 11-9,-1 8 10,-2 4 23,-5 1-17,2-4 1,-3-2 5,2-2-4,-1-4-12,1 1 4,0-7 0,-2-2 5,0 0-4,0-5-1,0 0 0,0-3-6,0-3-12,0-5-13,0-1-58,0-4-21,0-2-184</inkml:trace>
  <inkml:trace contextRef="#ctx0" brushRef="#br0" timeOffset="49926.8624">21378 12602 111,'0'0'111,"0"0"5,0 0-8,0 0-26,0 0-24,0 0-24,89-3-26,-67 3-16,5 0-5,1 0-155</inkml:trace>
  <inkml:trace contextRef="#ctx0" brushRef="#br0" timeOffset="50566.8303">21709 12264 255,'0'0'261,"0"0"-229,0 0-24,0 0 38,104-1 1,-61-2-19,4 2 7,-1-2 17,2 1-49,-1-2 16,1 0-19,3-1 10,0-1-9,-5 1-1,-3 0-40,-9 3-51,-9 0-116,-8 2-170</inkml:trace>
  <inkml:trace contextRef="#ctx0" brushRef="#br0" timeOffset="50857.1199">22103 12299 364,'0'0'68,"0"0"54,0 0-45,-15 97 6,10-65-22,-1-4-38,2-1 19,1-1-31,0-2-7,3-4 0,0-1-1,0 0-4,0-1 1,0-4-36,4-2 5,5-6-51,0-6-48,8 0-106</inkml:trace>
  <inkml:trace contextRef="#ctx0" brushRef="#br0" timeOffset="51462.3063">22801 12241 618,'0'0'171,"0"0"-82,0 0 14,0 0-67,0 0-22,0 0-7,-46 0-4,28 12-6,-3 9-4,-3 9-2,0 4-1,0 4 7,3 0 3,0-1-2,4 0 2,5-4-1,6-2 1,6-4-12,0-1 2,1-2 10,11-6 0,4-1-6,1-4 1,4-4 2,1-5 1,5-4 2,2 0-2,6 0 2,1-11 0,-2-6 0,-1-4 5,-3-5-5,-3-1 0,-8-4 2,-2-4-5,-11 1 7,-6-1-4,0 5 5,-8 0-1,-10 4-4,-1 5 0,-5 1 8,2 4-15,-1 2 7,4 5-35,1 3-14,3 3-144,2 0-149</inkml:trace>
  <inkml:trace contextRef="#ctx0" brushRef="#br0" timeOffset="52193.8327">23258 12287 389,'0'0'102,"0"0"-40,0 0-19,0 0-10,0 0 12,-41 80-30,34-49 17,-4 3 4,2 1-33,2-3 43,1 0-39,-1 0 1,1-4 4,-1 0 0,1-4-12,2-5 0,2 1 1,-2-5-16,1-4 15,3-1-43,0-4 4,0-6-90,0 0-65,13 0 7</inkml:trace>
  <inkml:trace contextRef="#ctx0" brushRef="#br0" timeOffset="52730.8167">23225 12394 383,'0'0'5,"0"0"-5,-2-84 81,13 58-37,5 1 17,5 1-55,1 3 46,2 4 10,1 2-45,1 4 18,-1 4 8,2 1-24,0 3 27,0 1-32,0 1 6,-4 1 8,0 0-17,-7 3-7,-5 10-4,-2 5-6,-9 8 6,0 3 6,-7 1 14,-16 1 14,-7 0-24,-4-6-9,1-1-1,-3-5-4,7-3-9,3-1 2,3-8-10,9 0 12,8-4-31,4-3 31,2 0-20,0 0-47,0 1 64,0 2-11,10 4 23,5 5-15,3 2 28,-1 3-13,5 1 33,3 1-32,5 1 36,3 1-1,1-3-21,1-2-2,-4 1-5,-4-2-8,-3-1 0,-5 2-33,-4-1-7,-6 1-13,-4 1 4,-5-2 8,0-1-52,0-5-62,-5-5-72</inkml:trace>
  <inkml:trace contextRef="#ctx0" brushRef="#br0" timeOffset="58807.8318">24293 11839 401,'0'0'87,"0"0"40,0 0-46,0 0-27,0 0 47,0 0-56,0 0-8,0-30-1,-5 30-36,-5 15-7,-5 24 2,-9 23 5,-6 22 2,1 9-2,0 5 0,2-4 7,9-9-4,5-10-3,7-4 0,6-6-39,0-5 28,11-6-69,15-7-33,7-6 26,6-7-70,0-4-100</inkml:trace>
  <inkml:trace contextRef="#ctx0" brushRef="#br0" timeOffset="59472.6649">24870 12380 651,'0'0'33,"0"0"-23,0 0-4,0 0 19,0 0-20,0 0-5,27 39 38,-7-32-30,0-5 20,6-2-5,-1 0-16,2 0 22,1-9-26,-4-4-1,-2-3 8,-3-5-2,-6-5-8,-4 0 0,-5-4-5,-4 0-2,0 0 7,0-1 0,-4-1 0,-10 2 5,-5 1-5,-2 4 0,0 5 4,-1 7-4,0 7 11,-1 6-9,2 3 2,-4 22-4,1 13 0,2 10-2,4 3 7,6 0-9,6-1 4,6-3 0,0-7 9,15-4-7,7-6-2,5-2 0,4-6 10,1-2-11,-1-2 1,-3-2-6,-1-4-1,-2 0-113,1-4-49,-2-3-261</inkml:trace>
  <inkml:trace contextRef="#ctx0" brushRef="#br0" timeOffset="59947.8447">25744 11840 518,'0'0'58,"0"0"9,0 0-40,0 0-8,0 0-19,-6 112 6,6-57 2,0 3 28,10-3-31,6-5-5,-1-3 0,0-2 12,-3-2-12,-5 1 0,-2-3 2,-4-2 12,-1-3-7,-1-2-7,-19 1 0,-10-3 15,-10-4-36,0-2 12,-7-5-46,1-1 12,1-4-84,-2-3-137</inkml:trace>
  <inkml:trace contextRef="#ctx0" brushRef="#br0" timeOffset="61319.5929">27056 12579 617,'0'0'91,"0"0"-50,0 0 60,0 0-70,0 0-19,0 0-16,-6 0 4,6 0 0,0 2-7,0 4-1,9-2 2,4-1 1,8-3 5,4 0 6,7 0-6,4-9 0,-1-6 0,-2-2-43,-4-1 11,-7-1-13,-7-2 25,-4 0 7,-6-3 14,-3-2-1,-2 2 16,0 2-8,0 2 11,0 6-6,-3 6-1,1 3 1,2 5-13,0 0-12,0 0 12,3 18-30,11 6 29,-2 3 1,3 2 0,-3-2 1,1-3 0,-2 0-1,-2-4 1,-1-1 4,-5-2-10,-1-1 4,-2 1-12,0-4 6,-5 1 0,-6-4 7,-5 0-7,0-2 17,1-2-17,0-2 7,3-3-56,5-1-89,2 0-198</inkml:trace>
  <inkml:trace contextRef="#ctx0" brushRef="#br0" timeOffset="61564.6104">27718 12625 488,'0'0'105,"0"0"-105,0 0 36,0 0-17,0 0-9,0 0-10,0 0 0,32-6-72,-23-2-122</inkml:trace>
  <inkml:trace contextRef="#ctx0" brushRef="#br0" timeOffset="61971.8321">28062 12168 505,'0'0'44,"0"0"91,0 0-44,0 0-37,0 0 17,0 0-66,0-29 26,0 29-25,0 0 5,0 0-22,0 5 5,0 22 6,-2 12-14,-6 11 22,1 3-8,-3-4 0,2-2 7,1-3-1,1-9-2,6-7-4,0-4 0,0-4-7,3-4 6,9 2-5,5-4 6,5-2-1,1-3 2,6-5-1,-2-4 0,1 0-11,0 0-5,-1-4-45,-4-8-83,-3-3-58</inkml:trace>
  <inkml:trace contextRef="#ctx0" brushRef="#br0" timeOffset="62243.839">27845 12382 370,'0'0'0,"0"0"0,0 0 57,81 3 3,-62-1-13,2-1 23,3 1-36,4-2 10,8 0-29,11 0-8,6 0 1,5 0-8,2-7-89,-7 3-35,-9 1-208</inkml:trace>
  <inkml:trace contextRef="#ctx0" brushRef="#br0" timeOffset="62501.839">28533 12524 802,'0'0'33,"0"0"53,0 0-54,0 0-18,0 0-15,0 0 12,21 0-11,-18 0 0,-2-5-51,-1-4-107,0 2-406</inkml:trace>
  <inkml:trace contextRef="#ctx0" brushRef="#br0" timeOffset="65344.8228">12390 14441 256,'0'0'166,"0"0"-107,0 0 28,0 0-31,0 0-5,27 77-29,-18-68-12,4-3 19,-2-1-13,5-5 11,1 0 20,2 0-37,5-6 14,-3-11-16,7-2 4,-1-7-1,-2-3-11,-1-4 0,-4 2-3,-7-3-19,-2 0 15,-8-1-5,-3-1-22,0 2 30,0-1-9,-9 1 10,-4 2-13,-3 2 2,1 2 14,-4 3 0,-2 4-7,1 2 5,1 8 2,0 4 0,4 7-5,3 0 9,0 0-4,3 17 0,6 12-15,1 12 15,2 8 3,0 11 20,5 2 44,9 1-39,3-1 11,0-5-25,1-4-2,1-4-4,-1-5-8,1-5 0,1-6 5,-1-2-5,2-5 0,-3-1-22,4-6-66,1-2 85,0-10-102,0-5-88</inkml:trace>
  <inkml:trace contextRef="#ctx0" brushRef="#br0" timeOffset="65695.8498">13190 14360 392,'0'0'123,"0"0"-59,0 0-50,0 0 15,0 0-20,0 0 9,97-22-2,-73 22-6,-5 0-3,3 0 0,-2 0-7,1 0 0,-3 0 0,-2 0-115,-5 0-215</inkml:trace>
  <inkml:trace contextRef="#ctx0" brushRef="#br0" timeOffset="65901.8467">13244 14468 452,'0'0'104,"0"0"-104,0 0 0,0 0 81,0 0-65,0 0 4,95 5-14,-76-5 5,-2 0-5,-2 0-6,0 0-6,-2-2-61,-2-1-267</inkml:trace>
  <inkml:trace contextRef="#ctx0" brushRef="#br0" timeOffset="71744.4301">14734 13878 307,'0'0'114,"0"0"-14,0 0-21,0 0-22,0 0 33,0 0-59,0 0 9,4-16-11,-4 16-19,0 0-3,0 0-7,2 18 0,2 14-19,1 15 42,1 17-23,-2 7 12,-2 1-6,-2-3 13,0-10-15,0-8-3,0-6 6,0-3-5,0-3-2,0-3 0,0 0-27,0-4 6,-2-7-37,2-2-36,0-9-4,0-8-165</inkml:trace>
  <inkml:trace contextRef="#ctx0" brushRef="#br0" timeOffset="72433.854">15350 13894 235,'0'0'306,"0"0"-245,0 0-54,0 0-7,0 0 13,-31 106-3,31-61 13,0 2 0,0-4-8,0 1 32,9-6-47,4-6 0,2-5-1,5-8 11,3-5-10,6-7 0,5-7 5,7 0-11,6 0 20,1-15-14,4-3 0,-1-1 10,-8-2-13,0-5 3,-4-5 0,-2-4 28,-2-3-27,-4 0-1,-6 2 0,-7 3 15,-6 3-15,-4 3 3,-7 3-3,-1 4 4,0 2-4,0 5-33,-7 5-17,-7 4-97,-4 4-170</inkml:trace>
  <inkml:trace contextRef="#ctx0" brushRef="#br0" timeOffset="72913.8447">15680 13972 456,'0'0'57,"0"0"-2,0 0-37,0 0-4,0 0 15,0 0-17,6 114 21,0-65-19,-6 6-5,0-4 20,0-4-24,0-5-5,0-3 0,0-4 9,-4 1-19,-4-1 10,3-3 0,-1 1-12,2-7 11,1-5-37,-3-6-11,5-6-88,1-7-123</inkml:trace>
  <inkml:trace contextRef="#ctx0" brushRef="#br0" timeOffset="73995.0187">16279 14045 229,'0'0'292,"0"0"-232,0 0-13,0 0 19,0 0-60,0 0-6,26-1-10,-7 1 10,4 10 12,2 1-11,1-1 4,4 3 3,2-3 2,1-1-12,-4 0 2,-3-1 0,-2 1-1,-2-4 5,-3 3-4,-3 0 0,-3-2 0,-1 0 0,-3 0 0,-3-2 0,0 3-3,-2-2 6,-1 3-3,-3 3 0,0 0 7,0 3-7,0 1 7,-7 0 0,-5-1 42,-6 4-20,-1-2 10,-8 5-12,-1-1-22,-4 1 0,1 0-5,0-3 8,4-2-22,1 1-27,7-5-49,3 2 6,3-4-77,3-4-96</inkml:trace>
  <inkml:trace contextRef="#ctx0" brushRef="#br0" timeOffset="74900.8621">17415 14020 371,'0'0'101,"0"0"-21,0 0 27,0 0-59,0 0-25,0 0-23,9-6 3,-9 6 3,0 0-6,0 4 0,-2 13 26,-14 4-15,-8 4 26,-3 1-37,-4 2 6,-3 0 2,1-4-8,2-3 0,1-3-2,6-1-11,3-4 5,5-1-17,5-4 8,5-2 8,1-3 0,4 1 9,-1-1-6,2 0-2,0 2 0,0 1-2,6 6 7,10 1 3,4 4 3,7-1 7,5 1 25,2-2-28,2-2 6,1 1-13,2 0 6,-4-4-5,-2 2-1,-3-1-3,-6-2-18,-6-2-80,-5-2-12,-5 0-121</inkml:trace>
  <inkml:trace contextRef="#ctx0" brushRef="#br0" timeOffset="76264.8539">18043 13904 220,'0'0'279,"0"0"-205,0 0 20,0 0-17,0 0-56,0 0 10,0 0-31,0-7 0,-1 12-12,-6 13 9,0 9 3,3 6 0,-1 8 0,2 5 22,2 0-3,1 1-12,0-7-1,0-5 1,9-8-12,13-6 5,6-4 0,7-7-6,5-4 6,3-6 0,1 0 5,0-6 4,0-9-9,-2-1 0,-1-5 1,-2-4 4,-5-3-5,1-1 0,-6-4 2,-3 2 4,-6 2-6,-7-1 0,-6 4 3,-5-1-14,-2 3 11,0 0-64,0 3-29,-6 3-134</inkml:trace>
  <inkml:trace contextRef="#ctx0" brushRef="#br0" timeOffset="76761.85">18373 13993 160,'0'0'272,"0"0"-244,0 0-27,0 0 24,0 0 31,0 0-17,0 116 12,0-74-40,0-2 36,0-3-21,-6-3-20,1-2 20,2-2-24,-1-2 1,-1 1-6,-1 3 8,-4-2-11,1 0-10,2-2 6,0-4 1,2-6-25,3-4-14,2-6-2,0-4-67,0-4-25,6 0-69</inkml:trace>
  <inkml:trace contextRef="#ctx0" brushRef="#br0" timeOffset="77849.8551">18944 13905 449,'0'0'93,"0"0"-58,0 0-15,0 0 21,0 0-17,0 0-19,-1 0-5,1 0 0,0 0-4,0 0 3,0 0 2,0 0 0,0 0 22,0 0-21,0 0 9,0 0-11,0 0 7,0 0-11,0 0 4,0 0 0,0 0-2,0 0 8,0 0-6,0 0 0,0 0 2,0 0 14,0 0-2,0 0-6,0 0 8,0 0-8,0 0-8,0 0 0,0 0 4,0 0-7,0 0 3,0 0 0,0 0 0,0 0 9,0 0-9,0 0 0,0 0 5,0 0 15,0 0-20,0 0 0,0 0 5,0 0 0,0 0-5,0 0 0,0 0 5,0 0-9,0 0 4,0 0 0,0 0 1,0 0 3,0 0-4,0 0 0,0 0-1,0 0-3,0 0 4,0 0 0,0 0 7,0 0-1,0 0-9,0 0 3,0 0 0,0 0-8,1 0 8,1 11 0,2 10-3,1 11 14,-3 8 6,-2 10 5,0 3-18,0 4 28,-10 0-22,-2-4 4,-2-2 41,1-6-46,6-6-8,1-4-1,0-7 1,3-2-2,0-4 1,0-4 0,0-2-6,2-6-43,1-5-18,0-5-85,0 0-193</inkml:trace>
  <inkml:trace contextRef="#ctx0" brushRef="#br0" timeOffset="79123.4531">11807 13844 228,'0'0'319,"0"0"-301,0 0 17,0 0 34,0 0-59,0 0 32,3-8-9,-3 8-26,0 0 4,0 3 1,0 11-12,0 7 5,0 6 15,7 8-20,2 7 0,2 11 3,-1 10-2,-4 4 0,-3 4-1,-3 3 0,0 1 16,0 3-18,0 1 2,0-3 0,5-3 5,4-6-4,2 4-1,-2-3 0,2-3 9,4-7-13,-3-10 4,1-5 0,-2-9-2,-7-4 2,-1-3 0,-3-9-3,0-4-73,0-11-90,0-3-284</inkml:trace>
  <inkml:trace contextRef="#ctx0" brushRef="#br0" timeOffset="81020.8613">11947 13732 416,'0'0'0,"0"0"0,0 0 19,0 0 38,0 0 10,0 0-56,76 3 16,-63-3 18,1 0-42,2 0 21,1 0-24,5 0 6,2 0 0,3 0-6,1 0 0,2 0-1,3 0 7,0 0-6,-2-1 0,2-4 0,1 2-4,2-1 6,1 4-2,2 0 0,-3 0 2,-3 0-4,1 0 2,-1 7 0,0 1-3,6-3 4,1-1-1,6-3 0,11-1 5,10 0-5,12 0 0,3 0 1,2-1-4,-4-1 4,-4 2-1,2-1 0,-4 1-1,-3 0 1,-3 0 0,-8 0 2,-8 0-5,-1 0 5,-6 0-2,-2 0 0,-1 0 2,-2 0-6,0 0 4,-3 0 0,1 0 3,-1 0-3,5 0 0,-2 0 0,5-1 3,1-1-4,-1 2 1,1 0 0,-3 0-5,5 0 8,0 0-3,7 0 0,8 0 2,7 0-5,6-2 3,0-2 0,3-4-1,-4 3 2,-2 0-1,-5-1 0,-3 1 2,-4 1-5,-2 1 3,0-1 0,0 1 3,5 1-3,4-1 0,0-2-1,1-1 3,-5 1-4,-3 3 1,-7 2 1,0-2-2,-4 2 2,-3-1 0,0 1-2,-2 0 7,0-2-5,0 1 0,2-1 0,1-1-2,6 0 6,2 1-4,2-1 4,4 1-1,2-1-3,0 1 0,8-1 5,7 1-6,0-2 1,6 0 0,-3-1-1,-1-1 2,5 0-1,1 0 0,-2 1 7,-2 1 0,-4-1-5,2 2-1,-7 1-1,-1-3 9,-6 2-14,-4-2 5,-3 2 0,-1 2 2,-4-1-2,-5 2 0,-5 0 4,-3 0 6,-7 0-10,-3 0 0,-1 0 4,-4 0-1,0 0-3,-4 0 0,0 0-2,-1 0 8,2 0-7,0 0 1,2 0 0,4 0-3,4 0 3,7 0 0,6 0 4,6 0-2,6 0-2,2 0 0,4 0 2,4 0-4,4 0 5,2 0-3,7 0 7,6 0 1,3-4-11,3-3 3,-3 3 0,-4-3 7,1 0 0,-4 3 3,-5 0 17,-10 1-22,-9 1-1,-9 2-4,-10 0 3,-9 0-5,-14 0 3,-8 0-1,-7 2 0,-3 1-7,0 0 3,0-1 0,0 3 4,0 1 12,0-1-12,-3 0 4,0 2-2,1 0 7,0-1-9,0 2 0,1 1 0,-1 3 7,-1 1-7,2 1 0,-2 5-2,-2 5 9,1 8-7,-7 10 0,1 5 1,-4 6 33,-4-1-20,3 4-1,1-3 11,5-1-16,2-2-11,0-7 3,4 1 0,-3-4 5,0-3-1,-1-1-4,-2-4 0,3 0 7,0-5-8,1-2 1,1-2-19,-2-7 10,5-4-74,-1-7-47,2-5-66</inkml:trace>
  <inkml:trace contextRef="#ctx0" brushRef="#br0" timeOffset="83420.8573">12101 15144 344,'0'0'111,"0"0"-91,0 0-16,0 0 6,0 0-3,0 0 15,45-2 36,-32 2-16,0 0-15,2 0 24,0 0-46,0 0 6,3 0-7,3 0 6,3 0 3,2 0-13,4 0 2,2-1 1,2-2 5,5-1-8,3-2 0,4 3 0,-1-2 0,1 2 0,-1 2 0,-1-2 0,1 1 5,0 1-5,3-1 0,1-1 1,2 0-3,2 0 2,-2 1 0,-3 2 0,-4 0 1,-6 0-1,2 0 0,3 0 1,7 0-3,11 0 2,12-2 0,5 0 1,5-2 4,0 0-5,1-2 0,0 2 1,-2 0 19,-6-1-20,-3 2 18,-5 1-14,3 2 2,-1 0-6,3 0 0,-3-1 3,-1-2-3,-2 1 2,3 2-1,-3-2-1,3 0 3,-4-1-3,-3 0 0,-4 1 0,-2 1 2,-2-2-2,0 0 0,-2 0-1,0 1 11,-2-1-13,1 0 3,3 2 0,5-1 2,7-1-2,6 0 0,5 0-1,1-1 5,3 0-6,-1 3 2,0 0-1,2 1 0,-1 0 1,1-2 0,2 2 5,2-1 0,-2-1-5,-2 2 0,1-1 3,-2 1 1,5 0-4,-3 0 0,-3 0 2,0 0 6,-2 0-8,1 0 0,2 0 0,-7 0 0,-2 0 0,-7-2 0,-5 2-2,-3 0 8,-2 0-6,-4 0 0,-3 0 0,-7 0 2,-3 0-2,-4 0 0,-2 2 0,1 2 3,-1-1-4,6-2 1,1 1 0,6 1-1,1-1 1,-1-2 0,-1 0-3,2 1 5,3-1-4,5 0 2,6 0 0,2 0 2,1 0-2,0 0 0,1 0-5,-2-3 13,-6 0-10,1 0 2,-3 2 0,-2-1-3,-4 1 7,-1 1-4,-5-2 0,0-1 5,-3 2-5,-1-4 0,1 2-3,-4 0 1,-3 2 2,-3-2 0,-3 3-4,-6 0 8,-3 0-4,-5 0 0,-3 0 0,-4 0-3,0 0 3,-4 0 0,3 0-4,-2 0 12,2 0-10,0 0 2,-2 0 0,1 0-2,-1 0 3,0 0-1,2 0 0,-2 0 4,-1 0-6,0 0 2,1 0 0,3 0-3,2 0 3,1 0 0,2 0 2,0 0 3,2-2-9,-2 1 4,-1-1 0,2 1 0,-4-3 0,1 3 0,0-2 0,4 0 5,-1 0-6,3-1 1,0-1 0,7 2-6,6-3 6,2 0 0,0 0 0,-3 0 7,-2 0-7,-1 0 0,0 1 0,-2 2-4,-3 0 8,-2 2-4,-3-2 8,-4 1-1,-5 1-7,-2-1 0,-3 2 2,0 0 14,0 0-15,0 0 6,0-3 5,0 0-6,0-1-7,0-4 1,0 1-29,0-2 8,0 0-50,0-2-66,0-2-126</inkml:trace>
  <inkml:trace contextRef="#ctx0" brushRef="#br0" timeOffset="84654.8516">20815 14199 356,'0'0'98,"0"0"-52,0 0 47,0 0-11,0 0-68,0 0 42,0 0-53,6-6-1,5 4 41,5 2-30,6-1 15,6 1-14,11-2-3,11-2 4,8-1-15,6-2 0,3 1 1,-4 0 3,-4 1-4,-8 4 0,-5 1 5,-5 0-7,-2 0 2,10 0 0,13 0-4,20 4 15,18-1-11,10 1 0,6-3 2,11 0-10,1 1 8,5-1 0,1-1-2,-7 2 7,-3 1-5,-7-3 0,0 4 6,-8-2-10,-3 1 4,-17 3 0,-16-5-9,-18 4 9,-17-2-63,-14 0-47,-21 0-190</inkml:trace>
  <inkml:trace contextRef="#ctx0" brushRef="#br0" timeOffset="85562.8579">24896 13916 357,'0'0'73,"0"0"25,0 0-34,0 0-41,0 0 22,0 0-36,-69 63 6,54-25 39,0 7-28,3 6 24,2-1-38,5 2-12,5-3 14,0-4-11,3-5-3,18 1 0,7-2-4,7-1 4,9-1 0,6-3 1,5-4-16,5-6-7,-1-5-57,1-7-13,0-4-53,-6-7-72</inkml:trace>
  <inkml:trace contextRef="#ctx0" brushRef="#br0" timeOffset="86550.8616">26250 13881 653,'0'0'29,"0"0"22,0 0 44,0 0-61,0 0-16,0 0 4,2-7-12,0 7-10,-2 0 0,4 0-3,0 0-12,5 12 12,3 12 3,5 6-1,0 6 7,0 2-6,2 1 0,-1 2 1,3-1-8,-2-1 7,-2-4 0,-4-2 0,-5-5 3,-5 3-4,-3 0 1,0-2 0,-5 1 9,-17-1-9,-8-4 0,-7 1-4,-9-3 4,-4-4-36,0-2-37,2-4-36,6-4 13,6-6-166</inkml:trace>
  <inkml:trace contextRef="#ctx0" brushRef="#br0" timeOffset="87312.8606">25937 13913 203,'0'0'71,"0"0"23,0 0-8,0 0-33,0 0-52,0 0 22,-45-15-2,32 15 14,-2 4 20,-1 9-40,0-2-1,-4 9-6,-1 4-1,0 3-9,-5 8 2,1 3 0,0-1 0,2 2 0,2-4 0,5-4 4,3-5 8,4-2-12,1-3 0,4-6 1,4 0-5,-2-3 8,-1-1-4,3-2 5,0-3 0,-1 0-5,1-3 6,0-1-2,0-2 20,0 0-17,0 1 1,0-1 8,0 0-3,0 0 2,0 0-1,0 0-7,0 0 7,0 0-14,0 0 0,0-3-2,0-6-43,0-1-36,0-4-123,0 0-167</inkml:trace>
  <inkml:trace contextRef="#ctx0" brushRef="#br0" timeOffset="89279.8645">27938 7424 599,'0'0'65,"0"0"-29,0 0 5,0 0 14,0 0-47,0 0-6,0 0-2,3 0 10,-3 0-10,0 0 0,3 2 2,5-2-10,6 3 10,8 0-2,10 1 0,10-1 8,13-3-8,12 0 0,13 0 1,16 0-2,17-3 1,15-7 0,10 1 0,3 0 4,-9 1-8,-13 4 4,-11-2 0,-9-1 0,-15 1 0,-15 2 0,-21-1 0,-22 2-9,-15 2 8,-4 1-6,-7 0-16,0 0-10,0 0-6,0 11 26,0 0-55,0-1-84,0-3-163</inkml:trace>
  <inkml:trace contextRef="#ctx0" brushRef="#br0" timeOffset="90060.5962">30740 6975 541,'0'0'34,"0"0"56,0 0-24,0 0-58,0 0-8,0 0 0,-19-3-8,6 24 1,-2 14 9,-4 12-2,1 8 46,6 7-45,6 3 12,4 0-13,2-8 0,17-1-7,11-3 7,5-6 0,2 0-1,2-6-12,-1-7 13,2-6 0,0-5 2,2-4-5,0-6 6,2-1-6,4-6 0,1-6-107,-1 0-141</inkml:trace>
  <inkml:trace contextRef="#ctx0" brushRef="#br0" timeOffset="90563.8602">31930 7034 424,'0'0'49,"0"0"-21,0 0 37,0 0-36,0 0-22,0 0-2,0 5 9,0 16-14,0 7 56,0 9-24,0 3 14,0 2-37,0 2-6,0-3 7,0-5-1,-2 0-9,-8-3 0,-3 2 6,-6-2 15,-10 0-10,-1-3-6,-7-2-4,-5-3-1,-4-4-80,0-6-20,0-5-81,5-4 10</inkml:trace>
  <inkml:trace contextRef="#ctx0" brushRef="#br0" timeOffset="91154.8936">31571 6960 422,'0'0'15,"0"0"18,0 0 39,0 0-14,0 0 11,0 0-63,0 0 11,-69-24-17,41 38 5,-2 11 10,-2 10-13,3 4-2,3 8 4,4 3 2,5-2-6,8 1 0,2-5-5,6-5-5,1-4 10,0-5 0,10-4 0,3-6-1,7-3 1,-2-5 0,7 0 1,2-4 0,3-5 3,1-2-3,-4-1 8,-5 0-2,-8 0-7,-8-6 3,-5-4 1,-1-4 35,-4-3-25,-14-4-12,-6-1-2,-3-1-51,-4 1-20,-4 1-42,-2 4-227</inkml:trace>
  <inkml:trace contextRef="#ctx0" brushRef="#br0" timeOffset="93531.8656">25351 13845 211,'0'0'43,"0"0"59,0 0-10,0 0-46,0 0 13,0 0-30,62 0-22,-48 0-3,-2 0-2,1 0-2,5 1 0,4 3 4,5-3-9,1 1 5,4-1 0,1-1 1,-2 2 5,2-2-6,-2 1 0,-8 1 1,-2-1-4,-7 1 5,-5-2-2,-3 3 0,0-2 2,3 0-3,-1 3 1,1-3 0,1-1-3,0 2 3,0-2 0,-4 0 1,-2 2-1,0-1 0,-2 0 0,-2-1 1,0 2-6,0-2 10,0 1 1,0-1 16,3 0-14,3 0-7,3 3-1,1-1 5,-2-1 2,-2-1-6,-5 0-1,-1 0 0,0 0-1,0 5-10,0-2-47,0 0-23,0-2-73,0 1-7</inkml:trace>
  <inkml:trace contextRef="#ctx0" brushRef="#br0" timeOffset="307576.011">12521 16538 521,'0'0'55,"0"0"-43,0 0 24,0 0 21,0 0-51,0 0 2,0 0-8,0 0 0,33 3 47,-18 0-31,6 0 19,6 1-1,3 3-21,7-3-7,3 0-6,6-1 0,2 1 0,6-4 0,-2 0-6,2 0-31,1 0-47,-6 0 37,-4 0-93,-5 0-86</inkml:trace>
  <inkml:trace contextRef="#ctx0" brushRef="#br0" timeOffset="308388.6334">14036 16251 343,'0'0'146,"0"0"-114,0 0 54,0 0-21,0 0-36,0 0-5,0 39 18,0-13 0,0 6-27,0 3-2,0 7 15,3 0-22,0 0-6,-2 0 0,2-9 8,-1-1-14,1-3 6,-2-5-2,2-1-4,0-2-79,1-3-21,-2-5-40,-1-4-201</inkml:trace>
  <inkml:trace contextRef="#ctx0" brushRef="#br0" timeOffset="308943.7535">13897 16202 423,'0'0'27,"0"0"49,0 0-22,0 0 19,85-54-40,-58 46-22,4 3 26,2 3-27,6 2 13,4 0 12,5 6-27,4 14 2,2 7-10,-3 1 11,-5 2-7,-6 0-4,-12-1 0,-7 0 4,-7 3 1,-5 0-5,-2 7 0,-6-3 1,-1 1-7,0-2 6,-4-4 0,-12-2-4,-5-4 5,0-2-4,-6-3 1,-4 1-24,-4-3 24,-2-4-20,3-3-2,1-5 15,6-6-32,5 0 34,-2 0-29,2-7-26,3-6-46,2 2-120</inkml:trace>
  <inkml:trace contextRef="#ctx0" brushRef="#br0" timeOffset="309758.1145">14923 16264 95,'0'0'425,"0"0"-344,0 0-41,0 0 38,0 0-13,0 0-54,0 12-10,0 12 3,0 5-1,0 4 27,0 3-18,0 5 0,-4-2 9,0-2-13,1-2-8,0-5 0,3-3 0,0-4-13,0-4 13,0-4-35,0-2-22,0-2-53,0-4-32,3-3-171</inkml:trace>
  <inkml:trace contextRef="#ctx0" brushRef="#br0" timeOffset="310151.0378">14967 16207 452,'0'0'31,"0"0"17,0 0 41,0 0-54,0 0-19,86-56 12,-62 53-20,-1 3-8,0 0 0,1 0 1,-2 0-1,-2 3 3,2 5-3,-2-1 0,-2 1-4,-1-1-10,-4-1-24,1 2-36,-5-2-16,-3 1-102</inkml:trace>
  <inkml:trace contextRef="#ctx0" brushRef="#br0" timeOffset="310486.0384">14971 16485 501,'0'0'38,"0"0"44,0 0-18,84-3-8,-53-3-52,0 0 6,-1 2-10,-6 4 0,-6 0-1,-2 0 1,-5 4-25,-7 8-12,-2 5-54,-2-1-107,0 2-76</inkml:trace>
  <inkml:trace contextRef="#ctx0" brushRef="#br0" timeOffset="310721.0231">14995 16752 257,'0'0'92,"0"0"-75,0 0 112,0 0-18,0 0-44,82 0-58,-61 0 8,3 0-16,0 0 5,-1 0-5,3 0-1,4 0-5,1 0-41,2 0 19,-1 0-123,-4 0-211</inkml:trace>
  <inkml:trace contextRef="#ctx0" brushRef="#br0" timeOffset="311348.0296">15723 16234 321,'0'0'178,"0"0"-102,0 0-14,0 0 1,0 0-19,0 0-36,-12 35 16,8-6 17,-1 6-20,1 3 4,-2 1-19,3-1 0,2-2 10,1-5-15,0-3-1,0-6 2,0-1 6,0-3-13,0-3 5,0-1 0,0-4-11,0-2-4,0-1-14,0-4-2,0 0-33,0-3-1,0 0 0,4-13-18,5-12-109,3-7-75</inkml:trace>
  <inkml:trace contextRef="#ctx0" brushRef="#br0" timeOffset="311808.0379">15747 16385 279,'0'0'108,"0"0"-6,0 0 15,0 0-59,0 0-8,3-91-50,9 77 7,0 3-2,0 1 0,-5 6-5,-1 3 7,-1 1 2,2 0-12,5 0 3,5 13 0,5 10 59,2 5-42,1 5 10,3 4-9,4-1-9,-1-3 8,0 0-12,-5-6-1,-4-3-2,-1-4 7,-4-5-9,-1 0 0,-4-5 6,-2-3-10,-2 0 4,-4-7 0,1 0 4,1 0 7,2-3-11,3-17 9,1-7 3,3-6-10,-5-5-2,-2-4 0,-2 3 9,-6 1-5,0 2-4,0 5 0,0-1 13,0 4-19,0-1 6,0 2 0,0 1-13,0 3-38,6 7-35,0 3 9,-2 5-44,1 5 10,-2 0-55,-2 3-44</inkml:trace>
  <inkml:trace contextRef="#ctx0" brushRef="#br0" timeOffset="312619.5277">16864 16114 498,'0'0'70,"0"0"7,0 0 17,0 0-6,0 0-44,-99-26-37,80 24-7,-1 2 0,-1 0 4,3 0-7,0 0 3,0 2 0,0 7-5,3 0 6,2 2-1,4 1 0,3 2-31,1 4 21,5 7 5,0-1 5,0 1-10,11 1 2,4 1 8,4 0 0,2 4 0,6-2-11,-3 2 11,4-2 0,1 2 0,-7-4 3,-1-1-3,-8-4 0,-5-4 9,-4-3 10,-4 0 1,0-3 4,-3 0 19,-12 0-32,-6-1 18,-4-4-24,1-2 6,-3-4-4,2-1-7,3 0-3,2-12-9,7-6-77,1-1-92,0-1-107</inkml:trace>
  <inkml:trace contextRef="#ctx0" brushRef="#br0" timeOffset="313340.012">17267 16198 397,'0'0'121,"0"0"-23,0 0-69,0 0 18,0 0-15,0 0-20,34-7 8,-8 5-16,0 2-1,0-3 29,3 1-29,0 0 3,4-2-6,2 1 1,-4 2-3,-6-2 4,-4 3-4,-4 0-5,-4 0-108,-4 0-21,-6 0-197</inkml:trace>
  <inkml:trace contextRef="#ctx0" brushRef="#br0" timeOffset="313629.0168">17414 16205 242,'0'0'207,"0"0"-142,0 0 3,0 0 12,0 0-19,-12 79-20,12-49-18,0 3 29,0 2-32,0-3-10,0 3-5,-2-3 7,1-2-12,-1 0 0,2-7 2,-1-1-19,-1-3 7,0-2-49,-2-3-33,-2-5-109</inkml:trace>
  <inkml:trace contextRef="#ctx0" brushRef="#br0" timeOffset="313889.0409">17246 16660 358,'0'0'61,"0"0"-17,0 0 68,0 0-62,91 0 0,-61-2 13,-1 1-45,-1 0 5,-1-1-10,1 1-7,-2-4 6,4 0-12,1 1 0,3 0-6,3-3-95,-1 1 30,-5 2 27,-5-2-263</inkml:trace>
  <inkml:trace contextRef="#ctx0" brushRef="#br0" timeOffset="314366.0379">18109 16153 359,'0'0'87,"0"0"-28,0 0 22,0 0-22,0 0-55,0 0 37,61-17-13,-37 17-10,-2-1 34,2 1-28,1 0 3,1 0 5,-1 0-25,-2-2 1,-1 2-8,-1 0 0,1 0-3,-1 0 10,1 0-5,-2 0-2,-4 0-76,-3 0-44,-2 0-64,-3 0-160</inkml:trace>
  <inkml:trace contextRef="#ctx0" brushRef="#br0" timeOffset="314692.0491">18307 16159 300,'0'0'78,"0"0"-67,0 0 107,0 0 2,0 0-67,-18 99-7,11-75-9,-2 2 16,1-1-25,1 4-22,1-2-6,-3 1 0,5 1 2,1-2-1,0-1 2,1-5-3,1-1 0,-1-4 4,2-4-11,0 0 4,0-6-53,0-3 1,0-3-74,6 0-107</inkml:trace>
  <inkml:trace contextRef="#ctx0" brushRef="#br0" timeOffset="315386.0446">19307 16099 663,'0'0'39,"0"0"16,0 0 19,0 0-23,0 0-20,0 0-19,-46 16-16,24 12 4,-1 7 0,-3 6 11,1 1-10,2 3 12,0-1-8,0-1 3,4-4-11,6-4 3,0-3-23,2-5 22,0-3-38,-2-3-12,2-1-10,2-4-41,2-4 27,-2-6-64,5-3-100</inkml:trace>
  <inkml:trace contextRef="#ctx0" brushRef="#br0" timeOffset="315724.9969">18973 16159 377,'0'0'161,"0"0"-125,0 0-17,0 0 19,0 0-19,0 0 1,0 66 12,3-45-30,8 0 4,0-1-6,-1-2 0,5 0-7,-3-4-14,3 0-48,0-3-44,-3-2-102</inkml:trace>
  <inkml:trace contextRef="#ctx0" brushRef="#br0" timeOffset="317204.0389">20654 16157 285,'0'0'90,"0"0"-39,0 0 61,0 0-48,-90-7-8,73 7-4,0 6-38,1 4 18,-1 4-27,1 4 15,2 1-20,-2 7 0,2 1 0,1 5-2,4 2 9,2 4-7,1 1 0,3 0-1,3-6-8,0-3 9,0-4-12,15-2 5,8-5-11,7-2 18,8-8 0,5-4 8,6-5 22,1 0-18,-1-3-8,-6-12 12,-6 0-14,-9-3-2,-8-3 1,-4-3 14,-8-4-3,-7-2 15,-1-2-5,0-2 8,-4 1-23,-9 1-5,-2 2-2,-5 4-15,-1 3 11,-3 3-69,-2 1-40,-3 2-1,1 0-175</inkml:trace>
  <inkml:trace contextRef="#ctx0" brushRef="#br0" timeOffset="317851.0439">21172 16153 331,'0'0'217,"0"0"-161,0 0 7,0 0 4,0 0-24,0 0-43,0 15 0,0 12-13,-3 6 24,-2 3-11,-1 3 0,0 2 6,2 0 13,1-2-19,3-5 1,0-2-1,0-7 0,0-2-13,3-5-22,3-1-41,-2-6 31,-1 0-19,-1-8-30,1-3-98</inkml:trace>
  <inkml:trace contextRef="#ctx0" brushRef="#br0" timeOffset="318206.189">21199 16207 437,'0'0'2,"0"0"31,0 0-23,27-95 24,-7 77 15,-3 4-11,-1 4 24,-4 4-33,-3 4 11,-2 2-29,4 0 1,4 0-6,3 8-6,4 4 0,0 6 6,-3 0 3,-3 2-9,-9 1 0,-5-2-2,-2 1-5,0 1 7,-8-3 0,-9 1-4,-5-1 3,0-1 1,-3 0-23,0-4-19,-1-1-18,5-4-73,0-5-110</inkml:trace>
  <inkml:trace contextRef="#ctx0" brushRef="#br0" timeOffset="318736.0428">21721 16169 439,'0'0'96,"0"0"-64,0 0 70,0 0-61,0 0-21,0 0-9,-36 71-8,31-42 37,-2 0-20,-2 3-3,2 2 31,-1-3-47,-1 2 9,2 0-10,2-3 0,2-2 3,3-4-3,0-6 0,0-2-4,0-2-20,0-4-18,0 1-15,5-8-56,3-3-28,0 0-107</inkml:trace>
  <inkml:trace contextRef="#ctx0" brushRef="#br0" timeOffset="319052.054">21671 16248 684,'0'0'22,"0"0"36,0 0 24,0 0-64,20-77 8,4 56-26,4 1 0,2 2 1,-2 6 6,-2 1-7,-7 7 0,-1-1 1,1 4 2,5 0-3,3 1 0,3 0 0,3 0-3,-5 0-7,-4 0-35,-6 4-51,-8 5 52,-7 1-65,-3 1-97,0-1 8</inkml:trace>
  <inkml:trace contextRef="#ctx0" brushRef="#br0" timeOffset="319336.8385">21655 16309 82,'0'0'236,"0"0"-118,0 0 25,112-1-81,-75-4 7,2 2-23,0-2-22,-5 4 12,-4 0-27,-7 1-3,-4 0-3,-7 0-3,-4 1-10,-8 11-110,0 2-42,-7 2-128</inkml:trace>
  <inkml:trace contextRef="#ctx0" brushRef="#br0" timeOffset="319589.8418">21670 16583 172,'0'0'139,"0"0"-41,0 0-6,0 0 9,0 0-34,0 0-13,30 39 0,-8-35-6,7-2 17,5-2-47,4 0-14,1 0 4,3 0-4,0 0-8,-3 0-35,-6 0-39,-7-3 1,-6-1-89,-5-4-166</inkml:trace>
  <inkml:trace contextRef="#ctx0" brushRef="#br0" timeOffset="320224.0499">22450 16114 325,'0'0'99,"0"0"-47,0 0 19,0 0-32,0 0 44,0 0-43,-13 106-10,1-65 48,1 0-49,1-2-10,4-2-5,3-1-5,2-4-11,1-3 2,0-5 0,0-4-6,0-4 6,0-4-3,0-1-9,0-7-70,1-1-8,7-3-30,3 0-123</inkml:trace>
  <inkml:trace contextRef="#ctx0" brushRef="#br0" timeOffset="320761.0471">22441 16234 286,'0'0'59,"0"0"-7,0 0 34,48-95 11,-29 74-55,0 2 26,0 0-18,-1 6-21,-2-1 35,0 7-34,-3 1-10,3 1-1,-1 5-11,3 0-8,3 0 0,-1 3 0,0 9-2,-4 3 2,-4 2 0,-6 2-2,-6 2-8,0 0 7,-3 2-2,-15-3 0,2-5-10,-2-2 12,-1-1-10,-1-3 11,-4 2-24,2-3 13,4-3-3,2 2 6,7-4 0,6 0 10,1 1-4,2 2 0,0 2-22,9 4 24,9 0-1,3 4 3,4 2 16,4 1-5,0 2 10,0 0 9,-1 1-26,-1 0 3,-3 0-4,1-3-1,-4-1 14,-3 0-15,-3-3-1,-3 1 0,-2-4-70,-1-5 11,-1 0-74,-4-5-169</inkml:trace>
  <inkml:trace contextRef="#ctx0" brushRef="#br0" timeOffset="321590.0314">23341 16079 446,'0'0'35,"0"0"76,0 0-54,0 0 9,0 0-19,0 0-26,0-22 4,-2 22-25,-5 18 0,-5 11-10,-3 9 24,-3 4-14,2 0 0,-2 1 6,0-3-2,6 1 1,0-3-4,2-4-1,4-4 8,0-3-11,0-1 3,-4-5 0,2-2 2,2-5-2,0-4 0,4 0-1,-1-7 3,3-3-7,0 0 3,0 0-39,0 0 24,11-11-9,4-9 15,7-8-5,-1-5-30,0-4 17,-6-3 22,1 1 7,-5 2 0,1 3 3,3 0 17,0 0 6,2 3-15,6-2 35,-2 1-43,4 2 9,2 3-6,-2 7-4,-4 5 5,-4 6 22,-10 5-28,-4 2 21,-3 2 2,3 0-19,3 11-5,-2 17 15,4 13-8,-7 4 46,-1 2-53,0-2 23,-3-4-2,-4-2-21,-2-1 23,5-2-15,2-2-8,1-2 2,-1-5 6,1-4-11,-2-4 3,1-4-3,2-4-7,0-2-36,0-5-14,0 1-53,0-4-100,0-1-352</inkml:trace>
  <inkml:trace contextRef="#ctx0" brushRef="#br0" timeOffset="321864.0518">23277 16369 312,'0'0'130,"0"0"8,0 0-48,0 0-51,91 0-6,-72 0-17,-1 0-9,0 0-7,-1-2 0,-1-1-63,-3-4-60,2 1-422</inkml:trace>
  <inkml:trace contextRef="#ctx0" brushRef="#br0" timeOffset="322781.0361">23848 16062 222,'0'0'40,"0"0"17,0 0 46,0 0-25,0 0-43,0 0-32,36 0 75,-12 0-17,6 3-35,7 0 54,9-1-55,2-2 2,-2 0-15,0 0 6,-7 0-15,-4 0-3,-3 0 0,-5 0-11,-3 0-55,-6 0-45,-6 0-56,-8 0-168</inkml:trace>
  <inkml:trace contextRef="#ctx0" brushRef="#br0" timeOffset="323070.473">24109 16104 462,'0'0'32,"0"0"28,0 0 42,-40 87-68,30-58 32,4 2-47,3 2-16,1-1 7,2 0-4,0 2-6,0-2 0,0-1 0,0-5-11,0-1-11,0-4-54,0-5-6,0-2-131,0-5-70</inkml:trace>
  <inkml:trace contextRef="#ctx0" brushRef="#br0" timeOffset="323641.3826">24639 16142 247,'0'0'80,"0"0"-1,0 0 10,0 0 18,-80 56-12,58-26-81,2 1 55,3 4-44,4 3-22,5-3 9,8-2-12,0-2 0,2-2-1,13-4-4,1-5-1,1-5 6,-1-3 0,-1-3-7,3-3 3,0-3 4,4-3 5,5 0 10,4-3-2,4-12-13,0-6 0,1-6-1,-5-4-14,-5-3 15,-8 1 0,-3 0 0,-9 0-2,-5 1 2,-1 0 0,-3 4 9,-13 1-4,-5 4-10,-2 4 0,1 3-32,-2 9-8,6 3-88,-2 4-141</inkml:trace>
  <inkml:trace contextRef="#ctx0" brushRef="#br0" timeOffset="324114.0772">25188 16121 638,'0'0'51,"0"0"8,0 0 3,0 0-55,0 0-5,0 0-2,0 38 0,-5-5-1,-3 6 13,-3-1-12,2 1 0,-1 0 15,1 0-14,4-3-1,2 0 0,2-6 5,1-4-5,0-5-34,0-6-8,0-3-53,0-5 10,6-5-150</inkml:trace>
  <inkml:trace contextRef="#ctx0" brushRef="#br0" timeOffset="324511.0446">25180 16154 657,'0'0'9,"0"0"37,0 0 18,0 0-55,33-81-9,-9 63 0,3 3 1,-1 2-2,-6 6 1,-5 4 0,-1 3-1,-2 0 3,2 0-4,-1 3 2,-1 11-1,-2 4-2,-6 0 3,-4 3-7,0 0-10,0-1-44,-16-2 22,-5 0-43,-6-5-22,-3-2-7,-1-2 23,1-2 42,5-2 18,6-2-22,7 0-12,7-3 8</inkml:trace>
  <inkml:trace contextRef="#ctx0" brushRef="#br0" timeOffset="324698.0493">25180 16154 110,'53'71'100,"-34"-62"-3,3 3 13,3 3-21,0 3-21,2-2-6,0 4-10,-5 0-24,-3 1 2,1 0-21,-1 0-9,-5 0 0,-4-1 7,-1-2 0,-8-2-7,2-2-37,-3-2-2,0-2-59,0-5-73,0-4-98</inkml:trace>
  <inkml:trace contextRef="#ctx0" brushRef="#br0" timeOffset="325884.0499">26641 16114 376,'0'0'97,"0"0"55,0 0-61,0 0-3,0 0-50,0 0-26,0-2 25,0 2-37,2 0 1,-2 3-3,0 17-17,0 5 19,0 6 0,0 1 7,-2 3 15,-4 0-21,0 1 5,5-1-1,-1-4 4,2-2-10,0-5 1,0-3 0,0-5-9,0-2 9,0-1-36,0-5-37,0-2-76,0-3-144</inkml:trace>
  <inkml:trace contextRef="#ctx0" brushRef="#br0" timeOffset="326302.0766">26683 16022 609,'0'0'25,"0"0"41,0 0 37,0 0-45,0 0-58,0 0 0,55-58-1,-22 53 2,1 1-8,3 4 7,-1 0 0,0 0-4,-1 0 8,-4 0-5,-6 7 1,-3 1-29,-3 3-27,-5 1-54,-2 1-80,-7-2-202</inkml:trace>
  <inkml:trace contextRef="#ctx0" brushRef="#br0" timeOffset="326566.049">26641 16246 333,'0'0'48,"0"0"30,0 0 38,112 0-60,-76 0-18,1 0-4,-2 0-26,-6 0-5,-3-2 4,-7 2-7,-5-1-14,-4 1-99,0-2-220</inkml:trace>
  <inkml:trace contextRef="#ctx0" brushRef="#br0" timeOffset="327167.0463">27427 16044 434,'0'0'14,"0"0"-1,0 0 39,0 0-20,0 0-18,0 0-11,-68-6-3,44 30 19,-5 10-14,3 0 32,0 2-30,6 0 6,4-3-1,6 2-5,7 0-10,3 1 3,0-2 0,7-2 0,7-5 1,1-8-1,1-3 35,4-4-29,-2-5 17,6-5 3,2-2-15,4 0 20,3-3-26,-2-11-4,-4-4 3,-3-6-1,-7-4-4,-6-3 1,-8 0 0,-3 1 8,0-1-7,-8 2 2,-6-2-3,2 3-4,3 2-36,3 0-47,2 4-74,-1 5-176</inkml:trace>
  <inkml:trace contextRef="#ctx0" brushRef="#br0" timeOffset="327820.0442">27936 16075 596,'0'0'53,"0"0"-27,0 0-6,0 0 18,0 0 1,0 0-26,-43 103 40,30-68-16,-1 0-18,1-6 16,4 3-29,3 0 2,4-2-8,2 2-2,0-4-11,0-2-4,6-7-17,2-1-25,-4-1-28,-1-5-6,0-3-99,1-9-217</inkml:trace>
  <inkml:trace contextRef="#ctx0" brushRef="#br0" timeOffset="328330.0127">27965 16026 277,'0'0'34,"0"0"101,0 0-5,38-80-48,-24 64-14,2 1-48,5 4 12,1 7-29,3-1 5,0 5 19,-3 0-22,-1 0-2,-8 11-3,-3 6 0,-5 4-4,-5 1-2,0 2 6,-13 2 12,-11 1-12,-4-3 0,1 0-1,-2-1-6,4-4-1,6-1 3,1-3-3,4-3 0,2-3 8,5 0 0,0 0-3,5 5-4,2 4 5,0 3 2,18 5 4,9 1 50,8-1-35,9 4 9,8-1-11,-1-1-7,-5-2 3,-3 0-13,-14-8 3,-4-1-18,-4-1-24,-6-3-131,0-6-121</inkml:trace>
  <inkml:trace contextRef="#ctx0" brushRef="#br0" timeOffset="330311.8746">14389 17519 432,'0'0'106,"0"0"-57,0 0 9,0 0-14,0 0-33,0 0 5,0 0 12,0 0-8,0 0 30,0 6-40,0 6 8,0 10-18,-3 12 14,0 7-13,0 4-1,0 0 0,2-5 4,-1 1-2,-1-6-2,2-3 0,-3-3 6,1-1-7,3-3 1,0-2-16,0-2-6,0-6-112,1-4-53,8-8-204</inkml:trace>
  <inkml:trace contextRef="#ctx0" brushRef="#br0" timeOffset="330798.8419">14328 17536 379,'0'0'19,"0"0"52,0 0-25,0 0-1,0 0-10,-1-83-2,15 71 2,3-1-33,4 0-2,3 2 14,2 0-6,0 2 16,2 4-9,1 5-14,-4 0 8,-1 3-9,-2 15 0,-2 5 10,-4 4 2,-4 5 30,-4 1-30,-4-2-7,-1 0-1,-3-7 2,0 0-6,-10-5 0,-10-1 11,-5-1-7,-2-5-4,-1-2-15,2-2 13,1-5-77,8-1-9,0-2-71,8 0-51</inkml:trace>
  <inkml:trace contextRef="#ctx0" brushRef="#br0" timeOffset="331458.0579">15043 17516 473,'0'0'99,"0"0"-34,0 0 52,0 0-26,0 0-85,0 0 21,-6 0-27,4 5 0,-1 11-3,2 12-3,-1 6 6,2 7 0,0 1 9,0 0-8,0-3-1,0-1 0,0-2 0,8-3 5,2-5-5,1 0 0,2-4-1,2-7-7,2 1 8,5-2 0,2-3-1,1 0 9,-2-8-8,-1-5 1,-1 0 5,1 0 30,2-16-24,-2-7-10,4-3 8,-6-5-2,-1 0-8,-6 1 0,-4-2 0,-5 1-10,-2 3 6,-2-2-12,0 3-4,0 4-75,0 4-21,0 2-80,0 6-272</inkml:trace>
  <inkml:trace contextRef="#ctx0" brushRef="#br0" timeOffset="332118.0524">15699 17506 465,'0'0'64,"0"0"49,0 0-43,0 0 20,0 0 5,0 0-92,-13-14 13,13 22-16,0 22-6,0 13 3,0 7 3,0 2 0,0-7 14,0-5-10,0-4-4,0-4 0,0-6 5,0-4-10,0-1 5,2-7 0,2-1 4,-1-2-4,-2-5-3,1-3-6,-2-3-36,3 0 3,4 0-47,1-3 15,6-12 70,-3-6-79,-2-4-11,0-3-49,-5-4-19</inkml:trace>
  <inkml:trace contextRef="#ctx0" brushRef="#br0" timeOffset="332536.0596">15775 17620 142,'0'0'91,"0"0"-26,2-96 16,4 69-27,0 4 15,-2 3 35,1 10-44,-2 2-5,-2 8 5,1 0-39,-1 0 8,4 0-29,6 0 0,6 0-10,5 0 15,2 10-5,-4 3 0,-4 2-4,-7-3-5,-1 3 9,-8 0-11,0 2 7,-2 4 2,-18 2 2,-6-2 0,-3 1 6,1-2-4,3-3-2,5-1 0,4-7-9,8-3 5,7-3-8,1-2-11,0 4-32,9 4 55,12 0-4,7 0 4,5 3 3,1 2-2,1-1-1,0 2 1,-2-3 7,-3 3 0,-3-3-8,-5 2 0,-5-1 0,-1 1 0,-5-2-65,-4-5-132,0-1-179</inkml:trace>
  <inkml:trace contextRef="#ctx0" brushRef="#br0" timeOffset="333163.0549">16421 17465 417,'0'0'49,"0"0"0,0 0 18,0 0-26,0 0-9,0 0 40,-10 122 31,10-74-72,0-4 4,0-3-12,0-8-20,0-5 12,0-2-15,6-5 0,-2-3 4,1-3-4,-2-3-8,1-3-22,-2-3-31,-1-4-29,4-2-46,-1 0-103</inkml:trace>
  <inkml:trace contextRef="#ctx0" brushRef="#br0" timeOffset="333421.0569">16439 17495 525,'0'0'1,"0"0"-1,0 0 63,90-74-1,-65 64 28,-4 3-51,1 2-34,-1 0-1,0 5 2,2 0-7,-1 0 1,-4 0-8,0 5 3,-2 4-67,-1 4 0,-4-2-53,-7 3-125</inkml:trace>
  <inkml:trace contextRef="#ctx0" brushRef="#br0" timeOffset="333686.0432">16557 17605 151,'0'0'166,"0"0"-127,0 0 93,0 0-31,0 0-39,0 0-4,105 0-31,-82 0-17,3-1 9,-5 1-19,-2 0 0,-2 0 0,-4 0-39,-6 1-58,-7 8-108,0 0-189</inkml:trace>
  <inkml:trace contextRef="#ctx0" brushRef="#br0" timeOffset="333924.0581">16548 17830 365,'0'0'140,"0"0"-126,0 0 52,0 0 30,0 0-54,0 0 13,18 8 32,-3-6-66,3-1 17,1 1-12,-1-2-18,3 0 16,-4 0-24,2 0 4,-1 0-4,-3 0-1,2 0-33,-3-3-55,1-2-95,-3 1-143</inkml:trace>
  <inkml:trace contextRef="#ctx0" brushRef="#br0" timeOffset="334870.0437">18495 17495 417,'0'0'33,"0"0"35,0 0 34,0 0-64,0 0 6,0 0 1,-7-84-21,-7 73 39,-3 4-28,-9 3-23,-1 4-3,-3 0-5,-3 0-4,3 4 0,4 7-12,3 0 3,6 3-2,0 3-16,4 1 23,4 0-27,4 3 25,4 3-5,1 1-5,0 4 5,9 2 11,9 1 0,5 0-1,2-4-6,3-2 7,0-2 0,0-1 4,-4-4-2,-7 1-1,-4-5-1,-5 0 0,-7 0-1,-1-3 1,0 2-1,0-3 1,-9-1 4,-6 0 31,-4-5-9,-4 1 28,-2-3-53,-3-2 20,-2-1-15,-3 0-3,-1 0 9,1-7-12,5-4-2,5-1-5,10-1-113,5-4-13,8-1-222</inkml:trace>
  <inkml:trace contextRef="#ctx0" brushRef="#br0" timeOffset="335561.0576">18778 17373 505,'0'0'117,"0"0"-51,0 0-16,0 0-7,0 0-3,0 0-36,0 0 10,118-16-9,-71 11 3,0 4-1,-5 1-6,-4 0-1,-4 0 3,-4 6-3,-2 0-12,-1 1-34,-2-2-18,-1-1-11,-4-1-38,-4-3-100</inkml:trace>
  <inkml:trace contextRef="#ctx0" brushRef="#br0" timeOffset="335878.0659">19067 17389 247,'0'0'78,"0"0"-3,0 0 59,-11 85-50,8-50-3,0 5-32,-1-1-21,2-1 24,1-2-41,1-7-4,0-3 0,0-5-1,0-2-6,0-1 0,0-1 2,0-7-11,0 0-33,0-6-28,0-3-28,3-1-187</inkml:trace>
  <inkml:trace contextRef="#ctx0" brushRef="#br0" timeOffset="336880.043">19677 17319 398,'0'0'80,"0"0"3,0 0 6,0 0-57,0 0-4,0 0-27,-19 21 12,9 8-13,3 7 14,-5 3-13,0 3 74,0-1-62,-1-1 14,4 1-13,1-8 0,3-4-14,3-5 0,-1-6 0,3 0 6,0-6-4,-1-1-2,-1-5 0,2-5-2,0-1-4,0 0 6,0 0 0,0-7-2,0-16 2,12-8-5,3-6 2,1-5-42,1-1 42,-1 2-25,-3 5 28,2 3-15,-3 4 17,-1 5-2,0 1 0,2 5 10,1 2 3,1 2-1,5 1-11,-1 2 20,2 2-21,-2 5 0,-5 4-3,-2 0 8,1 0-9,-4 16 4,4 8 0,-3 8 23,-1 2-7,1 3 14,-1 0-8,-2 1-13,3-2 13,-2 0-22,0-3 3,-4-4 3,1-4-2,-2-4-4,-3-3 0,0-1-14,0-2 14,0-1-19,0-4-13,0-1-11,0-4-98,0-5-102</inkml:trace>
  <inkml:trace contextRef="#ctx0" brushRef="#br0" timeOffset="337192.0623">19713 17523 342,'0'0'73,"0"0"-8,0 0 4,0 0-31,0 0-36,103 0 10,-72 0-5,0-5-7,-1 0-2,-3 4-2,-6 1-83,-4 0-31,-6 0-49</inkml:trace>
  <inkml:trace contextRef="#ctx0" brushRef="#br0" timeOffset="337812.0591">20221 17384 488,'0'0'101,"0"0"-39,0 0 44,0 0-55,0 0-42,0 0-12,6-2 11,15 2-5,9 0 37,7 0-34,1 0 21,0 0-27,-2 0 14,0 0-10,3 0-4,-3 0 0,1 0 0,-3 0-5,-2-3-26,-4-1-29,-6-1-36,-8 3 2,-6 0-138</inkml:trace>
  <inkml:trace contextRef="#ctx0" brushRef="#br0" timeOffset="338118.6736">20542 17384 323,'0'0'104,"0"0"-73,0 0 118,0 0-107,-12 77 25,6-49-5,2 4-52,-1-4 27,-1 0-28,3 0-9,2-4 6,1 2-6,0-5-23,0-1-55,0-1-71,-3-2-72,0-3 32</inkml:trace>
  <inkml:trace contextRef="#ctx0" brushRef="#br0" timeOffset="339296.0637">20563 17387 56,'0'0'47,"0"0"-3,0 0-5,0 0-20,0 0 34,0 0-30,-55-15-5,53 13 29,2 1 7,0 1 15,-1 0-31,1 0 6,0 0 5,0 0-33,0 0-3,0 0 17,0 0-27,0 0-6,4 0 2,8 0 1,8 1-2,0 5 2,5-1 0,4-2 10,7-1-1,3-1-7,-2 1-2,-1-1 9,-2-1-13,-4 1 4,-5-1-10,-1 0 2,-9 2-48,-1-2-34,-5 0-65,-5 0-99</inkml:trace>
  <inkml:trace contextRef="#ctx0" brushRef="#br0" timeOffset="339818.791">21242 17327 331,'0'0'127,"0"0"-69,0 0 47,0 0-31,0 0-22,0 0-34,0 32-16,-2-9 33,2 6-26,0 7 7,0 9-4,0 0-7,0 2 19,0-2-22,0-10 5,0-3-6,-1-6 9,1-3-10,-2-5 0,1-3-9,1-3 3,0-4-27,0-4-31,0-4-18,0 0-87,0 0-57</inkml:trace>
  <inkml:trace contextRef="#ctx0" brushRef="#br0" timeOffset="340171.0912">21339 17292 415,'0'0'52,"0"0"42,0 0-34,0 0 3,83-48-13,-59 43-22,3 4 4,-2 1-28,-1 0 0,-4 0-2,-1 3 5,0 4-8,-5 0 1,2 0-48,-4 1-3,-1 0-25,-2 3-64,-6-1-88</inkml:trace>
  <inkml:trace contextRef="#ctx0" brushRef="#br0" timeOffset="340504.0622">21345 17533 230,'0'0'347,"0"0"-345,0 0 12,0 0 34,0 0 0,0 0 27,31 4-59,-12-4 16,-2 0-20,1 0-12,-5 0 14,2 0-14,-1 0 0,-1 0-1,-1 0-32,0 0-41,-2 0-81,-4 0-263</inkml:trace>
  <inkml:trace contextRef="#ctx0" brushRef="#br0" timeOffset="340810.0653">21288 17820 328,'0'0'63,"0"0"24,0 0-12,0 0-36,88-7-34,-64 4 11,3 3-12,4 0 0,3 0 16,4 0 42,-1 0-31,-4 0-23,-3 0 3,-3 0-22,-7 0-1,-3 0-70,-7 0-18,-7 0-127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19:18.6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6381 1697 338,'0'0'132,"0"0"-73,0 0 20,0 0-18,0 0 14,0 0-31,0 0-2,0-3 10,0 3-52,0 0 10,0 0-10,0 10-19,3 16 16,1 11 6,2 9-3,-3 5 1,0 4 5,0 4-11,3 0 5,-1-6-28,-2-4 19,0-3-16,-1-2 0,-2 0 15,0 0-51,0-5-40,0-4-173</inkml:trace>
  <inkml:trace contextRef="#ctx0" brushRef="#br0" timeOffset="448.0329">6375 1601 342,'0'0'24,"0"0"6,0 0 26,31-94-2,-10 73-24,-3 5 11,7 0-29,-1 8 27,3 4-11,-2 4-26,1 0 28,1 17-17,-1 9 3,0 2 9,-6 3-18,-6 0 7,-6 1-14,-5-4 4,-3-1 5,0-1-6,-14-1-1,-5-2 12,-4-2-8,1-1-12,-2-7 4,7-2-60,1-4 2,1-5-111,6-2-67</inkml:trace>
  <inkml:trace contextRef="#ctx0" brushRef="#br0" timeOffset="2524.0051">7007 2087 308,'0'0'147,"0"0"-76,0 0 58,0 0-63,0 0 5,0 0-71,-15-28 3,11 28-3,-2 10 2,-1 9-2,1 5 0,1 3 1,5 0-1,0 0 0,0-1-7,9-2 3,9-3 4,1-4 0,5-5-2,3-2 8,0-5-6,-2-4 0,-1-1 1,1 0-1,-2-6 0,2-10 0,-1-2-1,-2-3 8,-4-3-8,-3 1 1,-6-1 0,-3-2 0,0 4 3,-3 4-3,0 4 6,-3 10 2,0 4-8,0 0 20,0 0-20,0 11-10,0 11-42,0 5 52,0 2 3,0-4 0,0-4-3,6-3 0,6-1-9,7-3 5,5-4 4,0-2 0,5-8 0,-3 0 4,3 0-4,-4-13 0,2-6 2,-6-4-8,-2-6 8,-1-3-2,-6-1 11,-3-5 0,-2-3-2,-4 1-1,-1-7 3,-1 0-1,-1 2-10,2-3 0,1 3 1,1-4 2,1 3-4,-2 5 1,-3 5 0,0 7 4,0 7 7,0 2 14,0 8 15,0 5-34,0 4 14,-2 3 12,1 0-30,-1 0 11,2 7-13,0 22-4,0 14-9,0 13 17,0 4-6,8-2 2,4-1 0,0-3-16,1-3 16,-1-1 0,6-8-15,-5-9 16,1-3-1,-1-9 0,-1-3 0,1-4-1,-2-3 1,1-9 0,0-2-4,-2 0 3,5-2-1,2-19 0,2-11 4,1-6-5,2-5 3,-6-1 0,-2 3-3,-4 2 0,-4 3 3,-2 4 0,-2-1 1,1 2 4,0-2-5,-3-1 0,0 3 31,0-1-25,0 5-3,0 4-3,0 4 0,0 9-1,0 2 1,0 5 0,0 3 11,0 0-11,0 0 0,0 4-9,0 22-23,0 13 31,0 14 1,0 4 0,0 2 10,0-2-1,0-5-9,6-5 0,2-4-1,2-9-5,-1-3 6,0-2 0,3-8-12,-5-4 12,2-4 0,3-6 0,0-4-9,3-3-4,3 0 9,-2-13 4,2-9-13,3-2 15,-7 0-6,-1 2 4,-6 8 0,-4 6 2,-1 3 1,-2 4 9,0 1 12,0 0-22,0 0-4,0 0 0,0 0-15,0 0 11,0 1-27,0 7 27,0 0-15,3-1 24,4-3-6,-4 1 3,2-3-6,-2-2 2,1 0 8,2 0-4,4-3 35,1-11-31,3-4 16,2-4-20,-1 2 9,-3 5-8,-3 6-1,-5 7 0,-1 2-1,3 0 1,1 0-7,4 6 7,1 8-6,0 4 6,0 5 0,-2-1 16,1 2 6,-1 1-16,-2-2-6,-3-2 0,-2-4 5,-1-5-10,-2-3 10,0-3-5,0-3 5,0-3 1,0 0-6,0 0 5,0 0 0,0 0 18,0-7-2,0-1-21,0 1 13,0-1-4,0 2-9,0-1 0,0-3-5,0 0-4,3-7 9,6-1 0,0 0-5,0 0 6,0 6-1,-5 4 0,-1 4 2,-1 3-3,-2 1 1,0 0 0,0 0 0,0 0-10,0 0-30,0 0-65,-3 0-242</inkml:trace>
  <inkml:trace contextRef="#ctx0" brushRef="#br0" timeOffset="3312.0129">8359 1917 360,'0'0'128,"0"0"-31,0 0 11,0 0-51,0 0-9,0 0-33,-6-14 0,3 12-9,0 2 2,0 0 13,3 0-2,0 0-19,0 0 0,0 0-2,0 0-14,-3 10 14,3 6 2,0 7 0,0 2-6,0 4 6,3-2 0,8 1 0,2-2 1,-1-5-5,1-2 4,1-6 0,-1-1-3,2 0 3,0-5 0,1 1 0,1-6 5,2-2-8,0 0 3,3-5-10,-2-4 7,0-2-39,-2 0 7,1-2-13,5-5-55,-6-1-93</inkml:trace>
  <inkml:trace contextRef="#ctx0" brushRef="#br0" timeOffset="3839.0321">8432 1676 596,'0'0'52,"0"0"-50,0 0-1,0 0 15,0 0-18,0 0 2,0-5-19,0 5 4,0 0-65,0 0-71,0 0-13</inkml:trace>
  <inkml:trace contextRef="#ctx0" brushRef="#br0" timeOffset="4297.0077">7419 1877 256,'0'0'138,"0"0"-71,0 0-36,0 0 6,0 0-26,0 0 3,22 0-12,4 0 35,8 0-14,8 0 25,7 0-46,3-2 14,8-6-16,1-3 13,5-1-13,10-3 0,6 1 0,6-2 4,-3 4-4,-8 0 0,-18 3-2,-10 5-8,-10 1-5,-12 3-49,-10 0-65,-9 0-124</inkml:trace>
  <inkml:trace contextRef="#ctx0" brushRef="#br0" timeOffset="5205.9972">8678 1868 224,'0'0'21,"0"0"-15,0 0 73,0 0 1,0 0-48,0 0 39,70-12-14,-59 33-9,5 5 3,-5 1-45,-1-1 7,-4-1-11,-3 0 1,0-4 5,-3-5-6,0-1-1,0-6 3,0-3 5,0-3-12,0-2 3,0-1 0,0 0 18,5 0-14,-2-13 14,3-11 26,2-10-36,3-4-12,1 3 4,1 6 0,1 7 4,-3 7-4,0 7 0,4 5-3,-2 3-4,5 0 2,6 14 1,-3 6 4,-2 1-2,-4 0 2,-4 0 0,1 1 1,-3-1 2,-3 2-6,4-2-41,-4-2-21,5-4-20,2-2-138</inkml:trace>
  <inkml:trace contextRef="#ctx0" brushRef="#br0" timeOffset="5784.7481">9485 1877 397,'0'0'92,"0"0"-67,0 0 49,0 0-48,0 0-19,0 0-4,-55-16 1,43 16-4,-4 0 3,4 11-3,-1-1 19,2 1-18,5-1-1,3-1 0,3-2-2,0 1 2,0-5-6,0-1-5,3-2 11,6 0 2,3 0 10,-2 0 15,-1-5-18,-1 2-9,2 3 0,-1 0-1,4 20 1,1 10 19,0 7 11,-1 7 21,-6 3-24,-4 1 12,-3-3-18,-1 3-15,-20 2 38,-5-3-37,-2-1 7,-3-7 5,1-6-9,5-7-10,1-8 0,10-9 0,6-4 1,8-5 3,0-2-3,4-16 0,18-10-1,11-8-3,10-2-2,4-1-11,3 0 15,-2 4-34,0 4 4,-6 5 10,-4 3-70,-3 2-21,-7 0-174</inkml:trace>
  <inkml:trace contextRef="#ctx0" brushRef="#br0" timeOffset="6388.2686">10691 1530 656,'0'0'74,"0"0"-26,0 0 17,0 0-14,0 0-46,0 0-10,-82 108 3,61-52 2,3 1 18,9-3-18,9-5 0,0-7-2,19-3-8,10-3 10,9-3-1,3-6 0,2-6-5,8-6 12,4-10-4,8-5-2,2 0-6,1-19-42,-2-4-64,-7-9-115</inkml:trace>
  <inkml:trace contextRef="#ctx0" brushRef="#br0" timeOffset="6711.0155">11608 1387 256,'0'0'86,"0"0"26,0 0 0,0 0-6,48 95-13,-41-50-12,-4 0-55,-1-2 4,1-3-19,-3-6-6,0-1 8,0-4-12,0-2-1,0-4 6,-11-4 1,-2-1-7,-5-1 0,-6-4-24,-4-2-17,-8-7-139,-1-4-252</inkml:trace>
  <inkml:trace contextRef="#ctx0" brushRef="#br0" timeOffset="7205.0122">11127 1491 628,'0'0'10,"0"0"0,0 0-10,0 0 0,0 0 0,0 0-6,22-6 12,-4 9-6,4 0 26,7-2-3,3-1 17,8 0-36,-1 0-1,-1-1 3,-4-4-1,-7 2-7,-8 2 2,-7 1 0,-6 0-3,-1 0 3,0 3 0,-2 13 10,-3 7 13,0 7 12,0 3-24,-11 3-4,-3-1 35,-2-1-24,4-4-11,0-1 2,-1-3-4,0-2-5,2-2 0,0 1-12,1-2 7,1 0-62,3-5-42,1-2-6,4-3-175</inkml:trace>
  <inkml:trace contextRef="#ctx0" brushRef="#br0" timeOffset="8292.0046">12517 1876 638,'0'0'59,"0"0"-59,0 0 0,0 0-1,0 0-11,0 0 9,4 32-16,11-32 15,5 0-5,4-7 17,4-9-8,5-8 0,4 0-12,-4-3 11,-2 0-19,-6 4 20,-6 4-7,-6 3 17,-6 8-10,-4 3 40,-1 3 3,-2 2 30,0 0-42,0 0-31,0 11-21,0 13-19,0 5 40,0-1 0,0 1 5,0-4 4,0-2-9,0-4 1,4-2-9,7-5 5,2-4-1,2-3 3,0-5 1,2 0 6,2-2-3,2-19-1,0 1 3,1-2-4,3 1-2,-4 0 1,-1 4 0,-1 3-1,-5 5 1,2 4 0,-1 4-5,1 1 4,-1 0-2,0 0 1,-1 11-4,-3 2 3,-5 2 3,-1 0 0,-4-1 41,-1-2-37,2-2 18,-2-2-9,0-2-10,0-3 14,0-1-17,0-2 1,3 0 7,-2 0 1,4-8-4,5-13 0,2-5 12,3-2-21,-1 2 4,-2 5 0,2 4 0,0 4 0,-1 5-2,2 5-3,1 3-6,3 0 2,4 6 9,1 8 0,-2 0 4,0 1-1,-5-1-3,-3 2 0,1-1 0,-3 0-2,1-2 2,-2-1-1,-2-1-35,-2-5-105,-3-6-169</inkml:trace>
  <inkml:trace contextRef="#ctx0" brushRef="#br0" timeOffset="8543.0132">13062 1496 860,'0'0'0,"0"0"-107,0 0 94,0 0 13,0 0-14,0 0 6,-17-1-30,17 1-31,0 0-102,0 3-7</inkml:trace>
  <inkml:trace contextRef="#ctx0" brushRef="#br0" timeOffset="9380.0267">14704 1390 312,'0'0'287,"0"0"-221,0 0 33,0 0-49,0 0-4,0 0-44,-40 21 0,22 10-2,0 7 6,4 4-6,4 3 0,7-3 3,3-1-13,0-6 10,0-2 0,9-8 6,3-2 3,2-4-9,2-2 0,2 0 13,1 1-5,2-1-6,-4 2-2,2-1 7,-1 2-5,0-2-2,1-3 0,-1-3 0,1-2-2,0-5 2,-2-1 0,1-4-9,-1 0-69,-3-1-100,1-14-258</inkml:trace>
  <inkml:trace contextRef="#ctx0" brushRef="#br0" timeOffset="9823.0146">15478 1337 443,'0'0'3,"0"0"11,0 0 37,0 0 20,86 92-10,-61-50-27,-3-1-5,-5-4 23,-2-2-29,-5-7-1,-5-2 11,0-2-33,-2-3 29,-3 2-23,0-4-3,-1 2 21,-15 2-20,-10-4-4,-8 3 0,-10-4-31,-6-5-90,-4-8-188</inkml:trace>
  <inkml:trace contextRef="#ctx0" brushRef="#br0" timeOffset="10305.0062">15274 1361 466,'0'0'99,"0"0"-4,0 0-16,0 0-63,0 0 26,-103 35-41,63 4 15,4 8-1,2 4 0,4 2 3,8-6-7,10-1-9,5-7 0,7-4-2,0-8 0,5-2 0,12-10-7,5-4 7,5-5 0,1-6 7,3 0 6,-2-15-9,-1-5 11,-4-4-11,-5-3 12,-2 0-16,-10 0 0,-7 4 0,0 0-9,-13 5 9,-13 5-19,-4 4 6,-5 6-81,-5 3-85,-2 0-207</inkml:trace>
  <inkml:trace contextRef="#ctx0" brushRef="#br0" timeOffset="10875.017">16190 1850 779,'0'0'31,"0"0"-6,0 0-25,0 0-2,0 0-4,0 0-5,3 50 11,-5-24 0,-12 1-11,-4 3-14,-3-2-119,-1-2-91</inkml:trace>
  <inkml:trace contextRef="#ctx0" brushRef="#br0" timeOffset="14539.8064">8159 3831 336,'0'0'100,"0"0"3,0 0-25,0 0-33,0 0 25,0 0-38,-46-77-3,34 69-1,-2-2-23,-5 4 48,-2 1-27,-7 5-23,-8 0-3,-4 5-3,-6 18-3,2 9 4,5 5 2,2 5 4,7 5-4,5 0 0,4-1-5,12 1 8,7-6-3,2-4 0,5-4 0,17-5-3,1-5 3,4-4 0,1-4 2,5-4 2,3-1-4,-2-4 0,0-4-3,2 0-6,0-2-43,-5 0-84,-4-6-105</inkml:trace>
  <inkml:trace contextRef="#ctx0" brushRef="#br0" timeOffset="15395.1213">8405 4162 512,'0'0'120,"0"0"-120,0 0-3,0 0 3,0 0-1,0 0-4,33 0 5,-19 0 2,-1-9 3,2-7 4,-2-7-6,-1 1-3,-3-4 0,-3 0 8,-3 3-7,-3-2-1,0 1 2,0 0 9,0 0-10,-5 3-1,-2 3 0,3 6 7,1 5-7,1 5 0,1 2 39,-1 0 8,2 2-47,0 20-37,0 10 32,2 7 10,5 3 29,2 0 9,-3 1-23,0 0 27,-3-4-41,5-2 31,-4-4-37,2-2 13,-3-6-12,0-2-1,0-4 0,-3-6 3,0-5 0,0-5-3,0-3 0,0 0 9,0 0-1,0-6 6,0-17-14,3-9-11,6-6-27,3 4 8,1 5 12,2 8 4,-3 3 13,2 4 1,-1 2 0,-4 4-4,-3 6 4,-3 0 0,-3 2 0,0 0-19,0 0-4,-3 0-51,-6 4 73,0 6-15,0 0 18,3 2-2,5 0 0,1 3-11,0 0 9,0 1 2,13-3 0,2-1-4,3-1 6,0-3-2,1-1 0,2 0 14,-5-4-14,2 1 0,-4 1-14,-3-5-21,-3 0-100,-2 0-80</inkml:trace>
  <inkml:trace contextRef="#ctx0" brushRef="#br0" timeOffset="16080.0225">9079 3142 366,'0'0'202,"0"0"-121,0 0-55,0 0-11,0 0-8,0 0 52,-3 89 18,-8-55-64,0 5 21,-5-2-21,1-1 1,-3-3-13,-2-2-1,3-2-16,2-6-2,3-5-94,4-7 9,2-4 10,2-7-103,1 0-174</inkml:trace>
  <inkml:trace contextRef="#ctx0" brushRef="#br0" timeOffset="16374.0227">8880 3187 617,'0'0'7,"0"0"-4,0 0-3,0 0 0,33 80 5,-17-45 18,-1 1-19,3-4 11,-5-3 1,-1-2-9,2-1-3,-3-5-4,-2-3 2,0-3 1,-1-3-3,-1-1-42,-5-4-25,-2-5-203</inkml:trace>
  <inkml:trace contextRef="#ctx0" brushRef="#br0" timeOffset="16617.4466">8832 3384 397,'0'0'9,"0"0"-5,0 0 39,0 0-7,103-1-6,-75 1 27,2 0-37,1 1 1,1-1-11,2 0-9,0 0 14,-1 0-15,-4-3-4,-10 2-59,-7 1-227</inkml:trace>
  <inkml:trace contextRef="#ctx0" brushRef="#br0" timeOffset="17375.2198">9987 3617 287,'0'0'65,"0"0"20,0 0 23,0 0-68,0 0 5,-42-84 2,18 81-10,-1 3 29,-5 0-49,0 12 12,-3 11-11,-3 8-12,-1 8-6,4 7 0,-1 2 3,4 1-3,8 1 0,5-6 9,10-5 20,7-6-22,0-6-11,7-2 4,14-4-2,8-2 0,2-2 4,2-3 3,0-2-5,-2-4 6,2-3-8,1-5 2,0 0-12,-3-5-24,-2-11-185,-11-9-247</inkml:trace>
  <inkml:trace contextRef="#ctx0" brushRef="#br0" timeOffset="18156.0482">10415 4123 572,'0'0'29,"0"0"-23,0 0-6,0 0 17,0 0-17,0 0 36,47 33-8,-30-33 15,5 0 18,2-3-53,3-12 5,-4-4-6,-1-5-2,-3-4 20,-4-3-21,0-4-3,-6-1 0,2-3 4,-8-2-5,-3 1 0,0 2-15,0 3 15,-11 6 1,-3 6-1,-2 5 25,3 7-22,-1 4 23,5 5-26,0 2 9,-2 3-19,-3 24 11,-4 14-1,5 9 0,8 4 5,5-3-5,0-6 0,12-4 2,9-8-5,0-6 3,1-3 0,4-4-2,-1-2 2,0-5 0,-2-2 0,2-7-32,-1-4-35,3 0-95,-9-3-262</inkml:trace>
  <inkml:trace contextRef="#ctx0" brushRef="#br0" timeOffset="18736.0254">11596 3541 609,'0'0'176,"0"0"-165,0 0-10,0 0-1,0 0-21,0 0 21,20 31 3,7-28 2,6-3 16,4 0-16,4 0-4,-2 0-2,-6-1-56,-6-1-12,-6 1-22,-14 1-145</inkml:trace>
  <inkml:trace contextRef="#ctx0" brushRef="#br0" timeOffset="18956.0243">11625 3733 296,'0'0'6,"0"0"70,0 0 13,82 15-47,-48-15 21,2 0-56,1 0 45,-4 0-23,0-4-27,-2-4 13,-6 1-15,-3 1-2,-8 1-62,-3-1-188</inkml:trace>
  <inkml:trace contextRef="#ctx0" brushRef="#br0" timeOffset="20691.0227">13781 3297 368,'0'0'140,"0"0"-117,0 0 41,0 0-41,0 0-20,0 0 7,4-2 3,-4 2-13,0 0 36,0 0-14,0 0 22,-6 9-41,-10 8 4,-11 7 48,-9 3-49,-3 2 13,-7-1-19,-2 1 0,-1-5-14,0-2 14,4-4-14,8-4 14,4-5-23,9-2 23,6-3 0,8-3 9,4 1 24,4-2-32,2 0 2,0 1-3,0 5-20,2 3-16,14 7 34,5 2 2,4 3 2,4 0 0,5 0 6,5 0-2,3 1 1,5 1-7,-2 1 0,1 2 0,-5-1-3,-8-1 3,-7-1 0,-5-3 6,-9-2-4,-2-2-2,-5-3 0,-2 0-18,-2-3 18,3-1-20,-1-3-30,-2-3-41,1-3-165</inkml:trace>
  <inkml:trace contextRef="#ctx0" brushRef="#br0" timeOffset="44426.0459">14531 3277 343,'0'0'148,"0"0"-93,0 0 7,0 0 0,0 0-40,0 0 20,0 0 3,0 0-40,0-7 39,0 5-22,0 2 0,0 0 11,0 0-26,0 0-2,0 0-5,0 0-17,0 13 8,0 6 7,0 8 2,0 9 5,0 2 4,0 1-13,0 0 4,0-6-6,0-4-3,8-5-1,2-5-14,5-2 22,2-4-28,5-5 26,5-7-2,2-1-24,3 0 25,2-13-18,0-5 23,-2-4-3,-2-6-3,-1-2 4,-3-6 2,-3 0-7,0-2 2,-8 2 5,-6 6 0,0 1-5,-8 7 20,-1 4 13,0 1 27,0 8-23,0 3 18,0 6-30,-1 0 3,-3 0-23,-1 11-7,0 17-4,2 10 9,-3 2 2,5-4 3,1-4-3,0-5 0,9-2-2,10-6-34,6 1-21,7-4-54,1-2 12,-2-3-31</inkml:trace>
  <inkml:trace contextRef="#ctx0" brushRef="#br0" timeOffset="45260.0513">15353 3818 396,'0'0'62,"0"0"-61,0 0 14,0 0-9,0 0 16,0 0-2,31 21 3,-26-21 17,1 0-4,3 0-4,6 0 23,4-14-46,7-8 6,-1-7-15,5-7 8,-4-4-4,-4 0-2,-6-1 0,-7 5-2,-8 0 6,-1 5-6,0-3 0,0 1 0,-4 0 1,-2 5-1,-2 7 0,0 4 10,2 11 0,-2 5 26,0 1-20,-3 11-13,-1 24-4,-3 14 1,0 6 0,12 1-5,3-8 8,1-5-3,25-8 0,3-6 2,9-8-2,1-8 0,1-6-20,0-6-13,-1-1-41,-3 0-18,-3-5-42,-6-11-238</inkml:trace>
  <inkml:trace contextRef="#ctx0" brushRef="#br0" timeOffset="45832.068">16104 2866 423,'0'0'121,"0"0"-45,0 0 0,0 0-4,0 0-49,0 0-23,0 24-8,0 20 8,0 14 20,0 7 27,0 8-27,0-1-4,0-4 0,0-8-11,3-7-6,3-5 1,4-1 0,0-1 4,1 2-4,-1-6 0,-2-1 2,-2-5 3,-3-2-6,-2-5 1,-1-5-5,0-4-5,0-7-22,0-5-99,5-8-96</inkml:trace>
  <inkml:trace contextRef="#ctx0" brushRef="#br0" timeOffset="46625.0481">16736 3288 570,'0'0'10,"0"0"-7,0 0-4,0 0 1,0 0 0,0 0 17,42 48 1,-29-48 2,4 0 9,-1 0-24,7-5 12,-1-10-12,2-2 3,-2-6 2,1-3 1,-4-1-7,-3-3 10,-2 0-9,-7-2-5,-1 0 0,-6 4 0,0-1 0,-3 4 0,-16 4-6,-4 3 0,-4 4-17,-1 7 23,-5 4-1,2 3 1,1 1 2,3 17 8,5 8 1,7 7 2,3 9-4,8 6 24,4 9-16,0 2-9,10-3 37,13-5-34,5-6 5,8-8-4,4-5 1,0-5-13,-1-2 0,-6-4 0,-5 1 2,-4 2-2,-6 0-27,-3 1 8,-6-4-149,-3-6-95</inkml:trace>
  <inkml:trace contextRef="#ctx0" brushRef="#br0" timeOffset="48085.246">17491 2778 460,'0'0'66,"0"0"-12,0 0-6,0 0-11,0 0-32,0 0 0,5 0 12,-4 10-17,2 17 26,2 8 32,-1 10-39,0 6 15,2 6-28,0 2-3,-1-2 13,1-3-16,0-2 0,-2-5-1,1 2 8,-1 0-7,-1 1 0,0 0 2,-3 0 10,0-2-12,0-3 0,0-3-4,0-7 0,0-7-16,0-7-45,0-7-53,0-10-83</inkml:trace>
  <inkml:trace contextRef="#ctx0" brushRef="#br0" timeOffset="48988.0501">18152 3060 45,'0'0'420,"0"0"-385,0 0 50,0 0-53,0 0-11,0 0-21,-24 2 0,11 22 6,2 9 1,-2 8 7,4 7 15,3 2-22,6-4-7,0-4 0,0-5 3,15-9-4,7-2 1,-1-6 0,3-5-4,-3-5-1,0-4 1,4-6 0,0 0 4,4-2-2,2-14 2,0-8 0,2-3-4,-3-2 1,-4-4 3,-6-1 0,-3-3-2,-5 2 2,-6 3 0,-2 3 10,-4 4 39,0 3-31,0 6 36,0 4-33,0 4-15,0 7 24,0 1-12,0 0-8,0 3-10,-1 21-25,-1 9 25,2 5 0,0 1 3,0-3-3,5-6 0,8-3-3,2-6 2,1-3-77,3 0 7,3-3-9,5-1 12,-2-4-41</inkml:trace>
  <inkml:trace contextRef="#ctx0" brushRef="#br0" timeOffset="50101.0485">18932 3473 545,'0'0'31,"0"0"-24,0 0-11,0 0 4,0 0 0,0 0 13,20 36-6,-5-36 32,1 0-4,6-5-35,2-11 22,0-2-21,-4-8-1,-1-1 6,-5-2-4,-1 0-2,-4-5 0,-2 0 3,0-3-2,-2 5-1,-5 3 1,0 4 8,0 8 0,0 5 9,0 7 40,0 5-16,-2 0 11,1 0-53,-2 24-26,-1 17 17,2 16-4,-2 5 13,1-3 0,1-9 4,1-5 15,-1-6-17,2-5 0,0-2 17,0-2-13,0-4-6,2 0 0,2 0 1,2-2-2,3-3 1,-6-3 0,-1-7 6,1-5-5,-2-3-1,1-3 0,-1 0 1,1 0-1,-2 0 2,3 0 7,1-9 48,1-11-55,5-5 5,0-5-7,1-2 0,2 0-2,-2 3 2,-1 3 0,-4 2-2,3 3 4,0 1-2,0 3 0,-2 4-2,1 2-1,0 2 3,-1 2 0,-1 2-5,-3 3-38,-3 2 19,0 0-38,0 0-43,-11 0-26,-7 10 48,1 3 55,0 4 28,4 0 7,4 2 52,6 4-28,3 1-30,0 1 29,20 0-27,9-3 18,8-5 31,7-2-34,0-5 18,0-2-36,-4-5 8,-3-3-4,0 0-4,-2 0-70,-7 0-4,-4 0-344</inkml:trace>
  <inkml:trace contextRef="#ctx0" brushRef="#br0" timeOffset="54027.0515">20039 2952 410,'0'0'69,"0"0"-21,0 0 39,0 0-71,0 0 12,0 0-4,0 0-16,3 0 26,-3 0-27,0 0-5,3 0-2,3 0-1,5 0-1,5 9 2,5 3 0,0-2 0,6 1 0,4 0 0,2-3-1,1-3 6,-1 1-7,1 1 2,-4 1 0,-3 2 1,3-2 3,1 2-4,1 0 0,-4-2 0,-3-1-3,-4-1 3,-6 0 0,-5 2-4,-4-4 4,-1 1 0,-5-1-4,0 2-3,0 3 7,0 3 5,-9 4 1,-6 3 50,-2 4-34,-8-1 5,1 2-5,-1 2-9,-2-4-6,2-1-7,-2 0-11,0-1 7,0 1-96,2 2 10,3-2 25,5-2-36,8-7-212</inkml:trace>
  <inkml:trace contextRef="#ctx0" brushRef="#br0" timeOffset="56009.0604">7282 2904 343,'0'0'70,"0"0"-57,0 0 22,0 0 4,0 0-33,0 0 1,0 14 5,0 5 5,0 6 43,0 6-51,0 5 1,9 0-10,-2 3 14,2 5-15,3 2 1,-3 3 0,2 2 15,-1-1-8,-3-1-7,-1 1 26,0 0-24,3 2 8,-1 5-5,1 5-4,0 1 23,1-1-16,-1-2-8,2-4 0,-3-5 13,-3-6-13,1-3 0,0-3 2,-3-2 7,3-3-2,3 0-2,-3-2 19,-3 2-16,0 2 10,0 4-9,-3 5 10,0 7 44,0-1-59,0-2 0,-2-3-4,-5-10 18,2-10-18,2-7 0,0-5 1,3-4-4,0-2 5,0-1-2,0-1 0,0 2 0,0-1-2,0-1 2,0 2 0,3-2-1,-3 0 1,0-3-4,0-3-43,0 0-132,0-15-17</inkml:trace>
  <inkml:trace contextRef="#ctx0" brushRef="#br0" timeOffset="58552.9718">7210 2750 261,'0'0'103,"0"0"-99,0 0 6,0 0-6,0 0 23,0 0 14,0 0 40,63 5-42,-47-5 0,1 0-12,-3 0-18,0 2-3,4 1-6,-2 0 0,5-3 4,1 0 0,4 0-4,1 0 0,4 0 7,2 0-7,1 0 0,5 0 1,0 0 10,-2-2-9,2 1-2,-3-1 0,-2 1 9,0-1-11,-1 0 2,5-2 0,-1 0 12,6-1-12,2-1 0,1 1 0,2 1 8,1 3-8,0-2 0,-1 1 1,1 0-3,-2-1 3,3 2-1,0-2 0,-3 0 2,-2 1-3,0 1 1,-3 0 0,-1-3-2,-2 1 2,0-1 0,-2-1 0,0 1 4,-1-1-6,-3-1 2,0 2 0,-3-1 2,-2 4-1,-3 1-1,-2 0 0,1 0 3,7 0-5,18 0 2,18 0 0,20 0 36,11 0-11,8-7-23,6-1-2,4-6 10,5 0-12,-4 0 2,4 0 0,-8 0 3,-1 6 4,-3 0-7,1 2 0,-1 1 5,-2 3-11,-5-2 5,-6 1 1,-5 3 0,-5 0 0,-3 0 0,-6 0 0,-3 0 5,-1 0-6,-2 0 1,1 0 0,3 2 1,4-1 0,3 1-1,3 0 0,2-2 1,-2 0-2,2 0 1,-1 0 0,2 0-2,-2 0 4,-1 0-2,-2 0 0,0 0 0,-2 0 0,-2 0 0,1 0 0,3 0-1,5 0 6,4 0-5,2 0 0,4 0 0,-2 0-5,1 0 5,0 0 0,-5-4-1,-1 1 3,-3 3-2,-3 0 0,-2 0 4,3 0-4,5-2 0,5 1 0,1 1-3,0-1 3,1-2 0,-1 1-2,-3 1 7,-2 1-9,-2-2 4,-5 2 0,0 0-3,-3-1 9,-3-1-6,2-1 0,1 1 2,0-1-2,0 1 0,-3 0 1,-3 1-9,0-1 10,0 2-2,3 0 0,-1 0 4,1 0-4,-1 0 0,0 0 0,0 0-6,4 0 9,-1 0-3,4 3 0,6 1 4,5-1-9,5 4 5,0-4 0,1 0 1,3-2-1,0 1 0,1 0-1,-2-2 4,-4 2-6,-1-2 3,2 0 0,1 3 4,2-1-4,2 0 0,2-1-4,2-1 8,-1 0-7,1 0 3,-5 0 0,-4 0-1,-7 1 1,-6-1 0,-6 2 0,0-1 7,0 2-9,4 0 2,-5 2 0,0-2-2,-6 0 4,-1-2-2,4 1 0,-2-2 0,1 0 0,-5 0 0,-1 0 2,-3 1-5,-4-1 4,0 0-1,2 2 1,3-2 5,5 0-11,5 0 5,3 0 0,0 0 1,-4 0-1,-1 0 0,-2 0-1,-2 0 1,3 0 0,-3 0 0,0 0 2,-1 1-4,-3 1 2,-8-1 0,-6 1-2,-8-1 5,-12 1-3,-14 0 0,-8-1 0,-10-1-5,-3 0 16,0 0-11,0 2 26,0-2-20,0 0 22,0 0-28,0 1 3,0-1-2,0 1-1,0-1 0,0 0-4,0 0 4,0 2-2,0 2 2,0 3 0,0 3-5,0 4 7,0 2-2,0 5 4,0 2 3,0 1-7,0 6 0,0 3 7,-1 5 1,-7 4 1,-3-3-9,1 3 1,0 0 6,0-1-13,4 2 6,-2 0 0,0 2-1,1-2 1,0-1 0,-2-1 0,-1-6 10,1-2-10,-2 2 0,3 1 3,1 6 4,4 9-1,2 3-6,1 5 0,0 1 10,0-1-17,3-4 7,4-5 0,-4-6 1,1-7 4,-1-8-5,0-9 0,0-10-9,1-5-8,2-5-61,1 0-69,2-18-4</inkml:trace>
  <inkml:trace contextRef="#ctx0" brushRef="#br0" timeOffset="61811.7606">7558 4865 261,'0'0'76,"0"0"9,0 0-12,0 0-56,0 0 9,0 0 1,0 0-11,52-18 13,-37 15-23,-2-1 3,1 0-9,2 1 5,-1 2-11,0-2 6,4 0 0,-1-1 3,3 0-2,1 0-1,3 2 4,1 0 2,7 2-6,6 0 0,3 0 1,3-2 6,1 2-5,-3-1-2,-3 1 0,-4 0 1,-2 0-1,-2 0 0,2-2 1,6 2-3,3-3 2,4 0 0,2-2-3,-1 1 13,-2 1-10,-1 2 0,-4 1 0,0 0-5,-1 0 5,5 0 0,3 0 3,4 0 1,3 0-4,6 0 0,5 0 0,9-5 10,8-7-7,5-3 2,9-2 29,-3 0-28,-3-1-2,-6 2 7,-9 4-7,-6 1 4,-10 4-6,-6 6-2,-4-2 0,-2 3 2,3 0-2,1 0 0,3-2 2,1-1-4,2-3 4,3 3-2,6-3 2,6 1 3,3 1-5,2-1 0,-4 1 1,1 1-2,-2 1 1,3 1 0,2 1 0,4-3 8,0 0-8,3 0 0,3-1 0,-2-1 2,1-1 2,0-2 0,5 4 0,4-4 2,2 4-6,2 2 0,-2-2 2,-2 1 18,-1-1-19,-2 0 3,-5 3-4,-2 1 6,-1 0-6,-2-2 0,0 1 0,2-1 3,6-2-2,1 0-1,1-2 0,-1 1 1,-4-2-3,-5 1 2,-3 3 0,-5 2 2,-7 1-2,-2 0 0,-3 0-2,-1 0 5,4 0-3,3 0 0,4 0 0,3 0 2,7-4-1,7-1-1,2-3 0,1 1 3,-2-1-3,-3 2 0,0 2-4,-1 3 2,-4 1 2,-4 0 0,2 0-1,-1 0 4,4 0-7,5 0 4,9 0 0,7-2 5,4-4-3,5 0-2,-1 0 0,-9-2 0,-2 4-3,-4-1 3,-8 2 0,-7 2-3,-2-2 4,-3-1-1,-2 4 2,-3-1 1,4 0-3,-1 1 0,3-3 1,-1 1-5,-4-1 4,-5 0 0,-3 2-2,-3-1 6,-5 0-9,-8 1 5,-3 1 0,-7-2-1,-3 2 3,-4 0-2,-5-1 0,-1 1 2,-3 0-2,2 0 0,-3 0 2,0 0-7,-4 0 5,1-1 0,-1-1 0,-4 2 6,-1 0-8,-3 0 2,1 0 0,4 0-6,0 0 12,4 0-6,4 0 0,4-1 1,4-2-2,8-2 1,7 0 0,9 1-3,10-2 3,4 0 0,2 0-4,-2 0 11,1 0-11,1 1 4,0 0 0,2-2-4,-1 3 8,1-1-4,-2 0 0,-3 0 1,-2-1-4,-4 0 3,-6 2 0,-8-1 2,-10 3-1,-8 2-1,-3 0 0,-3 0 3,-3 0-7,0 0 4,-3 0 0,-1 0 0,2 0 0,2 0 0,-4 0-2,1 0 3,3-2-1,0 2 0,9-1 1,6-2-6,5 0 8,4 0-3,9-1 0,4 0-2,2 1-5,5-1 7,-1 1-1,1 0-2,-1-2 3,1 2 0,-2 0-1,3 1 4,0-1-6,1 0 3,1 1 0,-3-1 0,-5 1 0,-4 1 0,-11 1-3,-8 0-2,-8 0 4,-8 0 1,-8 0 0,-3 0-5,-2 0 5,0 0 0,5 0-2,-2 0 5,1 0-4,0 0 1,-3 0 0,0 0-3,-1 0 3,-2 0 0,5 0-1,-3 0 6,0 0-9,6 0 4,2 0 0,3 0-1,4 0 1,-4 0 0,-6 0 0,-5 0 5,-4 0-9,-3 0 4,-2 0 0,0 0-2,0 0 2,-3 1-79,-16 1-120</inkml:trace>
  <inkml:trace contextRef="#ctx0" brushRef="#br0" timeOffset="63322.666">22502 3309 353,'0'0'84,"0"0"-16,0 0 3,0 0-43,0 0-9,0 0-14,0 0-5,3 0 28,8 0-28,4 0 18,6 0-15,6 1 5,9 1 6,5-1-11,6-1 9,8 0-5,6 0 4,12 0-11,18-4 4,12-6-3,7-1 20,8 0-19,-5-1-1,-3 3 5,-3 2 3,-9 1-9,-8 1 8,-9 0-7,-7 3 51,-7-1-42,-4 0-6,-7-2 7,0 2-5,-8 1-6,-10-1 0,-11 3-29,-11 0-4,-9 0-50,-7 0-34,0 0-70,-17 0-113</inkml:trace>
  <inkml:trace contextRef="#ctx0" brushRef="#br0" timeOffset="64080.6175">25472 2880 401,'0'0'88,"0"0"-63,0 0 46,0 0-33,0 0-18,0 0-20,-24 24 0,16 6 0,2 5 3,5 6 1,1 2 25,0 5-23,0 3-6,1-1 2,11-2 4,4-1-6,6-5 0,1-1 2,7-4 41,5-4-35,5-3-4,3-3 0,0-4 4,2-3-8,-2-5 0,3-6-23,-2-9-29,3 0-113</inkml:trace>
  <inkml:trace contextRef="#ctx0" brushRef="#br0" timeOffset="64599.2323">26707 2839 479,'0'0'26,"0"0"-15,0 0-11,0 0 13,0 0 19,43 84 21,-34-58-37,-1 3 21,-1 1 5,0 1-17,-1 4 18,-1 0-39,-4 3 11,1-2 0,-2-4-2,0-1-12,0-5-1,-8 1 4,-9-3 5,-3-1-7,-5 0 1,-7-2-2,-4-3-1,-7-6-83,-3-7-182</inkml:trace>
  <inkml:trace contextRef="#ctx0" brushRef="#br0" timeOffset="65379.1807">26191 3053 422,'0'0'117,"0"0"-74,0 0 33,0 0-54,-91 15 14,67 3-8,1 6-17,6 6 11,3 5-22,5 1 3,3-4-3,6-4 8,0-4-15,0-4 7,15-1 0,6-4 5,5-1-5,2-5 0,5-4 10,4-4-1,1-1 7,3 0-13,0-8 3,-3-3 4,-7-3-8,-6-1-1,-6-2 2,-9-1 4,-6-5-8,-4-2 1,0-2-15,-17-3 2,-6-3-14,-5 1 8,-5-1 16,0 1-64,2 3 12,3 0 40,6 2 9,3 0 2,6-2 4,1 4 0,6 0 36,1 1-22,5 2 34,0-2-3,0 1-38,8 2 27,5 3-32,1 3-2,-1 6 2,2 1 1,-1 7-6,5 1 0,6 0-1,6 1-2,2 15 6,2 5 0,-4 3-7,-6 4 13,-5-1-6,-8 2 8,-5 0-2,-5-1 25,-2 2-26,0 2-4,-17 1-1,-10 0-11,-6 2-76,-2-6-81</inkml:trace>
  <inkml:trace contextRef="#ctx0" brushRef="#br0" timeOffset="68889.7012">4857 6524 289,'0'0'36,"0"0"-12,0 0 59,0 0-39,0 0 42,0 0-12,0 0-44,2-3 25,-2 3-55,0 6 0,0 11-2,0 5 12,0 7-10,0 4 0,0 4 1,0 4 7,0-1-7,0 3-1,0 2 0,0 0 11,0 2-11,-3-2 0,-4-6 0,-1-1-9,8-5-1,0-3-15,0-3-6,0-3-65,12-4-117</inkml:trace>
  <inkml:trace contextRef="#ctx0" brushRef="#br0" timeOffset="69362.6705">4907 6491 475,'0'0'7,"0"0"23,0 0 7,-6-81 31,6 61-7,0 2-36,0 0-7,7 1-17,3 4 33,4-2-34,4 1 1,0 3-2,4 3 1,0 3 0,0 5-1,0 0-4,2 9 1,-2 15 4,1 4 0,-3 1 32,-2 2-30,-6-3-2,-4 2 0,-8 0 0,0 0-4,-14 2-1,-14-2-13,-5 0 13,3-4-27,0-5-6,5-5-39,6-6-152</inkml:trace>
  <inkml:trace contextRef="#ctx0" brushRef="#br0" timeOffset="71607.5299">5404 6884 333,'0'0'158,"0"0"-87,0 0-48,0 0 7,0 0-30,0 0 7,0 27-8,0 1 1,-3 8 0,3-2 17,0 1-12,0 0-5,0-3 0,0-5 6,10-4-13,2-5 7,0-3 0,3-3-1,-3-3 5,4-3-4,1-6 0,3 0 14,6 0 8,2-17-16,-1-1 1,-6-1-1,-2-1 0,-8 2-6,-1 0 10,-4 1-3,-3 2 16,3 3-23,-3 6 3,-3 5 21,0 1-17,0 0 17,0 0-24,0 6-25,0 7 23,0 4 2,5-2 0,2 0-10,0 0 14,2-1-4,3-1 0,0 1 2,2-4-10,2-2 8,3-5 0,1-3-3,4 0 8,1-4-5,2-12 0,-3 0 2,0-1-2,-7-3 0,-3-2 2,-1-3 0,-1-6 4,-4-7-6,2-4 1,-2-2 16,-4-5 6,-2 1 8,-2 1-13,0 4 26,0 4-44,0 2 0,0 3 0,0 4 11,0 1-11,-3 2 0,-2 3 1,-1 3 16,3 3-8,-1 4-6,4 7-3,0 1 21,-3 1-18,3 2-3,0 2 0,0 1 7,0 0 5,0 0-12,0 0 0,0 0 18,0-2-7,0 2-11,0 0 1,0 0-1,0 0 4,0-1-4,0-4 0,0-2 4,0-4-8,0-2 4,0-2 0,0-2-5,3 6 5,1 4 0,-4 4 0,0 3 5,0 0-5,0 0 0,0 0 0,0 7-14,0 22-18,0 16 32,0 11-1,0 4 7,0 0-12,0-3 6,0-4 0,0 0-7,0-2 7,0-1 0,0-4-3,11-2 2,1-5-6,4-3 7,4-3 0,2-7-6,0-5 6,2-4-2,-3-8 0,0-7-19,1-2 15,-1-2 2,8-21 4,-1-6-3,2-7 6,-2-1-3,-1-1 0,-3-3 6,-6 2-11,-5-3 5,-1 3 0,-4 0 4,-3 2-2,0 3-2,-2 1 14,-3-2-12,1 7 18,-1 2-20,0 5 0,0 7 38,0 3-24,0 1-9,0 3-5,-3 4 16,0 3-5,0 0-10,2 0 8,-1 0-18,0 10-12,0 21 1,1 8 14,1 4 6,0-1 0,0-4 0,0-3 2,0-2-5,0-2 6,1 1-3,6-3 0,1-4-1,1 1-9,0-5 10,3-5 0,-3 0-11,0-4 7,-2-3-4,-1-2 6,0-4-23,0-3 20,3 0-20,1-6 25,4-15-5,5-9 8,-1-7-3,-3 0 0,3 1-23,-8 6 22,1 9 1,-5 1 0,-2 12 18,1 3-18,-4 2 12,1 3-12,4-2 4,1 2-9,8 0 5,-3 0 0,7 0-5,-2 0 8,-2 8-3,0 2 0,-2-4 0,-4 1-7,0-3 7,-6-1 0,-3-2 18,0 1-7,0-2-11,0 0 17,0 0-13,0 0 31,0 0-17,0 0-15,0 0 18,0-12-17,0-6-4,-4 0 0,-1 4-10,-1 5 5,1 3 5,1 1 0,-2 3-2,3 0-9,3 1-6,-3-1-22,2 1-36,-1-2-24,2-1-43,-1 1-54</inkml:trace>
  <inkml:trace contextRef="#ctx0" brushRef="#br0" timeOffset="72400.4799">6673 6805 337,'0'0'113,"0"0"-55,0 0-28,0 0-20,0 0-2,0 0-3,20-32-5,-20 28 33,0 4-14,0 0 31,0 0-10,0 0 10,0 0 13,0 0-62,0 0 1,0 0-2,0 0-19,1 8 16,8 10-1,-3 6 4,1 1-7,1 3 13,2-4-6,2-5 0,4-1 1,1-5-6,4-5 5,0 2 0,1-4 4,2-4-4,-3 0 0,0-2-3,3 0-11,-2 0 3,3 0-39,-2-6-14,2-2-14,-4 2-110</inkml:trace>
  <inkml:trace contextRef="#ctx0" brushRef="#br0" timeOffset="72840.4517">6776 6557 489,'0'0'35,"0"0"15,0 0 10,0 0-52,0 0-16,0 0-10,-9-5-64,9 5-3,0 0-7,0 0 47,0-1-61</inkml:trace>
  <inkml:trace contextRef="#ctx0" brushRef="#br0" timeOffset="73297.4259">5724 6765 264,'0'0'121,"0"0"-106,0 0 9,0 0 64,102-12-47,-52 5-21,10-1 23,4-2-41,2 0 10,-5 2-10,2 0 7,-2 0 1,-3 2-10,6 0 0,0 0 4,-4 0-2,0 0-2,-8 3 0,-9 2-16,-7-1 2,-3 2-51,-8 0-5,-3 0-52,-6 0-73</inkml:trace>
  <inkml:trace contextRef="#ctx0" brushRef="#br0" timeOffset="73845.3875">6661 6468 604,'0'0'62,"0"0"6,0 0-38,0 0-18,0 0-12,0 0-29,-1-6-12,1 6-15,7 0 20,2 4-79,0 3-159</inkml:trace>
  <inkml:trace contextRef="#ctx0" brushRef="#br0" timeOffset="74762.6992">7067 6721 503,'0'0'69,"0"0"-55,0 0 25,0 0-27,0 0-7,79-45 4,-55 45-3,-2 0-6,1 2 0,-1 13 1,-1 6 45,-5 3-21,-1-2-4,-4 4-3,-5 0-8,-2-2-10,-1-2 0,-3-1 5,0-6-3,0-1-1,0-8-1,0-2 0,0-2 5,0-2-5,0 0 0,0 0 4,0-12 7,0-16-11,0-3 0,9-2-5,6 1 6,4 7-3,2 2 2,2 10-6,-4 2 1,2 6 5,-5 5-1,2 0-4,-1 5-14,-1 15 17,-4 3 1,-3 3 1,1 1 12,-2 1-12,-1-2 0,2 0-1,-1-2-41,2-3-17,-1-4-78,3-5-80</inkml:trace>
  <inkml:trace contextRef="#ctx0" brushRef="#br0" timeOffset="75383.6559">7946 6750 442,'0'0'86,"0"0"-14,0 0-1,0 0-12,0 0-48,0 0-11,-44-26-23,33 26-6,-2 0 14,3 8-28,1 4 15,0-5 20,0 1-61,5-4 56,-2-1-1,6 2 4,0-3 2,0-1 8,0-1-6,0 0-1,0 2 0,3-2 7,0 1 0,1 2 5,-1 0 8,5 4 13,-2 5 22,3 6 44,2 10-66,-3 4 12,0 8-25,0 4-8,-5 1 22,-3 0-1,0 2-19,-3-7 10,-13-4-4,1-3-13,-6-1 8,0-7-3,5-2 20,-5-5-16,10-4-7,1-5 9,6-5-5,4-2-6,0-2 0,0 0 8,3-15-10,13-9 2,8-8-16,3 4 14,7 0-56,3 0 23,2 2-4,2 2-15,0 0 6,-5 2-80,-6 3-177</inkml:trace>
  <inkml:trace contextRef="#ctx0" brushRef="#br0" timeOffset="76090.6119">9112 6426 658,'0'0'46,"0"0"-46,0 0 11,-25 107-11,22-63 12,3 2-9,0 1 15,6 0-14,10-1-4,4-4 4,5-3-3,8-1-1,10-3 0,5-2-4,7-3-4,2-4 8,-2-5 0,-1-8 1,3-5-1,-1-5-19,-1-3-36,-1 0-54,-8-9-196</inkml:trace>
  <inkml:trace contextRef="#ctx0" brushRef="#br0" timeOffset="76485.5889">10370 6336 549,'0'0'21,"0"0"-6,0 0-17,0 0 4,51 86 44,-38-46 8,-5 4-33,-1-3 15,-2-4 33,-4 1-32,-1-5 13,0 1-46,0-2 3,-7 2 2,-8 0 0,-3 0-9,-6 2 0,-2-2-15,-3-6 11,-4-3-51,-4-11-74,-2-4-28,-5-9-309</inkml:trace>
  <inkml:trace contextRef="#ctx0" brushRef="#br0" timeOffset="77179.5471">9987 6590 589,'0'0'45,"0"0"-1,0 0 20,0 0-54,0 0 14,-88 6-9,58 15-15,4 8 15,4 1-2,11 4-12,3 1-1,8-2 7,0-1 10,0-4-16,16 1 1,4-11-2,5-6 5,5-4-5,0-8 0,-1 0 7,3-2 8,-4-13-10,-1 0 4,-3-4 0,-8-2 0,-6 0-9,-7-4 0,-3 1-3,0-3-8,-10 0-8,-11 0-32,-6-2 29,-4-1-31,0-2 1,-2 1 8,0-2 0,3-2 11,5 2 5,6-1 28,8 1 42,6 1-14,5 0 15,0 5 27,5 2-53,19 2 16,4 7-33,2 3 0,3 9-2,-2 4 1,-1 0-2,-4 19 2,-1 10 2,-3 9 15,-3 4-7,-8 3 6,-5 1 1,-6 2-14,0-7-4,-9 0-15,-6-6-51,2-5-33,-5-6-167</inkml:trace>
  <inkml:trace contextRef="#ctx0" brushRef="#br0" timeOffset="78502.4587">11249 6678 644,'0'0'13,"0"0"0,0 0-16,0 0 6,0 0-3,0 0 14,67 19-6,-42-19-3,2-6-2,-3-7-1,1-4 22,-2 0-19,-2-1-4,-4 0 11,-3 1 1,-2 1-13,-5 4 8,-1 3 4,-3 2 29,-1 4-38,-2 1 0,0 2-3,0 0-3,0 2-1,0 17-58,0 4 60,0 4 2,0-1 0,0-3 0,0-2 10,0-2-2,6-3-11,4-7 3,1 0 0,-1-4-4,2-4 7,2-1-3,-1 0 0,3 0-2,2-4 1,-4-4-1,0-2-5,-3 0 0,1 0 7,-3 4 0,-2-2 1,-1 1 15,0 1 12,6-5-24,-3 6 17,3-3-33,0 3 12,2 5 0,-1 0-3,0 0-3,4 0 5,-4 0 0,3 3 0,-5 5-7,-3 1 10,-2 2-2,-5 2 41,-1-1-40,0 2 9,0-3-10,0 0 7,0-3 3,-1-6-10,-1-2 0,2 0 4,0 0-4,0 0-2,0-1-1,6-19-15,6-5 10,3-4-14,-2 0-2,2 3 23,3 5-24,0 3 25,4 7-1,-1 5 1,-1 6-7,2 0 7,-3 0 0,1 8-1,-2 5 14,-2 1-7,-4 1 11,0-2-14,-5 3 33,1 0-31,-4 0 3,-1 6-1,0 0 1,0-2-16,-1 0-26,5-9-51,1-4 8,2-7-76,1 0-71</inkml:trace>
  <inkml:trace contextRef="#ctx0" brushRef="#br0" timeOffset="78760.4441">11696 6322 816,'0'0'0,"0"0"-52,0 0 30,0 0 21,0 0-15,0 0-46,0 0-83,-13 5-29,19-4-11</inkml:trace>
  <inkml:trace contextRef="#ctx0" brushRef="#br0" timeOffset="101224.735">14027 6608 300,'0'0'178,"0"0"-162,0 0-16,0 0 54,0 0-12,0 0-14,0 0-9,-3 24-14,3-17 15,0-2-18,9 1 7,-2 1-4,5-2-4,4 1 4,3-3 18,6-3-20,2 0 8,4 0-11,5 0 4,0-7 1,2-2-5,1-2 0,-3 2 0,0-1-28,-3-1 19,0-1 0,-2-1-12,-1-3 8,1 0-7,1-2 20,-1-2-5,3-2 7,-1-2-2,-4-2 0,-3 2 0,-7 1 3,-4 1-2,-7 2-1,-5 1 10,-3 1-2,0-2 9,-5 0-17,-10 1 0,-1 1 34,-6 1-32,-1 6 13,2 4-15,-1 6 9,1 1-11,1 3 2,0 15-1,-1 9-3,3 6 4,0 8 0,7-2 10,3 0-2,8-3-1,0-7-7,7-2 8,17-8-10,10-2 2,5-6 0,6-6 0,4-5-1,-1 0-1,0 0-4,-7 0-58,-6-10-64,-7-1-106</inkml:trace>
  <inkml:trace contextRef="#ctx0" brushRef="#br0" timeOffset="102029.0864">15401 6394 325,'0'0'95,"0"0"-86,0 0 74,0 0-44,0 0 3,0 0 13,-9-52-40,-7 50 6,0 2-21,-1 0 18,0 0 11,-1 0-26,3 3-3,1 5 0,-2 1-20,5 0 15,5-3-7,1 3-1,5-3 2,0 0-16,5 0 23,11-1-3,2-5-12,3 0 19,-3 0-3,3 0 3,-1-5-4,0-4 4,1-2 0,-2 0 0,-5 0 7,-4 1-8,-3 0 1,-4 3 0,-1 2 42,-2 2 0,0 3 48,0 0-13,0 0-60,0 0 19,0 2-36,0 14 3,-6 13-22,-3 7 24,3 6-5,2 6 0,-2 3 3,0 2-3,3-3 2,-3-2 3,3-4 7,3-1-7,0-2-5,0-5 0,0-6 11,0-9-11,0-10 0,0-6 2,0-3 1,0-2-1,0 0-2,0 0 3,1 0 11,11-18 14,3-12-28,11-9 10,3-2-22,7-1-18,7 2-35,-1 0-120,-1 1-249</inkml:trace>
  <inkml:trace contextRef="#ctx0" brushRef="#br0" timeOffset="102233.0735">16102 6468 648,'0'0'280,"0"0"-261,0 0-14,0 0-10,0 0-3,0 0-115,-2 0 6,2 0-93,0 0-99</inkml:trace>
  <inkml:trace contextRef="#ctx0" brushRef="#br0" timeOffset="102749.7821">16393 6092 299,'0'0'193,"0"0"-120,0 0 47,0 0-41,0 0-24,0 0-32,-70 63-13,58-27-10,3 5 0,5-2 10,2 1-11,2-5 1,0 0 0,0-2-1,9-1 2,3-4-1,1-2 0,5-3-6,4-5-1,1-2 7,7-4-26,4-4 5,3-7-28,1-1-7,-1 0-60,0-6-137</inkml:trace>
  <inkml:trace contextRef="#ctx0" brushRef="#br0" timeOffset="103079.7727">17132 6054 476,'0'0'103,"0"0"-78,0 0 12,0 0 4,0 0-38,0 0 114,17 95-62,-14-57-53,-1-1 32,-1-2-34,-1-3 4,0-4 2,0-2 0,-6-3-6,-10-1 0,-5-1 2,-6-3-12,-1 0-16,-2-4-86,0-8-57</inkml:trace>
  <inkml:trace contextRef="#ctx0" brushRef="#br0" timeOffset="103366.7559">16905 6086 596,'0'0'18,"0"0"-12,0 0-6,0 0 51,16 95-14,-16-62 3,0 0-24,0 0-15,-1 0 10,-7 0-7,2-3-8,2-4-35,-2-2-70,4-4-34,-2-7-180</inkml:trace>
  <inkml:trace contextRef="#ctx0" brushRef="#br0" timeOffset="103672.7361">17361 6456 660,'0'0'74,"0"0"-32,0 0 34,0 0-29,0 0-36,-22 78-5,0-52-12,-7 0-14,-3 1-49,-3-3-46,2-1-51,2-4-181</inkml:trace>
  <inkml:trace contextRef="#ctx0" brushRef="#br0" timeOffset="105464.0765">18343 6181 506,'0'0'18,"0"0"-18,0 0 0,0 0 2,0 0 12,19 84-14,-12-63 14,0-3-9,-1-1 19,0-2-13,0 0-9,4-3 1,1-2-2,1-1-1,2-4 0,2 1-3,1-5-5,1-1 6,3 0 2,1 0-2,1 0-3,-5-7-13,1-2-17,-5-1 27,-3-1 3,-3 2 7,-2-3-2,0 3 43,0-3-42,0 1 13,-2 1 0,1-3-8,-1 2-3,1-3-3,1 3 0,-2 3 4,-1-2 8,0 3-8,-1 0 13,1 3-14,-2 3 31,-1-1-9,0 2-21,2 0-4,1 8-18,1 9 17,2 2 1,-2 2 0,-1 0 6,2-2-6,-2-3 0,4 0 2,3-1 3,4 0-10,5-1 4,3-2 1,1-4 0,0-4 0,-2-2 0,0-2-2,-4 0 2,-2 0-1,-3-6 0,-3-4 1,-1 2 0,-2-2 1,-5-1-1,1-3 30,-2-3-30,0-1 8,0-3-8,0-1-21,0-1 14,1 4-29,1 1 16,-2 5 17,2 5-9,-2 3 12,2 2 14,-2 1-7,0 2 34,1 0-40,4 0-1,4 0 0,7 0-8,9-1 4,7-4 4,7 1 0,-2-4 5,-1 1-4,-3 1-1,0-3 0,-2 1 4,-3 0-4,-2-2 0,1 1 0,-9 2-4,-2-3 16,-4 3-12,-9 0 64,-3 2 18,0 0-21,0 2-26,-11 2-6,-9 1-20,-3 0-9,-7 3 0,0 16-1,2 12-1,3 5 2,10 1 0,3 1 1,10-7-20,2-3 19,0-7-2,17-2-10,2-2-1,7-4 13,5-2-43,5-4-68,5-2 61,0-5-151</inkml:trace>
  <inkml:trace contextRef="#ctx0" brushRef="#br0" timeOffset="107748.0828">20505 6139 252,'0'0'253,"0"0"-196,0 0-23,0 0-19,0 0 15,0 0-26,-5 42 38,5-26-37,0 5 12,0-2-8,0-1-4,3 0 1,6-3-2,2-1-4,1 0 0,0-3 0,-1-1 8,1-2-13,-1-2 5,1-2 0,0-2-3,0-2 4,6 0-1,4 0 0,3-9-16,1-6 16,4-3-40,-8 0-6,-4-2 45,-5 1-13,-4 2 14,-2 3 0,-5 4 6,-2 6-5,0 2 9,0 0 22,0 2 6,0 0-38,0 4-41,0 9 28,0 5 9,0-2-4,3 3 8,3-1 0,0-3 3,3 0-2,3-2-1,0-3 0,3-2 2,-3-2-2,1-1 2,-1-2 12,2-3 12,5 0-18,0 0-3,1 0-5,-2-6 5,-3-3-10,-2-2 5,-6-1 0,-2-3 0,-5-2 2,0 1-2,0-4 0,-2 4 0,-4 0-5,0 3 5,3 5 0,2 3-3,1 2-11,0 3-3,0 0 6,3 0-8,9 0 15,4 0 4,1 0 0,7 3 1,2 0 6,6-1-7,2-2 0,0 0 10,1 0 10,-4-4-5,-3-2-14,-5 2 19,-5 0-13,-5 0-7,-4 1 3,-4 3 2,-4 0 30,-1 0-9,0 0 5,0 0 29,0 0-38,-3 0-16,-9 12-6,-3 8-3,0 4 3,2-2 0,4 0 0,6-3-10,3-2 4,0-1 6,0-2 0,3-2-8,8-3 1,3-2 7,1-3-7,5-4 4,2 0-30,-2 0 26,0-8 2,-2-2-5,-7-1 1,-1-4 9,-4-2 0,-5-2-3,-1-3 3,0 3-3,-5 1-12,-6 3-17,-1 1 25,0 4 7,2 2 0,2 3-5,4 3-15,1 0 10,2 2 9,1 0-17,0 0 17,0 0-14,0 0 15,13 5-9,6-2 8,5-3 1,6 0 0,0 0 8,0 0-10,-5-8 2,-3-2 0,-4-1 23,-1 2-21,-5 0 28,-2 4 31,-7 3-46,-2 0 28,-1 2-19,0 0-11,0 0-13,0 6-7,-4 11 0,-5 4 3,2 1 4,1 0-2,1-1 2,5-2 0,0 1-3,0-5 3,0-3 0,0 0-4,9-5-4,0-1 1,4-3 7,-1-3 0,1 0-6,1 0 13,0 0-7,4 0 0,-1-7 4,0-5-2,1-2 0,-5 1-1,-1-1 8,0 2 2,-6 0-11,-4 6 7,-1 0-5,-1 3 38,0 3-10,0 0-9,0 0-21,0 0-19,0 1-3,-3 11-11,-1 8 30,2-2 0,2-3 3,0 0 0,0-4-6,3-4 4,11-2 1,2-2 0,3-3-8,4 0 8,4 0 1,1-11 0,0-7-1,2-5 1,-3-3 0,1-5 0,-1-6 3,-4-4 2,-1-2-5,-1-2 4,-6 1 40,-3 1-31,-8 3 16,-4 4-22,0 3 4,0 1 1,-8 8-12,-5 3 3,1 8-1,1 6-2,1 7-1,-3 0-2,-8 32-12,-4 13 8,-5 16 7,2 5 0,5 1 27,8-2-23,9-8 0,6-5-4,0-10 0,17-6-15,8-6 14,2-6-45,3-6-15,1-7-127,-4-9-130</inkml:trace>
  <inkml:trace contextRef="#ctx0" brushRef="#br0" timeOffset="108570.0862">22504 6170 503,'0'0'78,"0"0"-35,0 0 11,0 0-47,-100 11 4,75 7-11,-1 6 0,4 0-1,5 0 3,4-3-2,9 0 0,4-2-2,0-5-7,3-2 9,13-4-6,8-2 4,3-5 4,4-1 5,4 0 8,-3 0-10,2-10 21,-1-7-15,0-4 6,0-6 0,-2-3-8,-2-7-9,-8 1 0,-2-7 4,-8-1 7,-6 1-8,-5-2 5,0 1 17,-5 3-16,-6 3 33,-3 1-16,3 7-21,5 6 17,1 11-19,4 6 5,1 6 6,0 1-14,-2 12-9,-3 26-14,0 13 23,-3 11 12,-1 2-11,3-5 7,5-4-4,1-8 4,1-7-13,19-8 5,10-3-52,6-6-19,7-7-2,-1-7-95</inkml:trace>
  <inkml:trace contextRef="#ctx0" brushRef="#br0" timeOffset="110250.0852">23987 6177 145,'0'0'420,"0"0"-335,0 0-11,0 0 13,0 0-39,0 0-23,0 0 32,1-49-35,-1 49 11,-3 0-25,-3 0-6,-5 0-4,-1 0-8,-6 3-17,1 9 24,-2 0-16,1 3 14,2-3-6,4 2-2,3 1 5,6-2-22,3 0-5,0-3 32,0 1-40,0-4 6,6-1 19,6-3-29,3-1 16,2-2 22,0 0 9,2 0-5,-3 0 11,0 0-6,-4 0 15,-4 0 0,1-2 26,-1-2 1,5 0-36,-1 0 32,0 2-25,-3 1-9,-1 1-4,-4 0-4,2 0 2,0 3 2,0 11 0,-2 2 14,3 4 0,-3 1 7,-2 1-6,-2-2-3,0 2-12,0-1 2,0 2 6,-6 2 4,-5 0-7,-7 3-5,0 2 3,-4 2 12,-4-3-15,0-4 0,-1-3 2,2-6 7,2-1-9,4-6 0,5-3 0,4-5 11,7-1-11,3 0 0,0 0 4,0-8-15,12-17 11,7-4-10,7-6 2,0-2-19,4 4 19,0 2-25,1 5 14,4 3 7,-1 2 4,0 2 3,2 2 4,1 4-28,-4 2 27,0 1 2,0 1 0,0-3-7,-2 3 7,-3 0 0,2 0-2,-6 0 10,-1-2-8,-4-1 0,-3 2 3,-1-3 40,-4 0-42,-1 0 0,-7-4 15,-3 3-2,0 3-10,0 0-4,-9 4 2,0 2 6,0 1-7,3 4-1,-4 0 0,1 0-31,0 14 24,-3 6-15,5 2 22,0 1-14,6 0 14,1-4 0,0-1-2,0-3 0,6-3 1,10-1 1,5-4 0,5-2-6,5-5 13,2 0-7,3 0 0,-3-2 7,-2-10-8,-3-4 1,1-2 0,-1-3 10,-3-7 6,0 0-16,-6-7 24,-2-1-8,-5-3 7,0 0-9,-6-2-5,-1-1 53,-2 3-60,1-2 18,2 4-20,-2 1 10,2 4-12,-1 8 2,-3 7 0,-2 12 2,0 5-1,0 0-2,0 22-6,0 17-15,-8 15 21,0 5 1,4-2 0,4-3-2,0-5 6,6-7-4,9-6 0,6-6-38,-2-4 25,4-7-39,-1-4-5,2-9-43,-3-6-42,3 0-188</inkml:trace>
  <inkml:trace contextRef="#ctx0" brushRef="#br0" timeOffset="110588.0633">24667 6003 287,'0'0'458,"0"0"-439,0 0-5,0 0 33,0 0-47,0 0 0,35 6-3,-5-6 7,8 0-4,11 0 0,7-3-9,2-8-39,3 0-90,-7-3-64</inkml:trace>
  <inkml:trace contextRef="#ctx0" brushRef="#br0" timeOffset="113731.1525">8137 8777 487,'0'0'137,"0"0"-134,0 0 15,0 0-14,0 0-4,0 0 6,0 0 10,3-1-16,-3 1 36,0 0-28,0 6 13,-9 7-17,-5 5 14,-11 5-12,-10 3-6,-6 2-6,-6 4-29,0 0-49,3-1 39,3-4-46,7-4-8,5-4 70,8-5-47,8-4 54,4-2 18,9-3-1,0 0 0,0 0 6,4 4-1,11 0 55,0 3-30,6 2 16,4 0 32,1 6-43,5 1 31,3 6-23,2 3-8,3 2-8,3-2-16,1 0-7,-4-3 1,-8-1-14,-10-2 2,-12-5-92,-6-2-35,-3-5 87,0-3 4,0-6 15,-3-3-111</inkml:trace>
  <inkml:trace contextRef="#ctx0" brushRef="#br0" timeOffset="114301.1181">8850 8738 576,'0'0'42,"0"0"-40,0 0 6,0 0-2,-28 110 13,17-70-7,0 3-2,0 1 46,0-2-25,-4-2-14,0 2-2,0-3-7,-1 2-8,2-2 0,0 0 1,5-4-2,-3-6 1,6-4 0,0-4-5,0-6-6,3-3 1,1-5 1,2-7-33,0 0 13,0-10-43,5-14-61</inkml:trace>
  <inkml:trace contextRef="#ctx0" brushRef="#br0" timeOffset="114672.0982">8887 8596 422,'0'0'86,"0"0"-9,0 0-19,0 0 17,0 0-75,0 0-1,18 31 1,-6 8 36,0 6 30,-2 2-24,2-1-14,-1-2-14,1-4-5,1-1 7,-2 1-16,-2-6 7,-2 0-4,-3-3-2,-1-5-1,-1 1 2,-2-3 4,0-4-6,0-1 0,0-8-30,0-4 9,0-5-121,1-2 10,2-8-159</inkml:trace>
  <inkml:trace contextRef="#ctx0" brushRef="#br0" timeOffset="114917.0786">8789 8980 522,'0'0'59,"0"0"-59,0 0 0,0 0 40,0 0-36,82 20 3,-60-16-7,-4 3-1,0-3-7,-3-1-39,0 0-49,0-3-108</inkml:trace>
  <inkml:trace contextRef="#ctx0" brushRef="#br0" timeOffset="115551.0377">9264 8691 678,'0'0'0,"0"0"-130,0 0 120,0 0 10,0 0 2,0 0 23,44 8 10,-26 4 46,4 3-41,-1 0-1,4 0-6,2 1-18,0-2-9,6 0-6,-3-2 0,-2-1 16,-3-1-16,1-1 0,-2 0-1,1 2 10,-1-4-9,-6 2 0,3 0 0,-5 0 19,-4 0-11,-4 2-4,-1 0-3,-4 2 18,-3 4-19,0 2 0,-21 2 0,-6 1 12,-6 1-12,-3 0 0,2-1-1,-3 1-43,1 0 6,-1-3-51,-2 1-53,3-2-162</inkml:trace>
  <inkml:trace contextRef="#ctx0" brushRef="#br0" timeOffset="116259.1386">10991 8884 621,'0'0'49,"0"0"15,0 0-14,0 0-42,0 0-6,0 0 2,43-1-4,-19 1 0,3 0 8,1-2-6,6-2-2,1-3 0,-1 3 6,-3-2-3,-2 3-6,-7 3-15,-4 0-91,-6 0 5,-11 0-274</inkml:trace>
  <inkml:trace contextRef="#ctx0" brushRef="#br0" timeOffset="116463.1023">11044 9054 556,'0'0'18,"0"0"-11,0 0 23,0 0 32,100 7-36,-64-7-13,0 0-10,-3 0-3,-3 0-48,-3 0 22,-5 0-127,-7 0-174</inkml:trace>
  <inkml:trace contextRef="#ctx0" brushRef="#br0" timeOffset="117324.1257">12607 8265 247,'0'0'90,"0"0"-84,0 0 97,0 0-33,0 0-45,110 0 55,-74 0-39,3 0-14,7 0 33,6 0-40,3 0 2,20 0-18,2 0 10,8 0-9,3-2-5,-3-3 0,-2-3 0,-6 1 3,-2-2-3,-11 1 0,-12 3 3,-13 1-4,-6 3 1,-12 1 0,-9 0-5,-5 0 3,-6 0-43,-1 0-37,0 0-94,-10 0-97</inkml:trace>
  <inkml:trace contextRef="#ctx0" brushRef="#br0" timeOffset="118291.0697">12851 8210 228,'0'0'99,"0"0"-80,0 0 71,0 0-58,0 0-19,0 0-1,21 21 21,-6-9 8,4 3 29,4 1-57,2 2 7,1 4-20,5 0 14,6 2-14,3 2 0,2 1 0,3-1 1,-8-1 0,-2-1-1,-7-2 0,-4-3 4,-5-3 1,1-1-3,-6 0 8,-3-2 16,-4-3-20,-4-1 2,-1 1-7,-2 1 8,0-1 11,0 4-11,-15 2 6,-6-3-3,-3 2-4,-7-2-8,-2 3 0,-7-1 3,-9-1-15,-5 4-14,-3-1-28,3 0 0,9-2-39,5-2 47,9 1 23,7-2 21,5 0-6,2-1 9,4-2-1,0 0 2,1-2 7,2 1 17,-1-2 37,3 1-24,1 1 31,1-2-55,1 3-13,1-3 6,1-2-5,3 1-5,0-2 2,0 2 0,0 0-3,9 3 8,9 1 19,9-2 48,5 1-56,9 1 8,9-1-21,4 1 7,9-2 2,4-1-12,3 0 0,3-4-2,-1-2 9,-4 0-9,-2 0 2,-5-5-20,-7-1 7,-7 0 7,-9 0-15,-8 3 15,-12 0-45,-7 3 24,-9 0-21,-2 0-37,0 0-60,-15 0-250</inkml:trace>
  <inkml:trace contextRef="#ctx0" brushRef="#br0" timeOffset="119872.9986">12638 9649 762,'0'0'0,"0"0"-33,0 0 22,0 0 10,0 0-4,85 3 5,-55-17-19,-2-1 16,0-3-9,-4-3 0,-4-2 9,-6 1-45,-3-2 20,-5 0 7,-4 1 18,-2-1 3,0 0 10,0-3 26,-6-2 4,1-1-20,2 3 22,0 10-31,3 7 7,0 7 17,-2 3-4,2 0-21,-1 0-10,1 16-27,0 13 27,0 9 17,0 7 5,0 3 27,0 3-29,0-1-9,0-2 22,6 0-33,3-6 18,3-4-18,-2-5 2,-1-6 0,-1-3 3,-1-3-5,-4-4 0,-3-5 2,0-3-6,0-4 0,0-5-11,0 0 8,2 0-2,-2 0 9,3-20-5,3-9-15,1-6 14,3-5 2,1 2-8,2 2 3,1 6 11,1 8-2,4 2 0,3 7-7,4-1 5,-5 5 2,3 3 0,-8 4-6,-4 2 6,-4 0 0,-5 0-6,-3 5-40,0 7-35,-19 2 38,-4-1 24,-6 0 9,4-2-10,8-2 20,3-1 22,8-1-17,6 4-7,0 1 2,0 4 0,6 1 7,11-2 9,3 2-1,4-4 15,-2-2-24,0-1-5,-3-4-1,-3 0 0,-1 0-12,0-4 11,-3-2-77,1 0-65,-1 0-238</inkml:trace>
  <inkml:trace contextRef="#ctx0" brushRef="#br0" timeOffset="120145.883">13342 9521 175,'0'0'556,"0"0"-545,0 0-8,0 0 28,0 0-27,0 0-6,22-6 2,1 1 0,-1-1 5,2 0-5,1 2 0,2-1-2,0 0-3,-2 3-38,-4 0-47,-7 2-127</inkml:trace>
  <inkml:trace contextRef="#ctx0" brushRef="#br0" timeOffset="120353.8763">13355 9611 168,'0'0'115,"0"0"-47,0 0 36,0 0-54,0 0-30,99 0 6,-77-3-26,-2 2 0,-4-1-29,-1-1-230</inkml:trace>
  <inkml:trace contextRef="#ctx0" brushRef="#br0" timeOffset="120669.8557">13722 9378 712,'0'0'109,"0"0"-97,0 0-12,0 0-7,0 0 7,0 0-5,9 56 5,-9-27 8,0 5 6,0 0 43,-10 1-35,-3-2-2,3-1-20,4-3 7,1-1-16,3-4 9,1-6-40,1-4 4,0-5-71,0-7 9,0-2-76,1 0-183</inkml:trace>
  <inkml:trace contextRef="#ctx0" brushRef="#br0" timeOffset="121959.1164">13193 7838 429,'0'0'12,"0"0"-10,0 0 9,0 0-3,0 0 31,0 0 0,0 0 14,13 54 0,-8-39-40,-1-1 2,1-1-3,-1-2-6,0-2 3,-2 0-9,2-1 0,-2-4 2,-1-1 2,1-2-4,1-1 0,-3 0 5,2 0 0,1 0 7,0-3 1,3-10 59,2-7-64,1-4-8,5-1 0,2 1 5,-2 1-11,4 5 7,-5 3-1,2 4 0,-3 6-2,6 3 2,-3 2-1,4 2-14,2 12 14,-2 4 1,1 5 0,-4-2 14,-4-3-10,-1 0 10,-5-5-14,1 6 12,-3-1-8,1 1-4,-1 1-8,2-3-39,-1-4-138,1-5-240</inkml:trace>
  <inkml:trace contextRef="#ctx0" brushRef="#br0" timeOffset="122745.1067">14415 8244 413,'0'0'145,"0"0"-78,0 0 4,0 0-37,0 0 9,0 0-43,0-7 5,7 7-15,11 0 10,7 0 0,2 0 0,6 2 5,4 3 9,11 1-4,10 2 2,12-5 24,7 0-28,6-2-8,1 1 19,-4-2-14,-6 0 15,-13 0-18,-8 0-1,-7 0-2,-7 0 14,-3 0-13,-8 0 0,-5 0 0,-10 0-2,-4 0 2,-6 0-8,-3 0 3,0 1-132,-7 4-16,-13-2-53</inkml:trace>
  <inkml:trace contextRef="#ctx0" brushRef="#br0" timeOffset="123659.7791">14545 8225 248,'0'0'86,"0"0"-57,0 0-29,0 0 8,0 0 34,0 0-32,-6 31 29,6-19-9,0 4-1,0-1 19,7 1-40,6 2 24,7-3-5,8 3-24,12-1 45,7-1-16,6 1 5,2-2 25,-5-3-50,-4 0 5,-7 2 9,-5-4-25,-5 1 28,-6-1-25,-4 0-1,-3 1 0,-7 0 2,-5-2-8,-1-1 3,-3 0-3,0 5 3,-4 2 0,-16-1 0,-7 3 10,-6 1-7,-6 0-6,-5 2-1,-2-1-23,-3 1 24,-2-2-47,6 0-10,2 0 32,7-1 10,5-2 15,6 0 3,0-2-11,3 1 0,3-4 11,2 3 0,1-5-1,4 2 3,3-5-2,0 0 0,8 0 2,-1-1-3,2 1 1,0 2 0,0-4 12,0 2 1,3-2-8,6-2 20,3 2-20,9-2 43,3 1-19,13-2-13,5 3 8,8-1-16,4 2-8,3-1 0,0 0 5,-2-1-5,-3-2 0,-3 0 0,0 0 7,1 0 0,-3 0-7,-2 0 0,-2-5 3,-8 2-9,-7 3 6,-8 0-2,-7 0-1,-6 0-42,-5 0 6,-2 0-43,0 0-98,-15 2-115</inkml:trace>
  <inkml:trace contextRef="#ctx0" brushRef="#br0" timeOffset="124773.1163">14567 9685 299,'0'0'129,"0"0"-120,0 0 53,0 0 32,0 0-59,0 0-6,56-5-13,-33-8-5,-2-5-11,-2-3 0,-1-5 3,-3-4 9,-3-3-12,1-5 0,-5 0 1,-2-2 1,-5-1-4,-1 2 2,0-1 0,0 1 6,-9 1-4,-7 5 0,1 9 25,3 8-18,2 9 24,4 4 1,3 3-29,0 0-5,0 26-8,-3 14 8,0 10 20,4 2-19,2 1 32,0-5-7,0-1-24,2-5 16,16-3-17,-3-4-1,4-2 0,0-3 5,1-4-8,1-5 3,2-5-1,3-5-13,4-5-7,5-6-67,6 0-4,1-15-116</inkml:trace>
  <inkml:trace contextRef="#ctx0" brushRef="#br0" timeOffset="125064.1378">15134 9348 546,'0'0'105,"0"0"-57,0 0 17,0 0-53,0 0 1,0 0-13,21 0 6,1 0 11,2 0-2,-2-2-5,-1 1-14,-3 1 4,-4 0-41,-4 0-11,-4 0-74,-6 4-122</inkml:trace>
  <inkml:trace contextRef="#ctx0" brushRef="#br0" timeOffset="125276.1249">15068 9504 318,'0'0'64,"0"0"-59,0 0 88,0 0 7,0 0-49,0 0 4,93 17-40,-65-17 2,0 0-14,1-3-3,-2-3-25,-4-2-104,-3-1-220</inkml:trace>
  <inkml:trace contextRef="#ctx0" brushRef="#br0" timeOffset="125536.1104">15504 9272 461,'0'0'283,"0"0"-283,0 0-2,0 0 2,-6 99 30,6-68-29,0-3 28,-3 3-23,0-5-5,-2 3-1,1 1 9,-1-2-14,1-2 5,3-5-75,1-5-35,-2-9-224</inkml:trace>
  <inkml:trace contextRef="#ctx0" brushRef="#br0" timeOffset="126764.1112">14858 7830 275,'0'0'62,"0"0"-25,0 0 52,0 0-40,0 0-32,0 0 24,73 0-30,-64 18 42,-3 4-36,-3 3-15,1-1 25,-4 2-23,2-3-4,-2-4 0,0-1 5,1-6-5,-1-4 0,2-4 0,-1-4-10,1 0 11,1 0-1,-2 0 2,2 0 10,3-15 1,4-6-13,1-9 3,1-1-1,3-3 2,0 2-4,3 4 0,-2 6 13,2 5 3,-6 6 1,1 5-11,-2 5 35,0 1-40,2 0-1,-1 10 0,1 11-6,-1 4 6,-6 3 5,3 2-1,-5-2 0,1 4 1,1-2-5,0 1 0,3-4-65,0-8-32,3-4-115</inkml:trace>
  <inkml:trace contextRef="#ctx0" brushRef="#br0" timeOffset="132175.9293">16599 8284 463,'0'0'64,"0"0"12,0 0-38,0 0 8,0 0-33,0 0-10,0 0 46,15-13-48,-15 13 9,0 5-10,-12 8 14,-9 7-13,-6 1-1,-8 3 7,-3 3-1,1-3-6,1 1 0,3-4-5,3-3-45,3-2 38,4-1-8,2-2-25,1-3 20,1-2-35,5-4 7,3 0 14,5-4 5,4 0 34,1 0 19,1 0 5,0 2 0,0 1-24,0 5 0,0 0 9,4 6-6,12 4 36,4 5 1,8 0-30,8 2 34,6-1-27,1-2-4,2 1-10,-3 1 13,-5-1-19,-6 1 3,-4 1-13,-11-2-2,-10 0-134,-6-5-126</inkml:trace>
  <inkml:trace contextRef="#ctx0" brushRef="#br0" timeOffset="133969.1257">17002 8454 217,'0'0'132,"0"0"-36,0 0-6,0 0 14,0 0-58,0 0 3,0 0 2,0-41-44,0 41 22,0 0-29,0 0 0,0 0-4,0 0-3,-3 17-11,0 10 15,-2 6 3,2 3 7,2 0-7,1-3 1,0-1 0,9-5 3,7-5-4,4-2 0,3-5-1,3-3-4,5-6 5,0-5-32,1-1 12,0 0-47,-2 0 34,-1-12 25,-1-4-13,-2-3 15,-1-4 6,-3-4 0,-1 0-2,-6-1 15,-4 0-13,-4 4 29,-3 3 11,-2 4 49,-2 10-32,0 4-11,0 1 9,0 2-53,0 0 0,0 0-2,0 3-27,0 18 26,0 6-4,0 6 5,0-1 8,0-3-2,0-3-6,7-4 0,8-1-19,2-2 11,2-2-29,2-2-55,-2-5-16,-1-7-202</inkml:trace>
  <inkml:trace contextRef="#ctx0" brushRef="#br0" timeOffset="134783.1176">17665 8993 559,'0'0'83,"0"0"-77,0 0-5,0 0 21,0 0 24,0 0-45,38 21 26,-23-21-4,0 0-23,1 0 32,4 0-23,0-14-6,3-1 2,2-6-5,-1-3-7,-2 0-7,-3-5-19,-6 1 32,-6-1-14,-4-1 15,-3 1-1,0 2 16,0 5-15,-7 2 30,-3 6-13,0 4 43,3 5-35,2 5-15,1 0-10,-3 2-2,-1 17-1,-1 9-2,0 6 10,2 1-12,4-1 7,3 0 0,0-5-5,7 0 2,17-3 0,6-8-23,7-1-84,3-9-25,-2-3-321</inkml:trace>
  <inkml:trace contextRef="#ctx0" brushRef="#br0" timeOffset="135405.1176">18492 7981 570,'0'0'120,"0"0"-21,0 0-58,0 0-5,0 0-36,0 0 9,0 51 0,0-1 4,-1 12 3,1 1 10,0 4-14,0 3-12,0-4 0,0 2 3,7-5 11,-1-8-14,-3-4 0,0-10 0,0-4 7,-3-6-9,0-6 2,0-4-24,0-5 20,2-4-30,7-6-89,7-6-49,5 0-282</inkml:trace>
  <inkml:trace contextRef="#ctx0" brushRef="#br0" timeOffset="136403.1257">18980 8395 448,'0'0'18,"0"0"3,0 0 84,0 0-58,0 0 8,0 0-50,79 17 29,-65-17-13,-3 0-15,0-7 22,0-4-25,2-7 6,2-2-4,0-3 2,-2-3-7,-3 1 0,-4-4 1,-3-1-4,-3 1 3,0-5 0,0 3 7,-11-3-7,-7 0 0,-3 2-1,-4 2 9,0 6-13,3 9 8,3 6-3,5 6 15,4 3-15,-1 7 0,1 25-10,-2 12 10,3 10 15,2 6 20,4-1 0,3-2-1,0-6-28,6-3-2,13-3-4,2-4 1,4-5-1,1-3 1,0-4-1,-2 0 0,-1-6-37,-1 0 36,-1-4-49,2-5-89,-1-5 50,0-4-87</inkml:trace>
  <inkml:trace contextRef="#ctx0" brushRef="#br0" timeOffset="136993.2375">19763 7930 513,'0'0'84,"0"0"6,0 0 14,0 0-62,0 0 3,0 0-45,0 20 3,0 19-5,0 15 11,-3 8 3,-2 2 1,5-4-13,0 0 20,0-1-17,0 0-3,0-1 20,0-2-12,0-3-8,-2-6 0,-2-2 3,0-3-1,1-4-2,-1-3 0,2-7-2,1-6-18,1-2-1,0-8-44,0-6-104,0-6-132</inkml:trace>
  <inkml:trace contextRef="#ctx0" brushRef="#br0" timeOffset="138113.1313">20252 8339 189,'0'0'104,"0"0"-51,0 0 22,0 0-41,0 0 10,0 0-31,-31 44 29,26-22-6,2 6-16,1-1 15,2 0-27,0 0-1,0-3 13,0 0-18,0-5-2,6 3 0,4-3 6,1-1-6,3-1 0,0-2 0,2-4-6,2-4 12,3-3-6,1-4 31,1 0-20,6 0 20,-4 0-30,3-10 6,-1-4-9,-5-1 8,-2-2-6,-4-2 0,-5-2 10,-2-3-10,-1-3 0,-3 0 8,-1 1-2,-2 2 0,-2 8-6,0 2 47,0 8-42,0 3 59,0 3-40,0 0-22,0 8-4,0 13-15,0 9 17,-3 0 0,1-1 4,2-3-4,0-2 0,0-2 1,0-3-13,11 4-5,13-2-54,4-3-28,3-5-11,2-5-287</inkml:trace>
  <inkml:trace contextRef="#ctx0" brushRef="#br0" timeOffset="139068.3333">20928 8815 229,'0'0'407,"0"0"-388,0 0-19,0 0 0,0 0 27,0 0-6,35 5 18,-16-5-13,1-2-18,-1-6 8,-3-4-16,-1-1 3,-1-4 13,-1-1-15,2-4-2,0-1-4,-3-3-29,-3-1 29,-1 3 5,-3 2 0,0 4 6,-4 4 7,-1 7-3,0 2 44,0 3-25,0 2 17,0 0-46,0 0 0,0 5-13,-4 16-3,-5 8 16,1 4 0,-1 0 10,2 0-15,0-1 10,2-1-2,4-1 18,-2 1-18,1-2-3,-1-3 0,0-5 4,2-4-6,-3-5 2,0-3 0,3-4 1,1-4 0,0-1-1,0 0 0,0 0 3,0 0-10,0 0 10,0 0-3,0 0 7,0 0-4,0 0-3,7-4 0,5-10 13,7-4-12,4-5-1,1-1 2,3-3-11,-4 0-13,-3 3 21,-1 3-2,-7 4 1,-1 5-3,-5 3 5,-5 6 0,1 1 2,-2 2 0,0 0-4,0 0-4,-2 5-108,-12 8 62,-8 1 31,0-3-20,0-1 28,4-2-9,3 0 22,6-3 0,4 1 3,4 1 11,1 1-14,0 3 1,6 1 3,11 0 6,2 2-9,3-4-1,0 1 11,-2 0-11,-1-1 0,-4 0-2,-3-2 0,-1-2-54,-2-3-1,1-3-58,-3 0-163</inkml:trace>
  <inkml:trace contextRef="#ctx0" brushRef="#br0" timeOffset="139997.8087">21633 8071 344,'0'0'225,"0"0"-106,0 0-18,0 0-52,0 0-43,0 0-6,-3-6-9,3 6-14,0 9 11,3 6 12,7 2 0,5 3 5,6-4 26,6 1-23,6-3-2,7-1-6,6-3 2,4-2 6,3-1-4,-1-4-4,-2 0 6,-7 2-1,-4-2-5,-10 0 0,-5 0 4,-7 0-10,-5 0 6,-6 2 0,-3 0 0,-2 1 0,-1 2 0,0 4-1,-6 7 7,-13 7 4,-8 3-6,-4 5-2,-2-2 2,-5-1 0,3 0-4,-10-4 0,0 0-24,-2-2-7,3-4-83,5-1-42,8-9-211</inkml:trace>
  <inkml:trace contextRef="#ctx0" brushRef="#br0" timeOffset="141023.1183">23080 7932 546,'0'0'96,"0"0"-41,0 0 1,0 0 19,0 0-58,0 0-9,0 0-8,0 4-2,0 20-3,-6 15 2,-6 11 6,-4 4 8,2 5-6,-5-4 6,4 4 19,-1-3-21,-1-1-9,2 2 0,-1-1 5,-1-4-6,4-6 1,0-8 0,2-5-1,0-5 5,3-3-8,0-7 0,4-5-17,1-4 9,3-6-60,0-3-22,1 0-35,11-4-9</inkml:trace>
  <inkml:trace contextRef="#ctx0" brushRef="#br0" timeOffset="141457.1211">23137 8002 345,'0'0'8,"0"0"84,47-80-8,-39 68 15,-4 4-40,-1 6 4,-3 0 23,0 2-53,0 0-14,0 0-16,0 0-3,0 6-1,0 22-24,5 14 25,4 13 26,0 7-18,0 4 8,2-4-4,0-7-2,-2-3-10,0-7 0,0-1 6,-3-2 9,0 0-14,1-2 1,-1-2 7,2-5-6,-2-5-5,0-1 2,1-8 0,-3-6-18,2-2 7,2-5-26,0-3-12,3-2-77,-2-1 24,0 0-120</inkml:trace>
  <inkml:trace contextRef="#ctx0" brushRef="#br0" timeOffset="141707.0559">23037 8462 357,'0'0'70,"0"0"72,0 0-49,0 0-48,0 0-19,0 0-14,104 16-3,-71-12-18,3 2-10,-4-2-141</inkml:trace>
  <inkml:trace contextRef="#ctx0" brushRef="#br0" timeOffset="143071.667">23474 8707 558,'0'0'7,"0"0"0,0 0 11,0 0 28,0 0 11,0 0-50,79 13 24,-58-13-31,4 0 3,4-3 2,-1-7-5,0-4-13,-1 0 13,-5 0-27,-5-2 27,-6-2 0,-4 2 1,-7-4 2,0 0 4,0 2-7,0 0 28,0 5-17,-2 1 41,-1 4-19,-1 4-8,4 2 43,-2 2-64,1 0 6,1 0-10,-3 0-23,0 17 17,-2 10 5,-2 7 1,-1 3 6,0 2-5,2-3-1,1-1 0,3-2 10,2-5-11,0 1 1,0-3 0,0-1 5,0-3-2,0-1-3,5-1 0,0-3 6,-1-2-6,-1-1 0,1-4 1,-2-2-2,-2-5 3,0-2-2,0-1 0,1 0 5,2 0-7,2 0 2,2-15 0,2-5-8,3-2 8,-3-2-17,0 0 8,0 1-49,-2 3 56,0 5-5,-1 4 7,-2 1 1,0 3 12,4-1-13,2-1 0,7 2 4,1-3-4,2 5 0,0 0 2,-5 2-19,-6 0 4,-4 3-19,-3 0 8,-2 0-31,0 0 42,0 0-66,0 0 16,-2 0 52,-3 0 8,-3 0 3,1 3 0,-2 3 7,0 1-7,3 2 0,1 1 1,2 3 10,2 3-4,1-2 5,0 4-6,1-1 6,12-1-3,1 0-2,0-4-4,1 0 5,-2-1-8,3-3 0,1 2-1,1-6-59,-2-1-175</inkml:trace>
  <inkml:trace contextRef="#ctx0" brushRef="#br0" timeOffset="143650.1217">24275 8982 384,'0'0'308,"0"0"-293,0 0 5,0 0 10,0 0-3,0 0 2,27 1-28,-14-1 44,1 0-31,3-4-3,0-8 14,4-1-14,-2-5-7,5-5-4,1-5 2,2-1-18,-3-7 13,-3-2-49,0-1 18,-3-2-33,-6 5 35,-6 1 27,-6 7-3,0 5 8,-2 6 29,-10 6 20,-2 1-5,4 6-40,1 4-3,-2 0-1,-3 19-8,-5 16 8,-2 7 0,0 7 2,3-3 11,5-1-8,1-3 2,12-6-7,0 0-4,9-4-12,12-2 5,1-5-72,0-6-1,-4-6-95,5-6-126</inkml:trace>
  <inkml:trace contextRef="#ctx0" brushRef="#br0" timeOffset="252755.6523">11585 11353 176,'0'0'42,"0"0"-38,0 0 25,0 0-11,0 0-5,0 0 24,0 0-13,-17-5 25,17 4 12,0-1-27,-2 2 21,1 0-32,1 0 18,-3 0-4,3-1-14,0-1 28,-1 2-20,-1-2-2,1 2 22,1-1-45,0-1 7,-2 1-3,2 1-3,0 0 17,0 0-24,0 0 1,0 0-12,0 0 7,0 0-13,12 0-10,9 0 27,12 0 9,10-3-1,3-6 2,5-2-4,4 2 3,-5-2-9,-1 0 0,-4 2-12,-4 0 5,-5 3-34,-8 6-56,-14 0-77,-14 0-317</inkml:trace>
  <inkml:trace contextRef="#ctx0" brushRef="#br0" timeOffset="253060.2116">11558 11547 406,'0'0'48,"0"0"-37,0 0 84,0 0-17,0 0-49,104 1 23,-73-1-29,4 0 6,-4-3-27,0-1 10,-5-1-10,-5 2-2,-2 0-26,-4 3-63,-3 0-131</inkml:trace>
  <inkml:trace contextRef="#ctx0" brushRef="#br0" timeOffset="254314.2147">13087 10895 207,'0'0'75,"0"0"-74,0 0 81,0 0-4,83-2-34,-51-2 24,2-2-28,6-2-8,6 0 0,2-2-14,6 1 19,4-3-24,5 0-8,7-3 24,3-1-27,2-1 21,-5 0-23,-7 4 3,-10 2-1,-6 4-2,-9 2 0,-5-1 0,-3 2 5,-5 0-5,-2 0 0,-7 1-2,-2 0-13,-6 2-2,-2-1-61,-6 2-48,0 0-219</inkml:trace>
  <inkml:trace contextRef="#ctx0" brushRef="#br0" timeOffset="255574.2489">13117 10952 141,'0'0'153,"0"0"-134,0 0 13,0 0-12,0 0 10,0 0-18,-41 12 20,40-10 28,1-1-25,0 1-6,0-2-10,0 0-13,0 3-12,0 3 3,6 4 3,7 4 28,5-1-8,2 2 2,7 0 13,2-1-31,6 0 19,5-1-23,5-1 6,7-2 7,9-1-3,5-2-10,1-1 20,-3 0 3,-7 0-23,-8-2 0,-10 1 0,-11-2-2,-7 1 2,-8-1 0,-7-1-1,-3-1 19,-3 2-14,0 1 13,0 0-14,0 0 29,0 4-21,0-2-11,-10 3 1,-8 3 23,-5 2-24,-5 2 0,-5 2 3,-2 2-8,-4-1 5,-2 6-14,-3-1 12,-1 1-37,-1 1 20,1-2-3,2 0 10,0-2-7,4-1 16,3-1 3,4-2 0,7-1 4,6-2-4,5-5 0,5 0 0,2-2-8,3-1 10,2 0-2,-1-3 0,2 3 1,-1-3-1,-4 2 0,4 2 1,2-2-6,0-1 5,0 3 0,5 3-1,19-4 17,7 1-8,8-2 11,13-5-16,7 0 43,9-1-42,2 0 5,2 0 4,-2-2 5,-3-6-9,-4-1-9,-2 0 1,-3 3 12,-7 0-7,-5 2-6,-10 1 0,-11 3 5,-8 0-17,-7 0 12,-6 0-24,-2 0 19,-2 0-70,0 0 15,0 0-76,0 0-308</inkml:trace>
  <inkml:trace contextRef="#ctx0" brushRef="#br0" timeOffset="257465.2051">13137 12259 333,'0'0'87,"0"0"-72,0 0-7,0 0 36,0 0-23,0 0 7,86 22-3,-70-22 1,-1 0 14,1-6-33,1-6-4,2-5-3,2-4-16,0-2 13,-2-3-48,-1-3-33,-4-2-21,-5 1 10,-2-1 61,-4 3 27,-3 1 7,0-2 10,0 2 11,0-2 27,0 6 44,-3 2-27,-4 7-8,4 7 16,1 5-39,2 2 38,0 0-68,0 13 5,0 15-10,0 8 9,10 7 12,-1 4 19,-1-2-31,0-1 34,-1-4-20,-1-5-9,-2-7-5,2-3-2,-1-4-9,-2-5 3,-3-1 0,3-4 7,-3-2-7,0-6 1,0-2-4,0-1 0,0 0 1,0-13-3,0-14-65,4-6 51,4-8 2,1 0-12,4 2 5,2 5-5,0 6 29,-2 9-2,-2 9 2,-2 5 0,-6 5 0,0 0 5,-2 0-11,-1 6 3,0 4 1,0 3-15,-3 0-13,-10 0 23,-1 1-4,4-2 11,1-2-6,6 1 9,3-1-3,0 1 0,0 1-3,9 0 3,9 2 0,3 1 0,1 0 10,2 0-3,0-1-7,-2 1 0,-2-2 3,-4 2-16,1-1 7,-7-4-190</inkml:trace>
  <inkml:trace contextRef="#ctx0" brushRef="#br0" timeOffset="258424.2334">14998 10714 249,'0'0'102,"0"0"-88,0 0 13,0 0 14,0 0 4,0 0-30,3 2 21,0 1 14,2 1-50,2 3 32,5-2-13,6 3-12,6-2 40,9 1 11,10-2 13,3-2-11,5-3-45,4 0 0,4 0-15,13-10 0,9-6 10,4-2-10,-3-1 0,-13 1 0,-17 3 0,-15 3-1,-12-1-2,-8 9-33,-10 4 11,-4 0-54,-3 0-54,-3 0-111</inkml:trace>
  <inkml:trace contextRef="#ctx0" brushRef="#br0" timeOffset="259709.0598">15111 10770 351,'0'0'143,"0"0"-45,0 0-18,0 0-20,0 0-59,0 0 11,-1-1-12,1 1 7,0 0-10,0 0 3,0 0 0,0 0-1,0 0-8,9 4 9,3 5 0,1 5 2,2 1-2,4 0 1,5 0-1,6-2 25,1 1-16,5 0 12,3-3-21,5 5 11,2-3-3,3 2-8,-1-1 0,-8-3 0,-8-1 2,-10-1-6,-13-2 4,-2 1 0,-6-2 12,-1 1-12,0 3 0,0 1 14,0 4 1,-8-1-14,-4 0-1,-6-2 3,-2 1 6,-3 1-5,-4-1-4,-3 4 0,2-2 7,-2 2-7,-2 1 0,4 0 2,1-2-1,0-1-1,5 2 0,0-5 0,5-2 0,4 0 0,2-6 0,4 0 0,0-1 0,2-1 1,2-1-1,1-1 0,1 0 20,1 0-16,0 0 2,0 0 0,0 0 4,0 0-8,0 0-2,0 0 0,0 0 5,0 0-9,0 0 4,0 2 0,0 0 3,-2-1-2,-1 1-1,2 0 0,-4 1 3,2 2-3,-4 1 0,0 0 0,-3 1 1,-1 0-1,0 0 0,-2 1 0,-2-1 6,1-1-6,3 0 0,3-3 0,5-1 2,2-1-2,1-1 0,0 0-1,0 0 0,0 0-5,0 0 6,0 0 0,0 0-8,0 0 8,0 0 0,0 0-4,4 3-15,8 0 19,6 1 0,6 1 2,5-3 11,6 0-8,2-1-5,1 0 0,3-1 4,3 0-4,3 0 0,13 0 0,2 0 15,7 0-5,-3 0-10,-6-2 0,-10-2 8,-13 1-12,-8 1 4,-13 0 0,-4 2-8,-7 0 8,-4 0-21,-1 0-28,0 0-99,-14 0 18,-9 4-328</inkml:trace>
  <inkml:trace contextRef="#ctx0" brushRef="#br0" timeOffset="260819.2127">15357 12132 308,'0'0'81,"0"0"-75,0 0 44,0 0-7,0 0 20,0 0-13,29 28-23,-22-28 9,2 0 8,5 0-13,-1-5 22,5-11-47,-1-7 10,3-5-11,0-5 1,-1-1-6,-1-2 0,-4-2-22,-5-1 13,-4 0 9,-5 1 0,0 2-3,0 1 7,-7 5-4,-5 0 0,-3 8 6,3 7-10,3 6 8,3 9 12,-1 0 18,4 0-34,-3 11-6,0 21 1,0 13-2,0 10 3,5 0 8,1-2-4,0-4 23,0-5-23,5-5 8,10-6-8,3-5 5,0-4-11,3-5 6,0 0-8,-2-6-33,2-5-67,0-7-44</inkml:trace>
  <inkml:trace contextRef="#ctx0" brushRef="#br0" timeOffset="262587.2149">13951 12181 357,'0'0'143,"0"0"-73,0 0 1,0 0-10,0 0-57,0 0-7,19-24 3,-8 17 0,1 0 0,1 1 1,-3-1-1,-2 3 0,2 3 2,-2 1-5,-2 0-36,-3 0-73,-3 7-119</inkml:trace>
  <inkml:trace contextRef="#ctx0" brushRef="#br0" timeOffset="262793.2026">13951 12181 241,'-23'108'90,"30"-108"-36,4 0 60,3-2-50,2-7-10,2-3-34,1-1-18,1 1 10,-4 1-12,3 4-14,-6-2-65,-2-1-210</inkml:trace>
  <inkml:trace contextRef="#ctx0" brushRef="#br0" timeOffset="263076.2157">14236 11938 319,'0'0'250,"0"0"-154,0 0-28,0 0-21,0 0-35,0 0-12,13 12 0,-4 9 19,0 5-13,0 3 22,-3 0-28,0 3 2,-3-3-2,-2-1-14,2-2-21,-1-2-34,1-4-29,0-4-13,1-5-202</inkml:trace>
  <inkml:trace contextRef="#ctx0" brushRef="#br0" timeOffset="263805.2186">15740 11837 459,'0'0'189,"0"0"-160,0 0 70,0 0-58,0 0-15,0 0-26,6 0-14,11 0 14,12 0 8,2-3 16,5-11-7,-2 1-11,-4 1-6,-6 3 0,-8 4-40,-5 2 17,-5 3-53,-3 0-44,-3 0-135</inkml:trace>
  <inkml:trace contextRef="#ctx0" brushRef="#br0" timeOffset="264020.2101">15799 11943 646,'0'0'16,"0"0"4,0 0-12,0 0 5,0 0-1,0 0 26,67-7-15,-38-1-13,-1-2-10,-4 2-36,-4 0-20,-1 0-45,-3 1-117</inkml:trace>
  <inkml:trace contextRef="#ctx0" brushRef="#br0" timeOffset="264273.1926">16144 11726 435,'0'0'306,"0"0"-289,0 0-17,0 0-4,0 0 4,6 86 17,-4-59-15,0 2 21,-2 0-23,0 0 0,0 1 5,0-1 2,0-1-9,0-2 2,0-3-45,0-4-35,0-7-122</inkml:trace>
  <inkml:trace contextRef="#ctx0" brushRef="#br0" timeOffset="265678.2108">15211 10368 245,'0'0'88,"0"0"15,0 0-31,0 0-64,0 0 18,0 0-13,9-32 8,-6 24 3,2-2-11,2 3-6,-1 1 3,3 0 3,-1 0 2,3 2-13,-1 1 4,-1 3 0,4 0-6,0 0 0,4 8 17,-4 10-6,2 3 41,-4 2-35,-4 0-13,0 0 25,-4-2-23,-1-2-6,-2-1 0,0-5 19,0-2-21,0-5 2,0-5 0,0-1 1,0 0 3,3 0-4,0 0 3,0-11 12,3-14-16,2-6 1,5-4 0,0 0-2,2 4 4,0 4-2,4 6 0,-2 6-1,-1 7 0,2 5 1,-3 3 0,1 0-14,2 6 16,3 9-2,-3 4 0,-1 0 17,-4-1-3,-1 2-6,-2 4-5,0-3 13,0 3-16,-1 0-3,0-3-23,1-1-124,-2-7-117</inkml:trace>
  <inkml:trace contextRef="#ctx0" brushRef="#br0" timeOffset="266930.2249">13253 10446 255,'0'0'58,"0"0"18,0 0-22,0 0 19,0 0-27,0 0-9,49-63 3,-42 57-35,2 3 8,3 2-13,0 1 9,4 0-9,4 10 5,1 11 12,1 5 10,-4-2-20,0 2-7,-6-7 0,0 0 4,-6-5-1,-3 1-3,-2-1 0,-1-2 4,0-5-1,0-1-3,0-4 0,0-1 5,2-1-5,-1 0 6,1 0 12,-2-11 0,1-10-18,-1-5-2,3-3-4,-1 2 8,2 0-7,-1 3 5,1-3 0,6 5 5,0 5-1,3 2-4,1 7 0,-1 2-2,1 6-6,2 0 8,2 0 0,3 14-11,-2 2 28,-1 0-17,-3-2 6,-4 1 2,-2 1 5,-1-2-11,1 6 1,-1-5-2,-2 2-1,4-4-33,-5-3-48,-1 1-237</inkml:trace>
  <inkml:trace contextRef="#ctx0" brushRef="#br0" timeOffset="268647.2197">17190 10611 371,'0'0'147,"0"0"-89,0 0 8,0 0 17,0 0-31,0 0-10,7-11-18,-8 11-24,-16 12 0,-7 9-6,-10 6 19,-3 5-17,-3 1 4,-4 3-27,-1 0 0,-1 0-39,4-1-32,5-5-30,6-6-25,7-4 51,5-7 79,5-4 23,4-3 1,5-1 51,4-2 17,-1-1 20,1 1-43,1-2-12,0 3-34,0 2 0,1 5-10,11-1 26,6 4-14,1 0 30,6 1-3,4-2 7,7-1-15,3 0-3,3 0 0,2-1-13,0-2-5,-4 4 0,-6 4-14,-4-2 6,-8 3-8,-2-3-68,-11-1-80,-6-2 0</inkml:trace>
  <inkml:trace contextRef="#ctx0" brushRef="#br0" timeOffset="269955.2669">17778 10847 277,'0'0'138,"0"0"-74,0 0-2,0 0-10,0 0-42,0 0 4,-9 27-14,9-5 11,0 7-9,0 3 33,0 2-6,0 1-17,4-2 20,4-5-31,0-2 12,1-4-13,4-6 10,0-4-10,2-4 1,3-4-1,0-4 2,4 0 6,2-4-8,1-13 0,2-4 5,-3-5 1,-3-2-2,-4-1-3,-6 2 3,-6-2 7,-4 2-11,-1 2 4,0 0 12,0 6 29,0 4-20,0 6-3,-1 4 5,-2 3-16,1 2-9,2 0-2,0 0-24,0 16 24,0 11-13,3 6 13,8 0 5,3-4 1,-1-4-11,4-2 5,0-3-39,4-2-20,-1-8-78,0-4-149</inkml:trace>
  <inkml:trace contextRef="#ctx0" brushRef="#br0" timeOffset="271085.2758">18499 11408 332,'0'0'98,"0"0"-72,0 0 21,0 0-10,0 0 2,0 0 7,44 32-20,-36-29 0,-1-3 23,2 0-23,1 0 13,5 0-5,2-3-12,3-10 14,4-7-31,-3-3-2,0-4 2,-2-3 0,-5-3-10,-3 0 3,-6-4 2,-3 3-4,-2 1 5,0 3-1,-9 4 0,-3 8 10,-3 4-10,2 7 0,0 3 11,2 4-16,3 0 5,-1 10 0,2 19-2,1 9-9,5 5 11,1-1 0,0 0 0,0-6-6,4-4 6,6-5 0,1-6 0,5-4-6,1-4 4,5-2-4,3-10-87,2-1-75</inkml:trace>
  <inkml:trace contextRef="#ctx0" brushRef="#br0" timeOffset="271783.2234">19120 10317 648,'0'0'96,"0"0"-76,0 0 2,0 0-22,0 0 0,12 95 14,1-32 6,-3 5 15,-3 0-11,-1-4-22,1 1 24,-2-2-25,1-6-1,-2 4 0,-2-4-17,-2-8 6,0-2 4,0-8 7,0-4-8,0-5-9,0-5-6,0-4-1,0-5-70,0-10-34,2-6-223</inkml:trace>
  <inkml:trace contextRef="#ctx0" brushRef="#br0" timeOffset="272552.2189">19680 10812 387,'0'0'96,"0"0"-72,0 0 64,0 0-70,0 0 36,0 0-25,28 36-7,-20-36 46,3 0-36,4 0 19,5-2-7,4-15-30,3-6-2,0-6-12,-2-2 2,-3-1-10,-10-1 8,-6 3-2,-6 0-3,0 2-20,-12 0 24,-10 4-33,-6 5 4,-7 2 12,2 7 19,0 3-1,7 7 0,6 0-3,5 0-5,5 20 8,1 9 0,5 12-5,0 6 12,4 5 11,0 2 19,0-1-33,8-2 21,10-3-25,1-4 3,4-7-2,2 0 0,0-5-1,-1-1 0,-3-4 6,-3-5-11,0-7 5,-6-4-27,-2-5-11,2-3-68,-1-3 14,-2 0-51,-1-2-226</inkml:trace>
  <inkml:trace contextRef="#ctx0" brushRef="#br0" timeOffset="273313.2322">20457 10289 649,'0'0'127,"0"0"-116,0 0 79,0 0-58,0 0-30,0 0-4,3 21-6,-1 15 8,3 16-4,-2 9 16,0 3-9,2-1 0,-1-1 1,1-3 4,-2 1-6,-3 5-2,0-1 0,0 2 8,0-5-8,0-7 0,0-4 1,0-6-4,0-5 4,0-5-1,0-4 0,0-3 6,0-4-9,0-5 3,0-6-12,7-6 12,14-6-140,8-5-85</inkml:trace>
  <inkml:trace contextRef="#ctx0" brushRef="#br0" timeOffset="274350.2381">21118 10516 514,'0'0'130,"0"0"-45,0 0-38,0 0-17,0 0-30,0 0 0,-35 109-1,27-61 1,3 2 0,4-1 0,1-4 3,0-5-9,4-4 7,11-5-1,2-6 2,2-4-1,2-4-2,-3-8-7,1-3-24,1-6 31,0 0-33,4-9 34,0-14-7,-1-4-8,-1-3 7,-4-3 3,-8 1-5,-2 2 9,-5 3 2,-3 5 13,0 5 44,0 5-1,0 7-17,0 4 4,0 1-27,0 0 14,-3 0-31,-2 1 0,2 20-16,0 7 6,2 5 10,1 1 0,0-2-5,3-4 0,7-4 5,2-1 0,2-1-4,6-5-12,7-2-30,8-5-31,0-10-150</inkml:trace>
  <inkml:trace contextRef="#ctx0" brushRef="#br0" timeOffset="275255.207">21679 11108 458,'0'0'29,"0"0"2,0 0 53,0 0-57,0 0-25,0 0 17,85-40-19,-71 20 1,0-4-2,-2-3 1,-3-4 0,0-4-12,-4 0-16,-4-1 25,-1 5-24,0 4 27,-1 5-1,-10 8 9,2 6 30,3 4 25,3 4-35,0 0 29,2 0-57,-2 7 4,-3 19-14,3 13 5,2 6 5,1 6 10,0-3 6,0-3 39,0-4-21,0-5-10,0 0 2,0-4-23,0-2-3,3-4 0,0-5 2,1-6 2,-4-5-4,0-2 0,0-5 6,0-2 3,3-1-9,-2 0 0,1 0 7,2-7 16,2-20-18,5-13 3,7-3-16,2 1-36,0 6 22,-1 10-1,-5 8 17,-2 5 3,-2 5 3,-1 2 0,1 3-4,3 1 6,-3 2-4,0 0 2,-1 0-9,-4 0-4,-2 0 13,-3 8-78,0 0 47,-3 2 10,-12 2 21,-3 0 8,1 1-8,3 1 39,6 0-38,4-2 2,4 4-6,0 1-2,0 1 3,10 3 2,8-6 0,0-3 4,4-3-4,4-3 0,0-5-4,3-1 2,-4 0-58,-1 0-24,-5 0-94,-5-4-99</inkml:trace>
  <inkml:trace contextRef="#ctx0" brushRef="#br0" timeOffset="276186.9397">22253 10480 406,'0'0'164,"0"0"-106,0 0 51,0 0-55,0 0-39,0 0-11,-5-2-4,5 2-5,4 8 0,9 5 0,10 4 2,5-4 3,6-2 0,5-1 10,0-3 4,-2 0-12,2-1-2,-5-1 9,1-1-3,-3-1-2,-2 1-4,-4-1 5,-8 4-3,-4-3-2,-3 3 0,-5 0 3,1 1-4,-2 5 1,-2-3 0,0 5 8,-3-1 1,0 1-9,0 3 0,-9 0 5,-14 5 37,-8 1-25,-6 0 1,-6 1-12,1 2 0,1-3-6,4 0 0,9-1-10,1-3 5,5-4-20,4-4-35,7-3-48,7-7-134</inkml:trace>
  <inkml:trace contextRef="#ctx0" brushRef="#br0" timeOffset="277702.2406">23829 10370 466,'0'0'149,"0"0"-147,0 0 67,0 0-7,0 0-55,0 0 52,1-2-22,-1 2-16,0 0-12,-16 11 0,-5 10-9,-9 2 0,-5 3 8,-4 3-10,-5 0 3,-2-2-1,-2 0 0,-1 0-13,7-3-15,6-3-2,8-6-36,9-6 44,7-2-19,3-3 41,5-3-4,1-1 8,-1 0-4,1 0 0,3 0 2,0 0 23,0 0-19,0 0 3,0 5-9,0 4-17,10 4 17,7 7 0,3-1 0,7 4 19,6-2-11,5-2 7,7 1-1,4-3-5,-1-1-11,-5 1 2,-7-2 0,-9 3-12,-9 0-16,-2-2-16,-7 2 39,-3-4-80,-4 0-74,-2-4-74</inkml:trace>
  <inkml:trace contextRef="#ctx0" brushRef="#br0" timeOffset="289174.2154">24360 10511 105,'0'0'248,"0"0"-191,0 0 58,0 0-54,0 0-6,0 0-4,0 0-37,0-24 35,0 18-23,0 6-24,0-1 41,0 1-31,-2 0-3,2 0 0,-1 0-1,1 0-8,-2 0 0,-1 0-16,0 8 10,0 15-2,-2 6 8,2 9 0,3-1-5,0 1 4,0 0 1,4-7 0,6-1-2,1-5 4,0 0-2,2-6 0,3-2-2,2-5-3,6-6 0,-3-3-13,3-3 8,1 0 10,0-8 0,5-11-1,0-7-3,1-3 4,-2-2-4,-2-2 0,-6-2-7,-5 0 16,-4 1-5,-6 4 4,-4 1 12,-2 2-9,0 6 8,0 2-1,0 5 20,0 7-25,0 5 13,0 2 24,0 0-42,0 0-8,0 24-2,0 6 1,0 6 4,5-1 1,4-6 0,0-4 0,3-4 2,3-1-2,4-4 0,8 0-33,8-6 9,2-4-93,2-6-264</inkml:trace>
  <inkml:trace contextRef="#ctx0" brushRef="#br0" timeOffset="290069.2356">25122 10945 539,'0'0'65,"0"0"-30,0 0 26,0 0-22,0 0-21,0 0 25,23 3-35,-14-3-4,0-6 15,1-8-10,5-4-9,0-7 0,3-1-10,-2-3 2,-1 1-21,-7 2 21,-4 4-6,-4 3 10,0 4 4,0 5 4,0 5-2,-1 2 71,-2 3-53,0 0-3,0 0-17,-2 18-24,-1 14 24,0 9 0,2 2 3,-1 1 23,2-3-11,2-4 2,-1 1-7,2-4-4,0 0-9,0-3 3,0-2 0,6-5-1,-1-5 4,-4-5-3,2-3 0,-3-5 5,0-4-6,0 0 1,0-2 0,3 0 4,2 0-4,4-14 0,7-11 0,4-11-2,3-2 2,1 2-36,-6 5-34,-5 8 61,-3 8 2,-9 6 7,1 6 18,-2 1 8,0 2 13,0 0-39,0 0 13,0 0-26,-2 0-10,-13 6-40,-3 5 22,-3 1-50,5-3 65,4 0 23,5 1 3,4 1 8,3 4-6,0 0 6,0 2-2,17-2 3,6-2-9,7-2 30,3-4-14,2-2 25,-2-1-27,-3-1-3,-8 0-6,-4-1-5,-7-2 0,-3 0-11,-3 0-49,-2 0-15,-3 0-90,0 0-138</inkml:trace>
  <inkml:trace contextRef="#ctx0" brushRef="#br0" timeOffset="290975.6116">25776 10176 383,'0'0'213,"0"0"-150,0 0 4,0 0-6,0 0-34,0 0-27,1 12-12,1 20 12,1 11 10,-2 8 47,2 5-25,-1 1-13,1 2-9,1-5 2,1-3-15,2-4 3,-1-5 0,-1 1 0,-4-2 4,-1 0-4,0 0 0,0-5 3,0-5-3,-3-2 0,0-5 1,3-3-17,0-6-7,3-6-80,15-9-81</inkml:trace>
  <inkml:trace contextRef="#ctx0" brushRef="#br0" timeOffset="294455.0426">26544 10228 470,'0'0'116,"0"0"-102,0 0 43,0 0-33,0 0-23,0 0 1,0 30 10,-3 1 9,-4 8 24,-4 6-26,2 9 40,-1 3-52,-3 0 6,2-5-4,2-7 2,-4-8-11,4-5 0,0-4 6,0-2-4,1 0-2,-1-2 0,2-5 1,4-5 2,2-7-3,1-5 0,0-2-1,0 0-1,0-2 3,1-17-1,12-11 0,1-6-13,4-5 2,-2-6-47,2-1 22,-1-3 26,0-3 10,-3 2 0,1 2 1,-3 4 9,1 7-10,-1 3 15,1 6 11,1 1 2,1 4-27,-3 5 4,1 2-1,-1 6-1,-6 4-3,-1 5 0,-2 3-5,0 0-10,5 16 16,1 15-1,2 13 74,-3 7-55,0 4 5,-2 4-14,-1-6 2,2-3 3,-2-8-12,3-7-2,2-6 6,-3-5-7,3 1 0,-2-7 0,-2-2 2,0-1-12,0-4 10,-2-4-41,1-2 15,4-5-97,-2 0-44,-1-13-188</inkml:trace>
  <inkml:trace contextRef="#ctx0" brushRef="#br0" timeOffset="294698.2552">26541 10470 262,'0'0'14,"0"0"82,0 0-19,0 0-21,0 0-37,97-7-19,-78 6 4,0 1-4,-2-2-35,-3 2-265</inkml:trace>
  <inkml:trace contextRef="#ctx0" brushRef="#br0" timeOffset="295213.2407">27184 10057 596,'0'0'183,"0"0"-124,0 0 20,0 0-57,0 0-18,0 0-4,5 0-7,-2 16-5,1 17 7,1 14 5,-2 6 3,-2 5 1,-1 0 5,0 8 9,0 1-5,0 1 18,0-2-31,0-12 13,0-5-6,0-10-7,7-4 0,-1-4 2,-1-2 6,-3-5-14,1-5 6,-3-6-30,1-6 29,2-6-51,7-1-84,7-10-73</inkml:trace>
  <inkml:trace contextRef="#ctx0" brushRef="#br0" timeOffset="296249.2372">27720 10322 502,'0'0'61,"0"0"15,0 0 7,0 0-47,0 0 14,0 0-29,0-7 25,0 9-46,0 21 13,-3 11-13,0 10 0,0 4 13,3-3 8,0-4-14,0-8-7,7-4 0,7-7 1,1-4-6,1-4 5,5-4 0,3-4-3,3-6-4,4 0 7,2-4 0,6-17-4,4-5-8,-1-6 11,-2-2-35,-6-2 25,-5-2-28,-10 2 39,-5 4-1,-7 4 7,-7 6 31,0 6 10,0 4 4,0 5 19,0 3-64,-4 4 9,2 0-15,-4 10-30,0 21 13,-5 8 13,1 7 4,6-6 0,4-7 0,0-3 0,0-4 0,14 0-8,5-5-7,6-2-2,9 1-3,9-8-48,4-6-129,2-5-175</inkml:trace>
  <inkml:trace contextRef="#ctx0" brushRef="#br0" timeOffset="297200.9773">28646 11011 602,'0'0'18,"0"0"58,0 0-9,0 0-37,0 0-30,0 0 8,5 4 5,-2-4 2,3 4 27,1-4 17,5 0-54,3 0 26,3-8-20,3-6-6,3-8 15,1-5-20,-2-7 0,0-3 0,-3-4-31,-5-1 2,-4 2-1,-5 2-8,-4 5 30,-2 4 6,0 7 2,-5 1-1,-8 6 7,1 2-6,-1 8 0,4 2 0,0 3-10,0 0 10,-1 10 0,-1 14-8,-2 10-7,2 9 15,2 2-1,2 1 2,1 1 22,3-2-1,3-5-4,0-6-10,3-4-7,10-2-1,1-3 0,3-7-1,6-3-14,3-6-23,6-8-76,5-1-25,1-3-226</inkml:trace>
  <inkml:trace contextRef="#ctx0" brushRef="#br0" timeOffset="298288.27">29274 10272 387,'0'0'125,"0"0"-24,0 0-19,0 0 1,0 0-75,0 0 36,-4-2-23,4 1-13,0 1 11,0 0-19,0 0 0,0 0 0,0 0-23,6 1 8,9 13 13,3 4 4,4 3 0,5 3-2,6-4 0,5 4 1,4-5 6,0-2-7,0-2 0,0-3 5,-2-1 3,5-1-8,-2-2 0,2 0 1,-6 0 5,-5 0-6,-9 1 0,-7-5 0,-6-1-4,-6-1 6,-3-2-2,-1 0 0,-2 1 1,0-1-2,0 3 1,0 3 0,0 5 0,-9 7 0,-12 1 9,-9 9 5,-10-1-2,-5-1-10,-3 2-2,1-3 3,5-1-13,3 1 3,4-1-72,4-2 25,0-2-134,-5-5-114</inkml:trace>
  <inkml:trace contextRef="#ctx0" brushRef="#br0" timeOffset="308945.2694">8698 11012 243,'0'0'139,"0"0"-102,0 0 35,0 0 7,0 0-61,0 0 16,0 0-25,4 0 2,-4 0 20,0 0-11,0 0 41,0 0-40,0 2-8,-10 11-13,-4 8 0,-7 10-3,-1 3-1,1 2-25,-4 2-14,-1 1 5,3-3-12,0-3 37,-1 1-8,2-6 1,1-2 12,1 1-2,0-2 10,-1-2 10,6-2-4,0-3 28,3-5-29,3 0-1,0-5 6,6-3 0,2-2-10,1-1 0,0-2 3,0 0-5,0 0 7,0 0-3,0 0 12,0 0-7,0 0-7,0 0 0,0 1-1,0 4-4,11 1 5,3 2 0,7 0 27,4 2-27,3-2 11,4 2 10,2 0-19,2-1 16,3 0-6,1 2 1,3-1-6,1 1-1,-1 0-9,-4 2 3,-8-1 0,-9-3-1,-10 0 5,-4 3-4,-8 2 0,0 2-23,0 4-1,0-4-52,-6-1-53,-2-6-155</inkml:trace>
  <inkml:trace contextRef="#ctx0" brushRef="#br0" timeOffset="309709.2572">9239 10964 489,'0'0'83,"0"0"-25,0 0 1,0 0-32,0 0-24,0 0 4,0 53-7,0-9 45,0 3-40,9 5 39,-3-1-10,1-1-31,-2-3 29,-2-5-30,-3 0-2,5-2 2,-5 1 7,0-1-15,0 0 6,0-4-3,0-7-8,0-4-12,0-5-15,0-4 17,0-5-72,0-10 9,0-1-188</inkml:trace>
  <inkml:trace contextRef="#ctx0" brushRef="#br0" timeOffset="310198.2576">9281 10817 330,'0'0'92,"0"0"-28,0 0 16,0 0-12,0 0-43,0 0 2,-3-37 9,3 37-35,5 4-1,8 17 0,9 13 41,4 13 30,5 7-62,-1 3 8,7-1-5,-4-5-3,-2-7-9,3-4 0,-2-4 4,-2-2-2,-4-4-2,-3 0 0,-2-3 0,-3 0 3,-3-2-3,-2 0 0,-4-2 0,2-1 3,-4-1-3,0-4-6,-4-7-2,-1-4-76,-1-6-35,-1 0-134,0-3-123</inkml:trace>
  <inkml:trace contextRef="#ctx0" brushRef="#br0" timeOffset="310496.6591">9381 11344 252,'0'0'114,"0"0"-97,0 0 43,0 0 9,0 0-21,95-28-40,-75 25 26,4 2-30,-4 0-4,2-2 0,1-1-4,-2 1-10,-2 0-218</inkml:trace>
  <inkml:trace contextRef="#ctx0" brushRef="#br0" timeOffset="311085.2676">9903 11041 623,'0'0'55,"0"0"-45,0 0-19,0 0 9,0 0-10,0 0-2,6 12 5,6-6 7,3 0 0,1-2 6,5 1-6,3-2 0,2-1 3,2-2-6,-1 0 4,-2 1-1,0 1 0,-1-1 6,-4 2-6,-1-2 9,-2 3-4,-4-3 4,-4 2-3,0 2-6,-2 1 0,1 1 10,-2 2-10,-2 2 0,-1 2 7,-3 4-6,0 4 6,-1 3-7,-14 2 21,-8 5-17,-2 1 29,-3 1-8,-2 3-22,0-3 7,4 0-10,4-1-8,4-7-14,8-4-101,1-7-62</inkml:trace>
  <inkml:trace contextRef="#ctx0" brushRef="#br0" timeOffset="328430.2526">8005 10389 41,'0'0'200,"0"0"-132,0 0-21,0 0 29,0 0 8,0 0-19,0 0-10,0 0 16,2-6-26,-2 6 8,0 0-22,0 0-27,0 0 21,0 0-25,0 0 0,0 0 0,0 0-2,0 0 1,0 0-5,0 0-16,0 2 18,0 10 2,0 4 2,0 2 0,0 3 6,0 5-11,0 0 5,0 5 0,0 4-1,0 1 1,0 4 0,0 1 1,0 2 0,0 2-1,0 4 0,0 4 5,0 1-13,0 2 8,0-5 0,0 0 0,3-1 4,1-2-10,4 0 6,1 0-1,-2 3-7,1 8 8,-4 6 0,3 7 2,-2 5 6,4 6 0,-3 3 6,4 4-14,-2 0 38,-2-5-35,-2-4 2,-1-4 7,-3-4-1,0-4-11,0-4 0,0-9 3,0-6 6,0-9-9,0-10 0,0-4 0,0-9 0,0-9-66,2-9-138</inkml:trace>
  <inkml:trace contextRef="#ctx0" brushRef="#br0" timeOffset="332884.9695">7999 10389 163,'0'0'74,"0"0"-74,0 0 2,0 0-6,0 0 6,0 0-2,-16 26 40,16-26 27,0 0 42,0 0-35,0 0-36,0 0-1,0 0-37,0 0 0,0 0-1,0 0 4,8 0-3,8 0 4,-4 0-3,6 0 35,-1 0-33,0 0 9,5-3-1,2 0-1,0 1-10,8 1 0,-4 1 3,5 0-5,1 0 2,5 0 0,1 0-2,6-3 8,-1 2-11,0-3 5,-2 4 0,-1 0 3,-1 0-3,-2 0 0,0 0-2,-1 0 7,-7 0-6,0 2 1,-4 1 0,0 0-1,3 0 3,1-2-2,8-1 0,2 2 1,1-1-1,0-1 0,4 2 5,2-2-8,1 0 3,8 0 0,-5 0-2,-2 0 7,-3 0-8,-5 0 3,-3 0 0,1 0-2,-3 0 2,1 0 0,-1 0-2,3 0 3,-3 0-1,1 0 0,1 0 1,2 1 0,1-1-1,3 2 0,0-2-3,0 0 5,1 0-2,0 0 0,0 0 0,-1 0 4,-3 0-4,-5 0 0,3 0-7,-1 0 16,4 0-10,2 0 1,3-2 0,1-1 0,2 0 0,-2-3 0,-4 4-4,-2-2 8,-3-1-5,-4 4 1,3-3 0,-3 1-2,2-2 2,1 4 0,-1-3-3,2 2 10,5 0-9,0-2 2,-2 4 0,-1-5-3,-2 2 6,1-2-3,3 0 0,3 2 0,3-2-2,2 0 2,5 0 0,-1-3 2,1 3-2,-3-1 0,7 1 0,-1 0 1,-2 0-1,0 1 0,0 1 2,2-3-5,4 1 4,2-1-1,1 1 0,-1 0-3,-4 0 3,-4 1 0,-2-1 0,0 1 0,-1-1 0,3 2 0,-2-1-2,1-1 6,2 1-4,4-2 0,3-2 3,5 0-6,-1 1 4,-4 0-1,-2-3 0,-3 5 2,-1-1-4,1 1 2,0 0 0,0 0-1,-1-2 1,-3 3 0,-4-2 0,-3 3 4,-3-2-6,1 4 2,1-4 0,-1 2 0,1 0 0,-5 1 0,2 2 0,-4-4 5,2 1-5,-2 0 0,0 2 0,1-1-4,-4 1 6,-3-1-2,2-1 0,-2 0-1,0 0 1,3 0 0,-2 1 0,5-2 0,-2 0 0,2 1 0,3 0 0,-3-1-1,-2 3 1,5-3 0,-3 4 2,2-2-2,1 2 0,1-1 0,4-1-1,2 1 13,4-1-13,1 1 1,3-1 0,2 0 2,5-1-2,5 2 0,7-3-1,0 1 8,2 0-7,1-2 0,-1 3 3,0 1 5,0-2-8,1 0 0,-1 0 0,-4-2 7,4 4-7,-3-4 0,-2 1 3,-2 1-5,1 3 2,-4 0 0,7 0-3,-5 0 10,0 0-11,0 0 4,-3 2 0,4-1 0,-2 0 0,3 2 0,-4-1 0,-2 1 5,-3 0-6,0 0 1,-2-1 0,0 2 0,2 2 1,-3-1-1,4 1 0,2-2 5,3 0-8,-3 0 3,1 0 0,-3-1-3,-1 0 5,5-1-2,-2 0 0,6 0 0,-5-2 0,0 0 0,0 0 2,-4 2-3,1-2 1,-3 3 0,-1-3-1,2 1 5,3-1-4,7 0 0,0 0 3,3 0-8,-2 0 8,-6 0-3,4 0 0,3 0-3,0 0 3,3 0 0,-6 0 3,-4-1-6,-4-1 3,-2 2 0,1 0 0,-1 0 5,1 0-5,-3 0 0,2 0 1,7 0-7,0-1 10,2-4-4,-4-1 0,-8 3 3,-1 0-4,-1 0 1,1 3 0,3-2-2,-4 1 2,4 1 0,-3-2 0,-5 2 3,-1 0-3,-7-1 0,0 1 0,-3 0-4,-2 0 5,-2 0-1,-1 0 0,-1 0 2,-1 0-3,3 0 1,2 0 0,0 0 1,2 0-1,1 1 0,0 1 0,-3-1 1,1 1-4,5 0 3,-3-1 0,4 1-1,4-2 1,4 0 0,2 1-1,3-1 4,2 0-3,-1 0 0,-1 0 2,1 0-5,-2 0 3,0 0 0,-1 0 0,1 0 3,-2 0-4,3 2 1,5-1 0,2-1 0,3 0 0,-4 0 0,2 0-2,0 0 4,-1 0-2,4-3 0,2 2 2,0-2-5,0-1 5,2 4-2,0-1 0,2 1 3,0 0-7,-1 0 4,1-2 0,4 2 1,2-1 2,2 0-3,-5 1 0,-1-3 0,1 0-7,0 0 7,1-4 0,0 6 3,-3-1-2,0 0-1,0 2 0,-4-2 0,-2 1-3,2-1 4,-4-1-1,0 3 3,1 0-3,-6-2 0,0-1 0,0 2 3,3-2-4,2-1 1,3 2 0,0-4-2,-4 1 2,-1 1 0,-7-2 0,-4 3 3,-1 0-7,-3 1 4,-1 1 0,-4-1 4,-1 1-4,-1 1 0,1 0 0,-3-2 2,2-1-4,-2 2 2,-3-2 0,-1 0-3,0-1 7,0 0-4,-4 1 0,4-1-5,-3-3 4,-2 3 1,4-3 0,0 2 0,3 0 2,3 1-2,0-3 0,0 4 2,0-1-6,0 1 4,-2 3 0,3 0 2,-2 0-2,2 0 0,-3-2 0,1 0 2,-1-1-6,-1 2 4,1-1 0,4-1 5,4 0-5,3 0 0,2-1 0,-2-1 2,-3 0-9,-3 1 7,3 1 0,2 0 1,3 0 3,2 0-4,1 3 0,0-2 0,1 1-4,-3-1 4,1 1 0,0 1-1,-2 0 3,0 0-2,-4 0 0,-2 0 2,-3 0-2,4 0 0,6 0 0,4 0-2,3 0 4,-1 0-2,-5-5 0,0 4-2,-4 1 1,2 0 1,-3 0 0,0 0-2,-5 0 7,-1 0-5,-4 0 0,-3 0 1,3 0-5,-4 4 4,1-2 0,-2 1 0,-4 0 3,2-3-3,-9 5 0,-3-4 0,-4 0 0,-7 1 0,-3-1 0,-5-1 0,-2 2 0,-4-2 0,-1 1-2,0-1-2,0 0-2,0 0 6,0 0 0,0 0-1,0 0 3,0 0-2,0 0 0,0 0 3,0 0-8,0 0 5,0 2 0,0-1-2,0 1 1,0 3-1,0 2 2,0-3-4,0 3 0,0 0 4,0 2 0,-4 2 5,-2-1 1,-1 2-6,-1 0 0,-2 4 9,0 2-2,-4 3-6,2 0-1,-1 3 9,2 1-1,3 1-8,-2-1 0,1 2 4,-2 1-6,-3-2 2,5 5 0,-2-6-1,1 2 5,1 1-4,0 0 0,-3 8 0,3 3 0,-2 3 0,4 7 0,0-9-4,2 1 8,1-4-4,-1-5 0,2 5 0,-1-5-4,0 1 4,0 1 0,1-1 0,2-2 3,-2 1-3,3 3 0,0-5 1,0 0-5,0-2 4,0-2 0,0 3-1,0-2 5,0 0-4,0 0 17,0-3-16,0 0 24,0-1-21,0 2-2,0-4 5,0 0-7,0-3 0,0-7 0,0 4 2,-2-2-5,-2 2 6,1 1-3,0-4 5,0-2 1,-1-2-6,-1 2 0,2-2-19,0-5 5,3 0-73,0-3-78,0 0-297</inkml:trace>
  <inkml:trace contextRef="#ctx0" brushRef="#br0" timeOffset="337644.1423">8150 12724 345,'0'0'141,"0"0"-48,0 0 5,0 0-53,0 0-4,0 0-1,0 0-16,-2 3 19,2-3-23,0 0-10,0 0 1,0 0-11,0 0-3,3 0-3,11 0 5,5 0-2,5 0 3,-1 0 0,2-5-2,3 1 4,-1-2-2,3-2 0,4 4 1,2 1-3,3 1 2,3 2 0,1 0-3,3 0 7,2 0-5,1 0 1,1-1 0,-3-3 0,-3 3 0,-1-3 0,-9 4 0,3 0 0,-1 0-3,0-3 3,3 3-3,4 0-6,8 0 9,10 0 0,9-5-4,2-4 3,5 0-2,-4-3 0,5 2-12,-3 0 9,-4 2 6,1 3 0,-7 0-2,-5 2 4,0 2-4,-2-3 1,1-1 1,4-1-3,0 0 3,4 1 0,2-4 2,4 2 3,6-1-5,3 1 0,-3-1-1,-3 1-4,-6 2 5,-1 2 0,-6 0-3,-5 3 7,-5 0-5,-2-1 1,-2-1-2,2-1-1,7 0 3,3-1 0,3-4 0,2 0 4,3 1-4,0-2 0,2 3 3,5-2-7,0 2 4,2 2 0,-2-2 0,-6 1 0,2-1 0,-5 2 0,1 1-3,-2 0 3,-3 1 0,-1-1 0,1 1-1,0 0 5,-2 0-4,3 1 0,-1-2 0,1 0 0,3-2 0,3 0 0,5 3 1,-2-1 0,1 1-2,-3 1 1,-6 1-2,-1 0 2,2 0 0,1 0 0,0 0-3,0 0 4,1 0-1,2 0 0,0-2 2,0-1-4,0 0 2,-4-1 0,-2 1-2,-3 1 9,0 2-7,-1 0 0,1 0 0,-3 0-6,-1 0 6,-2 0 0,2-1 1,2-1 3,4-2-4,0-1 0,-2 1 1,-3-1-4,-9 2 3,-6 3 0,-7 0-3,-4 0 6,-6 0-5,-1 0 2,-2 0 0,3 0 0,-1 0 0,2 0 0,3 0 3,-1 0 0,0 0-3,-2 0 0,-2 0 0,2 0-2,-2 0 2,4 0 0,-1 0-1,5 0 4,4 0-3,7 0 0,6 0-2,4 0 0,4 0 2,3-1 0,5-3-2,3 0 4,4 2-2,1 1 0,-1 0 1,2-1-4,-3 2 3,-2 0 0,1-1 2,-2 1 1,-2-2-3,3 2 0,5-1 1,2-1 1,5 0-2,-2 1 0,0-1 0,0-1 2,-2 2-5,3-1 3,-7 2 0,-2 0-3,-5 0 5,-1 0-2,-1 0 0,0 0 5,-3 0-8,-2 0 3,0 0 0,-2 0 3,-2 0-3,5 0 0,1 0 0,-1 2 2,1 1-4,0-3 2,2 0 0,3 1-3,5-1 3,7 3 0,3-3-2,-2 0 7,1 0-6,-2 0 1,-3 2 0,-4 3 0,0-2 0,2 1 0,4 0 1,4 0-1,6-1 0,-2-2-1,3 1 3,1-1-4,-2-1 2,2 0 0,-4 0-3,-1 0 8,-5 0-5,0 0 0,-3 0 1,0 0 0,0 0-1,4 0 2,1 0 1,0-6 2,-3 1-5,-6 1 0,2 1 0,-4-1-8,4 1 11,-5-2-3,0 2 0,-1 0 3,2 0-3,-2 2 0,-2-1 0,-1 1-3,0-1 6,0 0-3,-1 1 1,2-1 2,0 1-3,2 1 0,-2-2 0,0 2-6,0-1 8,-1-1-2,4 1 0,7-1 0,-2 0 0,4-3 0,-1 2 0,-1 0 0,1 0 0,-2 0 0,-1 0 1,-1 0 2,2 3-3,6-3 0,-3 3 0,3 0-4,-1-2 4,0-1 0,2 0-2,3-1 4,1 1-3,-2 0 1,0-1 0,0 1 1,-3 2-1,-1 1 0,-1-1 2,0-1 2,3 1-4,0-2 0,1 0-2,0 1 0,-1-1 2,1 3 0,-2 0-3,-2-2 5,-3 2-2,-2 0 0,-4 0 2,-3 0-4,-2 0 2,-3 0 0,4 0 1,0 0 4,5 0-5,5 0 0,-1 0 1,-1 0-5,-4 0 4,-2 0 0,0 0-3,-3 0 4,-1 0-1,-3 0 0,-2 0 1,-1 0-3,-1 0 2,-3 0 0,2 0-1,-4 0 4,-3 0-3,2 0 0,-7 0 4,2 0-7,-2 0 3,6 0 0,4 0-1,-2 0 4,1 0-6,-1 0 3,-3 0 0,-2 0 1,0 0-1,-2 0 0,5-4-1,2 0 4,1 1-3,4-1 0,1 1 2,0 2-8,2-1 6,1 1 0,-1 1 0,1 0 2,-2 0-2,-2-1 0,-3 1 2,-1 0 0,3-2-2,4 2 0,3 0-5,2 0 8,-2 0-3,-3 0 0,0-3-11,2 0 7,-2 0 4,-5 1 0,0 1 1,-4-1 0,-3 2-1,-4-1 0,-1 1 2,-1 0-6,-1 0 8,4 0-4,-1 0 0,1 0-1,-3 1 1,5 1 0,-9-2 1,-2 1-5,-1-1 6,-3 0-2,7 0 1,2 0 0,0 0-2,0 0 0,-3 0 1,-4 0 0,-2 0 0,1 0 0,-6 0-3,-1 0 5,-5 0-2,-3 0 0,1-1 1,-2-1-4,-6 1 3,-4-1 0,-5 2-1,-3 0 7,1 0-6,-1 0 0,0 0 4,0 0 0,0 0-4,0 0 0,0 0 0,3 0 13,-3 0-13,0 0 0,0 0 12,0-1 0,0 1-9,0-1-3,1 1 0,1-2 7,1-1-10,0 2 3,-3-1 0,1-1 2,1 0-2,-1 1 0,2-3-1,-1-2 10,1 3-9,0-2 0,-1 3 0,-1 0-2,1 0 2,-2 1 0,2 0-1,0 0 5,1-3-4,-2 2 0,1-3 0,1-3-2,0 0 2,-2-6 0,5 2-2,0 0 5,3-3-4,2 4 1,-2-3-22,2-2 15,-2 4 0,4-2 7,-5 1-1,1 2 3,-1 0-2,-1-3 0,2 1 0,0 0-1,0-1 1,0 2 0,0-2-3,0 0 10,-1 0-9,-1-1 2,0 3 0,-1-1-3,0 0 6,1-1-3,1-2 0,0 2-2,-1-1 2,5 2 0,-6-1 6,-2 1-14,2 3 8,-2 3-25,3-4-4,0 1-63,2 1-33,3-2-101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27:08.2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30347 10924 590,'0'0'112,"0"0"-93,0 0 46,0 0-55,0 0-10,0 0 9,98 0-5,-56 0-4,12 0 0,6 0 0,2 0-1,7 0 1,-6 0 0,-2 0 2,-3 0-2,-3 0 0,-4 0 0,-5 0 0,-8 0-13,-4 0-22,-4 0-43,-5 1 26,-4 1-65,-9 1-160</inkml:trace>
  <inkml:trace contextRef="#ctx0" brushRef="#br0" timeOffset="607.9917">32019 10427 518,'0'0'102,"0"0"-30,0 0-15,-92 38 11,58 1-57,4 6-5,1 12 32,7 3-31,6 0-4,5 4-3,4-1 0,7-2-2,0 0 2,1-7 0,19-1-6,1-7 7,10 0-3,5-4 0,9-9 2,4-5 3,2-7-3,1-11-43,-6-2-5,3-8-89,-4 0-99</inkml:trace>
  <inkml:trace contextRef="#ctx0" brushRef="#br0" timeOffset="1067.0087">32863 10398 481,'0'0'135,"0"0"-103,0 0-18,0 0-10,0 0 70,0 124-49,3-67 13,1-1-29,5-2-2,-5 3 1,1-6 8,-4 3-6,-1-4 2,0-2-9,0-1 38,-10-6-21,-12 1-9,-4-8 3,-4-1-10,-2-2-8,-4-10 1,-2 0-46,1-6-6,2-7-78,8-4-62,-5-4-324</inkml:trace>
  <inkml:trace contextRef="#ctx0" brushRef="#br0" timeOffset="1627.998">32540 10787 498,'0'0'118,"0"0"-71,0 0 37,0 0-45,0 0-27,0 0-12,-58 0 0,34 0 0,0 0 0,5-8 0,0 2 13,4-1-10,4-1-3,4-1 0,4-5 6,3-2-8,0-5 2,0-3-5,3-5-2,9-4-2,6 1 9,1 1 0,5 2-4,4 5-1,2 6 5,-5 3 0,-2 11-9,-8 4 8,-6 0 0,-1 28-9,-4 10 10,-4 10 2,0 8 30,-20-1-5,-3 2 4,0-1-27,-2-3-2,5-5-2,2 0-14,-1 0 11,-2-2-39,1-4 21,1-3 21,0-7-76,1-7-37,0-7-134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19:18.6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6381 1697 338,'0'0'132,"0"0"-73,0 0 20,0 0-18,0 0 14,0 0-31,0 0-2,0-3 10,0 3-52,0 0 10,0 0-10,0 10-19,3 16 16,1 11 6,2 9-3,-3 5 1,0 4 5,0 4-11,3 0 5,-1-6-28,-2-4 19,0-3-16,-1-2 0,-2 0 15,0 0-51,0-5-40,0-4-173</inkml:trace>
  <inkml:trace contextRef="#ctx0" brushRef="#br0" timeOffset="448.0329">6375 1601 342,'0'0'24,"0"0"6,0 0 26,31-94-2,-10 73-24,-3 5 11,7 0-29,-1 8 27,3 4-11,-2 4-26,1 0 28,1 17-17,-1 9 3,0 2 9,-6 3-18,-6 0 7,-6 1-14,-5-4 4,-3-1 5,0-1-6,-14-1-1,-5-2 12,-4-2-8,1-1-12,-2-7 4,7-2-60,1-4 2,1-5-111,6-2-67</inkml:trace>
  <inkml:trace contextRef="#ctx0" brushRef="#br0" timeOffset="2524.0051">7007 2087 308,'0'0'147,"0"0"-76,0 0 58,0 0-63,0 0 5,0 0-71,-15-28 3,11 28-3,-2 10 2,-1 9-2,1 5 0,1 3 1,5 0-1,0 0 0,0-1-7,9-2 3,9-3 4,1-4 0,5-5-2,3-2 8,0-5-6,-2-4 0,-1-1 1,1 0-1,-2-6 0,2-10 0,-1-2-1,-2-3 8,-4-3-8,-3 1 1,-6-1 0,-3-2 0,0 4 3,-3 4-3,0 4 6,-3 10 2,0 4-8,0 0 20,0 0-20,0 11-10,0 11-42,0 5 52,0 2 3,0-4 0,0-4-3,6-3 0,6-1-9,7-3 5,5-4 4,0-2 0,5-8 0,-3 0 4,3 0-4,-4-13 0,2-6 2,-6-4-8,-2-6 8,-1-3-2,-6-1 11,-3-5 0,-2-3-2,-4 1-1,-1-7 3,-1 0-1,-1 2-10,2-3 0,1 3 1,1-4 2,1 3-4,-2 5 1,-3 5 0,0 7 4,0 7 7,0 2 14,0 8 15,0 5-34,0 4 14,-2 3 12,1 0-30,-1 0 11,2 7-13,0 22-4,0 14-9,0 13 17,0 4-6,8-2 2,4-1 0,0-3-16,1-3 16,-1-1 0,6-8-15,-5-9 16,1-3-1,-1-9 0,-1-3 0,1-4-1,-2-3 1,1-9 0,0-2-4,-2 0 3,5-2-1,2-19 0,2-11 4,1-6-5,2-5 3,-6-1 0,-2 3-3,-4 2 0,-4 3 3,-2 4 0,-2-1 1,1 2 4,0-2-5,-3-1 0,0 3 31,0-1-25,0 5-3,0 4-3,0 4 0,0 9-1,0 2 1,0 5 0,0 3 11,0 0-11,0 0 0,0 4-9,0 22-23,0 13 31,0 14 1,0 4 0,0 2 10,0-2-1,0-5-9,6-5 0,2-4-1,2-9-5,-1-3 6,0-2 0,3-8-12,-5-4 12,2-4 0,3-6 0,0-4-9,3-3-4,3 0 9,-2-13 4,2-9-13,3-2 15,-7 0-6,-1 2 4,-6 8 0,-4 6 2,-1 3 1,-2 4 9,0 1 12,0 0-22,0 0-4,0 0 0,0 0-15,0 0 11,0 1-27,0 7 27,0 0-15,3-1 24,4-3-6,-4 1 3,2-3-6,-2-2 2,1 0 8,2 0-4,4-3 35,1-11-31,3-4 16,2-4-20,-1 2 9,-3 5-8,-3 6-1,-5 7 0,-1 2-1,3 0 1,1 0-7,4 6 7,1 8-6,0 4 6,0 5 0,-2-1 16,1 2 6,-1 1-16,-2-2-6,-3-2 0,-2-4 5,-1-5-10,-2-3 10,0-3-5,0-3 5,0-3 1,0 0-6,0 0 5,0 0 0,0 0 18,0-7-2,0-1-21,0 1 13,0-1-4,0 2-9,0-1 0,0-3-5,0 0-4,3-7 9,6-1 0,0 0-5,0 0 6,0 6-1,-5 4 0,-1 4 2,-1 3-3,-2 1 1,0 0 0,0 0 0,0 0-10,0 0-30,0 0-65,-3 0-242</inkml:trace>
  <inkml:trace contextRef="#ctx0" brushRef="#br0" timeOffset="3312.0129">8359 1917 360,'0'0'128,"0"0"-31,0 0 11,0 0-51,0 0-9,0 0-33,-6-14 0,3 12-9,0 2 2,0 0 13,3 0-2,0 0-19,0 0 0,0 0-2,0 0-14,-3 10 14,3 6 2,0 7 0,0 2-6,0 4 6,3-2 0,8 1 0,2-2 1,-1-5-5,1-2 4,1-6 0,-1-1-3,2 0 3,0-5 0,1 1 0,1-6 5,2-2-8,0 0 3,3-5-10,-2-4 7,0-2-39,-2 0 7,1-2-13,5-5-55,-6-1-93</inkml:trace>
  <inkml:trace contextRef="#ctx0" brushRef="#br0" timeOffset="3839.0321">8432 1676 596,'0'0'52,"0"0"-50,0 0-1,0 0 15,0 0-18,0 0 2,0-5-19,0 5 4,0 0-65,0 0-71,0 0-13</inkml:trace>
  <inkml:trace contextRef="#ctx0" brushRef="#br0" timeOffset="4297.0077">7419 1877 256,'0'0'138,"0"0"-71,0 0-36,0 0 6,0 0-26,0 0 3,22 0-12,4 0 35,8 0-14,8 0 25,7 0-46,3-2 14,8-6-16,1-3 13,5-1-13,10-3 0,6 1 0,6-2 4,-3 4-4,-8 0 0,-18 3-2,-10 5-8,-10 1-5,-12 3-49,-10 0-65,-9 0-124</inkml:trace>
  <inkml:trace contextRef="#ctx0" brushRef="#br0" timeOffset="5205.9972">8678 1868 224,'0'0'21,"0"0"-15,0 0 73,0 0 1,0 0-48,0 0 39,70-12-14,-59 33-9,5 5 3,-5 1-45,-1-1 7,-4-1-11,-3 0 1,0-4 5,-3-5-6,0-1-1,0-6 3,0-3 5,0-3-12,0-2 3,0-1 0,0 0 18,5 0-14,-2-13 14,3-11 26,2-10-36,3-4-12,1 3 4,1 6 0,1 7 4,-3 7-4,0 7 0,4 5-3,-2 3-4,5 0 2,6 14 1,-3 6 4,-2 1-2,-4 0 2,-4 0 0,1 1 1,-3-1 2,-3 2-6,4-2-41,-4-2-21,5-4-20,2-2-138</inkml:trace>
  <inkml:trace contextRef="#ctx0" brushRef="#br0" timeOffset="5784.7481">9485 1877 397,'0'0'92,"0"0"-67,0 0 49,0 0-48,0 0-19,0 0-4,-55-16 1,43 16-4,-4 0 3,4 11-3,-1-1 19,2 1-18,5-1-1,3-1 0,3-2-2,0 1 2,0-5-6,0-1-5,3-2 11,6 0 2,3 0 10,-2 0 15,-1-5-18,-1 2-9,2 3 0,-1 0-1,4 20 1,1 10 19,0 7 11,-1 7 21,-6 3-24,-4 1 12,-3-3-18,-1 3-15,-20 2 38,-5-3-37,-2-1 7,-3-7 5,1-6-9,5-7-10,1-8 0,10-9 0,6-4 1,8-5 3,0-2-3,4-16 0,18-10-1,11-8-3,10-2-2,4-1-11,3 0 15,-2 4-34,0 4 4,-6 5 10,-4 3-70,-3 2-21,-7 0-174</inkml:trace>
  <inkml:trace contextRef="#ctx0" brushRef="#br0" timeOffset="6388.2686">10691 1530 656,'0'0'74,"0"0"-26,0 0 17,0 0-14,0 0-46,0 0-10,-82 108 3,61-52 2,3 1 18,9-3-18,9-5 0,0-7-2,19-3-8,10-3 10,9-3-1,3-6 0,2-6-5,8-6 12,4-10-4,8-5-2,2 0-6,1-19-42,-2-4-64,-7-9-115</inkml:trace>
  <inkml:trace contextRef="#ctx0" brushRef="#br0" timeOffset="6711.0155">11608 1387 256,'0'0'86,"0"0"26,0 0 0,0 0-6,48 95-13,-41-50-12,-4 0-55,-1-2 4,1-3-19,-3-6-6,0-1 8,0-4-12,0-2-1,0-4 6,-11-4 1,-2-1-7,-5-1 0,-6-4-24,-4-2-17,-8-7-139,-1-4-252</inkml:trace>
  <inkml:trace contextRef="#ctx0" brushRef="#br0" timeOffset="7205.0122">11127 1491 628,'0'0'10,"0"0"0,0 0-10,0 0 0,0 0 0,0 0-6,22-6 12,-4 9-6,4 0 26,7-2-3,3-1 17,8 0-36,-1 0-1,-1-1 3,-4-4-1,-7 2-7,-8 2 2,-7 1 0,-6 0-3,-1 0 3,0 3 0,-2 13 10,-3 7 13,0 7 12,0 3-24,-11 3-4,-3-1 35,-2-1-24,4-4-11,0-1 2,-1-3-4,0-2-5,2-2 0,0 1-12,1-2 7,1 0-62,3-5-42,1-2-6,4-3-175</inkml:trace>
  <inkml:trace contextRef="#ctx0" brushRef="#br0" timeOffset="8292.0046">12517 1876 638,'0'0'59,"0"0"-59,0 0 0,0 0-1,0 0-11,0 0 9,4 32-16,11-32 15,5 0-5,4-7 17,4-9-8,5-8 0,4 0-12,-4-3 11,-2 0-19,-6 4 20,-6 4-7,-6 3 17,-6 8-10,-4 3 40,-1 3 3,-2 2 30,0 0-42,0 0-31,0 11-21,0 13-19,0 5 40,0-1 0,0 1 5,0-4 4,0-2-9,0-4 1,4-2-9,7-5 5,2-4-1,2-3 3,0-5 1,2 0 6,2-2-3,2-19-1,0 1 3,1-2-4,3 1-2,-4 0 1,-1 4 0,-1 3-1,-5 5 1,2 4 0,-1 4-5,1 1 4,-1 0-2,0 0 1,-1 11-4,-3 2 3,-5 2 3,-1 0 0,-4-1 41,-1-2-37,2-2 18,-2-2-9,0-2-10,0-3 14,0-1-17,0-2 1,3 0 7,-2 0 1,4-8-4,5-13 0,2-5 12,3-2-21,-1 2 4,-2 5 0,2 4 0,0 4 0,-1 5-2,2 5-3,1 3-6,3 0 2,4 6 9,1 8 0,-2 0 4,0 1-1,-5-1-3,-3 2 0,1-1 0,-3 0-2,1-2 2,-2-1-1,-2-1-35,-2-5-105,-3-6-169</inkml:trace>
  <inkml:trace contextRef="#ctx0" brushRef="#br0" timeOffset="8543.0132">13062 1496 860,'0'0'0,"0"0"-107,0 0 94,0 0 13,0 0-14,0 0 6,-17-1-30,17 1-31,0 0-102,0 3-7</inkml:trace>
  <inkml:trace contextRef="#ctx0" brushRef="#br0" timeOffset="9380.0267">14704 1390 312,'0'0'287,"0"0"-221,0 0 33,0 0-49,0 0-4,0 0-44,-40 21 0,22 10-2,0 7 6,4 4-6,4 3 0,7-3 3,3-1-13,0-6 10,0-2 0,9-8 6,3-2 3,2-4-9,2-2 0,2 0 13,1 1-5,2-1-6,-4 2-2,2-1 7,-1 2-5,0-2-2,1-3 0,-1-3 0,1-2-2,0-5 2,-2-1 0,1-4-9,-1 0-69,-3-1-100,1-14-258</inkml:trace>
  <inkml:trace contextRef="#ctx0" brushRef="#br0" timeOffset="9823.0146">15478 1337 443,'0'0'3,"0"0"11,0 0 37,0 0 20,86 92-10,-61-50-27,-3-1-5,-5-4 23,-2-2-29,-5-7-1,-5-2 11,0-2-33,-2-3 29,-3 2-23,0-4-3,-1 2 21,-15 2-20,-10-4-4,-8 3 0,-10-4-31,-6-5-90,-4-8-188</inkml:trace>
  <inkml:trace contextRef="#ctx0" brushRef="#br0" timeOffset="10305.0062">15274 1361 466,'0'0'99,"0"0"-4,0 0-16,0 0-63,0 0 26,-103 35-41,63 4 15,4 8-1,2 4 0,4 2 3,8-6-7,10-1-9,5-7 0,7-4-2,0-8 0,5-2 0,12-10-7,5-4 7,5-5 0,1-6 7,3 0 6,-2-15-9,-1-5 11,-4-4-11,-5-3 12,-2 0-16,-10 0 0,-7 4 0,0 0-9,-13 5 9,-13 5-19,-4 4 6,-5 6-81,-5 3-85,-2 0-207</inkml:trace>
  <inkml:trace contextRef="#ctx0" brushRef="#br0" timeOffset="10875.017">16190 1850 779,'0'0'31,"0"0"-6,0 0-25,0 0-2,0 0-4,0 0-5,3 50 11,-5-24 0,-12 1-11,-4 3-14,-3-2-119,-1-2-91</inkml:trace>
  <inkml:trace contextRef="#ctx0" brushRef="#br0" timeOffset="14539.8064">8159 3831 336,'0'0'100,"0"0"3,0 0-25,0 0-33,0 0 25,0 0-38,-46-77-3,34 69-1,-2-2-23,-5 4 48,-2 1-27,-7 5-23,-8 0-3,-4 5-3,-6 18-3,2 9 4,5 5 2,2 5 4,7 5-4,5 0 0,4-1-5,12 1 8,7-6-3,2-4 0,5-4 0,17-5-3,1-5 3,4-4 0,1-4 2,5-4 2,3-1-4,-2-4 0,0-4-3,2 0-6,0-2-43,-5 0-84,-4-6-105</inkml:trace>
  <inkml:trace contextRef="#ctx0" brushRef="#br0" timeOffset="15395.1213">8405 4162 512,'0'0'120,"0"0"-120,0 0-3,0 0 3,0 0-1,0 0-4,33 0 5,-19 0 2,-1-9 3,2-7 4,-2-7-6,-1 1-3,-3-4 0,-3 0 8,-3 3-7,-3-2-1,0 1 2,0 0 9,0 0-10,-5 3-1,-2 3 0,3 6 7,1 5-7,1 5 0,1 2 39,-1 0 8,2 2-47,0 20-37,0 10 32,2 7 10,5 3 29,2 0 9,-3 1-23,0 0 27,-3-4-41,5-2 31,-4-4-37,2-2 13,-3-6-12,0-2-1,0-4 0,-3-6 3,0-5 0,0-5-3,0-3 0,0 0 9,0 0-1,0-6 6,0-17-14,3-9-11,6-6-27,3 4 8,1 5 12,2 8 4,-3 3 13,2 4 1,-1 2 0,-4 4-4,-3 6 4,-3 0 0,-3 2 0,0 0-19,0 0-4,-3 0-51,-6 4 73,0 6-15,0 0 18,3 2-2,5 0 0,1 3-11,0 0 9,0 1 2,13-3 0,2-1-4,3-1 6,0-3-2,1-1 0,2 0 14,-5-4-14,2 1 0,-4 1-14,-3-5-21,-3 0-100,-2 0-80</inkml:trace>
  <inkml:trace contextRef="#ctx0" brushRef="#br0" timeOffset="16080.0225">9079 3142 366,'0'0'202,"0"0"-121,0 0-55,0 0-11,0 0-8,0 0 52,-3 89 18,-8-55-64,0 5 21,-5-2-21,1-1 1,-3-3-13,-2-2-1,3-2-16,2-6-2,3-5-94,4-7 9,2-4 10,2-7-103,1 0-174</inkml:trace>
  <inkml:trace contextRef="#ctx0" brushRef="#br0" timeOffset="16374.0227">8880 3187 617,'0'0'7,"0"0"-4,0 0-3,0 0 0,33 80 5,-17-45 18,-1 1-19,3-4 11,-5-3 1,-1-2-9,2-1-3,-3-5-4,-2-3 2,0-3 1,-1-3-3,-1-1-42,-5-4-25,-2-5-203</inkml:trace>
  <inkml:trace contextRef="#ctx0" brushRef="#br0" timeOffset="16617.4466">8832 3384 397,'0'0'9,"0"0"-5,0 0 39,0 0-7,103-1-6,-75 1 27,2 0-37,1 1 1,1-1-11,2 0-9,0 0 14,-1 0-15,-4-3-4,-10 2-59,-7 1-227</inkml:trace>
  <inkml:trace contextRef="#ctx0" brushRef="#br0" timeOffset="17375.2198">9987 3617 287,'0'0'65,"0"0"20,0 0 23,0 0-68,0 0 5,-42-84 2,18 81-10,-1 3 29,-5 0-49,0 12 12,-3 11-11,-3 8-12,-1 8-6,4 7 0,-1 2 3,4 1-3,8 1 0,5-6 9,10-5 20,7-6-22,0-6-11,7-2 4,14-4-2,8-2 0,2-2 4,2-3 3,0-2-5,-2-4 6,2-3-8,1-5 2,0 0-12,-3-5-24,-2-11-185,-11-9-247</inkml:trace>
  <inkml:trace contextRef="#ctx0" brushRef="#br0" timeOffset="18156.0482">10415 4123 572,'0'0'29,"0"0"-23,0 0-6,0 0 17,0 0-17,0 0 36,47 33-8,-30-33 15,5 0 18,2-3-53,3-12 5,-4-4-6,-1-5-2,-3-4 20,-4-3-21,0-4-3,-6-1 0,2-3 4,-8-2-5,-3 1 0,0 2-15,0 3 15,-11 6 1,-3 6-1,-2 5 25,3 7-22,-1 4 23,5 5-26,0 2 9,-2 3-19,-3 24 11,-4 14-1,5 9 0,8 4 5,5-3-5,0-6 0,12-4 2,9-8-5,0-6 3,1-3 0,4-4-2,-1-2 2,0-5 0,-2-2 0,2-7-32,-1-4-35,3 0-95,-9-3-262</inkml:trace>
  <inkml:trace contextRef="#ctx0" brushRef="#br0" timeOffset="18736.0254">11596 3541 609,'0'0'176,"0"0"-165,0 0-10,0 0-1,0 0-21,0 0 21,20 31 3,7-28 2,6-3 16,4 0-16,4 0-4,-2 0-2,-6-1-56,-6-1-12,-6 1-22,-14 1-145</inkml:trace>
  <inkml:trace contextRef="#ctx0" brushRef="#br0" timeOffset="18956.0243">11625 3733 296,'0'0'6,"0"0"70,0 0 13,82 15-47,-48-15 21,2 0-56,1 0 45,-4 0-23,0-4-27,-2-4 13,-6 1-15,-3 1-2,-8 1-62,-3-1-188</inkml:trace>
  <inkml:trace contextRef="#ctx0" brushRef="#br0" timeOffset="20691.0227">13781 3297 368,'0'0'140,"0"0"-117,0 0 41,0 0-41,0 0-20,0 0 7,4-2 3,-4 2-13,0 0 36,0 0-14,0 0 22,-6 9-41,-10 8 4,-11 7 48,-9 3-49,-3 2 13,-7-1-19,-2 1 0,-1-5-14,0-2 14,4-4-14,8-4 14,4-5-23,9-2 23,6-3 0,8-3 9,4 1 24,4-2-32,2 0 2,0 1-3,0 5-20,2 3-16,14 7 34,5 2 2,4 3 2,4 0 0,5 0 6,5 0-2,3 1 1,5 1-7,-2 1 0,1 2 0,-5-1-3,-8-1 3,-7-1 0,-5-3 6,-9-2-4,-2-2-2,-5-3 0,-2 0-18,-2-3 18,3-1-20,-1-3-30,-2-3-41,1-3-165</inkml:trace>
  <inkml:trace contextRef="#ctx0" brushRef="#br0" timeOffset="44426.0459">14531 3277 343,'0'0'148,"0"0"-93,0 0 7,0 0 0,0 0-40,0 0 20,0 0 3,0 0-40,0-7 39,0 5-22,0 2 0,0 0 11,0 0-26,0 0-2,0 0-5,0 0-17,0 13 8,0 6 7,0 8 2,0 9 5,0 2 4,0 1-13,0 0 4,0-6-6,0-4-3,8-5-1,2-5-14,5-2 22,2-4-28,5-5 26,5-7-2,2-1-24,3 0 25,2-13-18,0-5 23,-2-4-3,-2-6-3,-1-2 4,-3-6 2,-3 0-7,0-2 2,-8 2 5,-6 6 0,0 1-5,-8 7 20,-1 4 13,0 1 27,0 8-23,0 3 18,0 6-30,-1 0 3,-3 0-23,-1 11-7,0 17-4,2 10 9,-3 2 2,5-4 3,1-4-3,0-5 0,9-2-2,10-6-34,6 1-21,7-4-54,1-2 12,-2-3-31</inkml:trace>
  <inkml:trace contextRef="#ctx0" brushRef="#br0" timeOffset="45260.0513">15353 3818 396,'0'0'62,"0"0"-61,0 0 14,0 0-9,0 0 16,0 0-2,31 21 3,-26-21 17,1 0-4,3 0-4,6 0 23,4-14-46,7-8 6,-1-7-15,5-7 8,-4-4-4,-4 0-2,-6-1 0,-7 5-2,-8 0 6,-1 5-6,0-3 0,0 1 0,-4 0 1,-2 5-1,-2 7 0,0 4 10,2 11 0,-2 5 26,0 1-20,-3 11-13,-1 24-4,-3 14 1,0 6 0,12 1-5,3-8 8,1-5-3,25-8 0,3-6 2,9-8-2,1-8 0,1-6-20,0-6-13,-1-1-41,-3 0-18,-3-5-42,-6-11-238</inkml:trace>
  <inkml:trace contextRef="#ctx0" brushRef="#br0" timeOffset="45832.068">16104 2866 423,'0'0'121,"0"0"-45,0 0 0,0 0-4,0 0-49,0 0-23,0 24-8,0 20 8,0 14 20,0 7 27,0 8-27,0-1-4,0-4 0,0-8-11,3-7-6,3-5 1,4-1 0,0-1 4,1 2-4,-1-6 0,-2-1 2,-2-5 3,-3-2-6,-2-5 1,-1-5-5,0-4-5,0-7-22,0-5-99,5-8-96</inkml:trace>
  <inkml:trace contextRef="#ctx0" brushRef="#br0" timeOffset="46625.0481">16736 3288 570,'0'0'10,"0"0"-7,0 0-4,0 0 1,0 0 0,0 0 17,42 48 1,-29-48 2,4 0 9,-1 0-24,7-5 12,-1-10-12,2-2 3,-2-6 2,1-3 1,-4-1-7,-3-3 10,-2 0-9,-7-2-5,-1 0 0,-6 4 0,0-1 0,-3 4 0,-16 4-6,-4 3 0,-4 4-17,-1 7 23,-5 4-1,2 3 1,1 1 2,3 17 8,5 8 1,7 7 2,3 9-4,8 6 24,4 9-16,0 2-9,10-3 37,13-5-34,5-6 5,8-8-4,4-5 1,0-5-13,-1-2 0,-6-4 0,-5 1 2,-4 2-2,-6 0-27,-3 1 8,-6-4-149,-3-6-95</inkml:trace>
  <inkml:trace contextRef="#ctx0" brushRef="#br0" timeOffset="48085.246">17491 2778 460,'0'0'66,"0"0"-12,0 0-6,0 0-11,0 0-32,0 0 0,5 0 12,-4 10-17,2 17 26,2 8 32,-1 10-39,0 6 15,2 6-28,0 2-3,-1-2 13,1-3-16,0-2 0,-2-5-1,1 2 8,-1 0-7,-1 1 0,0 0 2,-3 0 10,0-2-12,0-3 0,0-3-4,0-7 0,0-7-16,0-7-45,0-7-53,0-10-83</inkml:trace>
  <inkml:trace contextRef="#ctx0" brushRef="#br0" timeOffset="48988.0501">18152 3060 45,'0'0'420,"0"0"-385,0 0 50,0 0-53,0 0-11,0 0-21,-24 2 0,11 22 6,2 9 1,-2 8 7,4 7 15,3 2-22,6-4-7,0-4 0,0-5 3,15-9-4,7-2 1,-1-6 0,3-5-4,-3-5-1,0-4 1,4-6 0,0 0 4,4-2-2,2-14 2,0-8 0,2-3-4,-3-2 1,-4-4 3,-6-1 0,-3-3-2,-5 2 2,-6 3 0,-2 3 10,-4 4 39,0 3-31,0 6 36,0 4-33,0 4-15,0 7 24,0 1-12,0 0-8,0 3-10,-1 21-25,-1 9 25,2 5 0,0 1 3,0-3-3,5-6 0,8-3-3,2-6 2,1-3-77,3 0 7,3-3-9,5-1 12,-2-4-41</inkml:trace>
  <inkml:trace contextRef="#ctx0" brushRef="#br0" timeOffset="50101.0485">18932 3473 545,'0'0'31,"0"0"-24,0 0-11,0 0 4,0 0 0,0 0 13,20 36-6,-5-36 32,1 0-4,6-5-35,2-11 22,0-2-21,-4-8-1,-1-1 6,-5-2-4,-1 0-2,-4-5 0,-2 0 3,0-3-2,-2 5-1,-5 3 1,0 4 8,0 8 0,0 5 9,0 7 40,0 5-16,-2 0 11,1 0-53,-2 24-26,-1 17 17,2 16-4,-2 5 13,1-3 0,1-9 4,1-5 15,-1-6-17,2-5 0,0-2 17,0-2-13,0-4-6,2 0 0,2 0 1,2-2-2,3-3 1,-6-3 0,-1-7 6,1-5-5,-2-3-1,1-3 0,-1 0 1,1 0-1,-2 0 2,3 0 7,1-9 48,1-11-55,5-5 5,0-5-7,1-2 0,2 0-2,-2 3 2,-1 3 0,-4 2-2,3 3 4,0 1-2,0 3 0,-2 4-2,1 2-1,0 2 3,-1 2 0,-1 2-5,-3 3-38,-3 2 19,0 0-38,0 0-43,-11 0-26,-7 10 48,1 3 55,0 4 28,4 0 7,4 2 52,6 4-28,3 1-30,0 1 29,20 0-27,9-3 18,8-5 31,7-2-34,0-5 18,0-2-36,-4-5 8,-3-3-4,0 0-4,-2 0-70,-7 0-4,-4 0-344</inkml:trace>
  <inkml:trace contextRef="#ctx0" brushRef="#br0" timeOffset="54027.0515">20039 2952 410,'0'0'69,"0"0"-21,0 0 39,0 0-71,0 0 12,0 0-4,0 0-16,3 0 26,-3 0-27,0 0-5,3 0-2,3 0-1,5 0-1,5 9 2,5 3 0,0-2 0,6 1 0,4 0 0,2-3-1,1-3 6,-1 1-7,1 1 2,-4 1 0,-3 2 1,3-2 3,1 2-4,1 0 0,-4-2 0,-3-1-3,-4-1 3,-6 0 0,-5 2-4,-4-4 4,-1 1 0,-5-1-4,0 2-3,0 3 7,0 3 5,-9 4 1,-6 3 50,-2 4-34,-8-1 5,1 2-5,-1 2-9,-2-4-6,2-1-7,-2 0-11,0-1 7,0 1-96,2 2 10,3-2 25,5-2-36,8-7-212</inkml:trace>
  <inkml:trace contextRef="#ctx0" brushRef="#br0" timeOffset="56009.0604">7282 2904 343,'0'0'70,"0"0"-57,0 0 22,0 0 4,0 0-33,0 0 1,0 14 5,0 5 5,0 6 43,0 6-51,0 5 1,9 0-10,-2 3 14,2 5-15,3 2 1,-3 3 0,2 2 15,-1-1-8,-3-1-7,-1 1 26,0 0-24,3 2 8,-1 5-5,1 5-4,0 1 23,1-1-16,-1-2-8,2-4 0,-3-5 13,-3-6-13,1-3 0,0-3 2,-3-2 7,3-3-2,3 0-2,-3-2 19,-3 2-16,0 2 10,0 4-9,-3 5 10,0 7 44,0-1-59,0-2 0,-2-3-4,-5-10 18,2-10-18,2-7 0,0-5 1,3-4-4,0-2 5,0-1-2,0-1 0,0 2 0,0-1-2,0-1 2,0 2 0,3-2-1,-3 0 1,0-3-4,0-3-43,0 0-132,0-15-17</inkml:trace>
  <inkml:trace contextRef="#ctx0" brushRef="#br0" timeOffset="58552.9718">7210 2750 261,'0'0'103,"0"0"-99,0 0 6,0 0-6,0 0 23,0 0 14,0 0 40,63 5-42,-47-5 0,1 0-12,-3 0-18,0 2-3,4 1-6,-2 0 0,5-3 4,1 0 0,4 0-4,1 0 0,4 0 7,2 0-7,1 0 0,5 0 1,0 0 10,-2-2-9,2 1-2,-3-1 0,-2 1 9,0-1-11,-1 0 2,5-2 0,-1 0 12,6-1-12,2-1 0,1 1 0,2 1 8,1 3-8,0-2 0,-1 1 1,1 0-3,-2-1 3,3 2-1,0-2 0,-3 0 2,-2 1-3,0 1 1,-3 0 0,-1-3-2,-2 1 2,0-1 0,-2-1 0,0 1 4,-1-1-6,-3-1 2,0 2 0,-3-1 2,-2 4-1,-3 1-1,-2 0 0,1 0 3,7 0-5,18 0 2,18 0 0,20 0 36,11 0-11,8-7-23,6-1-2,4-6 10,5 0-12,-4 0 2,4 0 0,-8 0 3,-1 6 4,-3 0-7,1 2 0,-1 1 5,-2 3-11,-5-2 5,-6 1 1,-5 3 0,-5 0 0,-3 0 0,-6 0 0,-3 0 5,-1 0-6,-2 0 1,1 0 0,3 2 1,4-1 0,3 1-1,3 0 0,2-2 1,-2 0-2,2 0 1,-1 0 0,2 0-2,-2 0 4,-1 0-2,-2 0 0,0 0 0,-2 0 0,-2 0 0,1 0 0,3 0-1,5 0 6,4 0-5,2 0 0,4 0 0,-2 0-5,1 0 5,0 0 0,-5-4-1,-1 1 3,-3 3-2,-3 0 0,-2 0 4,3 0-4,5-2 0,5 1 0,1 1-3,0-1 3,1-2 0,-1 1-2,-3 1 7,-2 1-9,-2-2 4,-5 2 0,0 0-3,-3-1 9,-3-1-6,2-1 0,1 1 2,0-1-2,0 1 0,-3 0 1,-3 1-9,0-1 10,0 2-2,3 0 0,-1 0 4,1 0-4,-1 0 0,0 0 0,0 0-6,4 0 9,-1 0-3,4 3 0,6 1 4,5-1-9,5 4 5,0-4 0,1 0 1,3-2-1,0 1 0,1 0-1,-2-2 4,-4 2-6,-1-2 3,2 0 0,1 3 4,2-1-4,2 0 0,2-1-4,2-1 8,-1 0-7,1 0 3,-5 0 0,-4 0-1,-7 1 1,-6-1 0,-6 2 0,0-1 7,0 2-9,4 0 2,-5 2 0,0-2-2,-6 0 4,-1-2-2,4 1 0,-2-2 0,1 0 0,-5 0 0,-1 0 2,-3 1-5,-4-1 4,0 0-1,2 2 1,3-2 5,5 0-11,5 0 5,3 0 0,0 0 1,-4 0-1,-1 0 0,-2 0-1,-2 0 1,3 0 0,-3 0 0,0 0 2,-1 1-4,-3 1 2,-8-1 0,-6 1-2,-8-1 5,-12 1-3,-14 0 0,-8-1 0,-10-1-5,-3 0 16,0 0-11,0 2 26,0-2-20,0 0 22,0 0-28,0 1 3,0-1-2,0 1-1,0-1 0,0 0-4,0 0 4,0 2-2,0 2 2,0 3 0,0 3-5,0 4 7,0 2-2,0 5 4,0 2 3,0 1-7,0 6 0,0 3 7,-1 5 1,-7 4 1,-3-3-9,1 3 1,0 0 6,0-1-13,4 2 6,-2 0 0,0 2-1,1-2 1,0-1 0,-2-1 0,-1-6 10,1-2-10,-2 2 0,3 1 3,1 6 4,4 9-1,2 3-6,1 5 0,0 1 10,0-1-17,3-4 7,4-5 0,-4-6 1,1-7 4,-1-8-5,0-9 0,0-10-9,1-5-8,2-5-61,1 0-69,2-18-4</inkml:trace>
  <inkml:trace contextRef="#ctx0" brushRef="#br0" timeOffset="61811.7606">7558 4865 261,'0'0'76,"0"0"9,0 0-12,0 0-56,0 0 9,0 0 1,0 0-11,52-18 13,-37 15-23,-2-1 3,1 0-9,2 1 5,-1 2-11,0-2 6,4 0 0,-1-1 3,3 0-2,1 0-1,3 2 4,1 0 2,7 2-6,6 0 0,3 0 1,3-2 6,1 2-5,-3-1-2,-3 1 0,-4 0 1,-2 0-1,-2 0 0,2-2 1,6 2-3,3-3 2,4 0 0,2-2-3,-1 1 13,-2 1-10,-1 2 0,-4 1 0,0 0-5,-1 0 5,5 0 0,3 0 3,4 0 1,3 0-4,6 0 0,5 0 0,9-5 10,8-7-7,5-3 2,9-2 29,-3 0-28,-3-1-2,-6 2 7,-9 4-7,-6 1 4,-10 4-6,-6 6-2,-4-2 0,-2 3 2,3 0-2,1 0 0,3-2 2,1-1-4,2-3 4,3 3-2,6-3 2,6 1 3,3 1-5,2-1 0,-4 1 1,1 1-2,-2 1 1,3 1 0,2 1 0,4-3 8,0 0-8,3 0 0,3-1 0,-2-1 2,1-1 2,0-2 0,5 4 0,4-4 2,2 4-6,2 2 0,-2-2 2,-2 1 18,-1-1-19,-2 0 3,-5 3-4,-2 1 6,-1 0-6,-2-2 0,0 1 0,2-1 3,6-2-2,1 0-1,1-2 0,-1 1 1,-4-2-3,-5 1 2,-3 3 0,-5 2 2,-7 1-2,-2 0 0,-3 0-2,-1 0 5,4 0-3,3 0 0,4 0 0,3 0 2,7-4-1,7-1-1,2-3 0,1 1 3,-2-1-3,-3 2 0,0 2-4,-1 3 2,-4 1 2,-4 0 0,2 0-1,-1 0 4,4 0-7,5 0 4,9 0 0,7-2 5,4-4-3,5 0-2,-1 0 0,-9-2 0,-2 4-3,-4-1 3,-8 2 0,-7 2-3,-2-2 4,-3-1-1,-2 4 2,-3-1 1,4 0-3,-1 1 0,3-3 1,-1 1-5,-4-1 4,-5 0 0,-3 2-2,-3-1 6,-5 0-9,-8 1 5,-3 1 0,-7-2-1,-3 2 3,-4 0-2,-5-1 0,-1 1 2,-3 0-2,2 0 0,-3 0 2,0 0-7,-4 0 5,1-1 0,-1-1 0,-4 2 6,-1 0-8,-3 0 2,1 0 0,4 0-6,0 0 12,4 0-6,4 0 0,4-1 1,4-2-2,8-2 1,7 0 0,9 1-3,10-2 3,4 0 0,2 0-4,-2 0 11,1 0-11,1 1 4,0 0 0,2-2-4,-1 3 8,1-1-4,-2 0 0,-3 0 1,-2-1-4,-4 0 3,-6 2 0,-8-1 2,-10 3-1,-8 2-1,-3 0 0,-3 0 3,-3 0-7,0 0 4,-3 0 0,-1 0 0,2 0 0,2 0 0,-4 0-2,1 0 3,3-2-1,0 2 0,9-1 1,6-2-6,5 0 8,4 0-3,9-1 0,4 0-2,2 1-5,5-1 7,-1 1-1,1 0-2,-1-2 3,1 2 0,-2 0-1,3 1 4,0-1-6,1 0 3,1 1 0,-3-1 0,-5 1 0,-4 1 0,-11 1-3,-8 0-2,-8 0 4,-8 0 1,-8 0 0,-3 0-5,-2 0 5,0 0 0,5 0-2,-2 0 5,1 0-4,0 0 1,-3 0 0,0 0-3,-1 0 3,-2 0 0,5 0-1,-3 0 6,0 0-9,6 0 4,2 0 0,3 0-1,4 0 1,-4 0 0,-6 0 0,-5 0 5,-4 0-9,-3 0 4,-2 0 0,0 0-2,0 0 2,-3 1-79,-16 1-120</inkml:trace>
  <inkml:trace contextRef="#ctx0" brushRef="#br0" timeOffset="63322.666">22502 3309 353,'0'0'84,"0"0"-16,0 0 3,0 0-43,0 0-9,0 0-14,0 0-5,3 0 28,8 0-28,4 0 18,6 0-15,6 1 5,9 1 6,5-1-11,6-1 9,8 0-5,6 0 4,12 0-11,18-4 4,12-6-3,7-1 20,8 0-19,-5-1-1,-3 3 5,-3 2 3,-9 1-9,-8 1 8,-9 0-7,-7 3 51,-7-1-42,-4 0-6,-7-2 7,0 2-5,-8 1-6,-10-1 0,-11 3-29,-11 0-4,-9 0-50,-7 0-34,0 0-70,-17 0-113</inkml:trace>
  <inkml:trace contextRef="#ctx0" brushRef="#br0" timeOffset="64080.6175">25472 2880 401,'0'0'88,"0"0"-63,0 0 46,0 0-33,0 0-18,0 0-20,-24 24 0,16 6 0,2 5 3,5 6 1,1 2 25,0 5-23,0 3-6,1-1 2,11-2 4,4-1-6,6-5 0,1-1 2,7-4 41,5-4-35,5-3-4,3-3 0,0-4 4,2-3-8,-2-5 0,3-6-23,-2-9-29,3 0-113</inkml:trace>
  <inkml:trace contextRef="#ctx0" brushRef="#br0" timeOffset="64599.2323">26707 2839 479,'0'0'26,"0"0"-15,0 0-11,0 0 13,0 0 19,43 84 21,-34-58-37,-1 3 21,-1 1 5,0 1-17,-1 4 18,-1 0-39,-4 3 11,1-2 0,-2-4-2,0-1-12,0-5-1,-8 1 4,-9-3 5,-3-1-7,-5 0 1,-7-2-2,-4-3-1,-7-6-83,-3-7-182</inkml:trace>
  <inkml:trace contextRef="#ctx0" brushRef="#br0" timeOffset="65379.1807">26191 3053 422,'0'0'117,"0"0"-74,0 0 33,0 0-54,-91 15 14,67 3-8,1 6-17,6 6 11,3 5-22,5 1 3,3-4-3,6-4 8,0-4-15,0-4 7,15-1 0,6-4 5,5-1-5,2-5 0,5-4 10,4-4-1,1-1 7,3 0-13,0-8 3,-3-3 4,-7-3-8,-6-1-1,-6-2 2,-9-1 4,-6-5-8,-4-2 1,0-2-15,-17-3 2,-6-3-14,-5 1 8,-5-1 16,0 1-64,2 3 12,3 0 40,6 2 9,3 0 2,6-2 4,1 4 0,6 0 36,1 1-22,5 2 34,0-2-3,0 1-38,8 2 27,5 3-32,1 3-2,-1 6 2,2 1 1,-1 7-6,5 1 0,6 0-1,6 1-2,2 15 6,2 5 0,-4 3-7,-6 4 13,-5-1-6,-8 2 8,-5 0-2,-5-1 25,-2 2-26,0 2-4,-17 1-1,-10 0-11,-6 2-76,-2-6-81</inkml:trace>
  <inkml:trace contextRef="#ctx0" brushRef="#br0" timeOffset="68889.7012">4857 6524 289,'0'0'36,"0"0"-12,0 0 59,0 0-39,0 0 42,0 0-12,0 0-44,2-3 25,-2 3-55,0 6 0,0 11-2,0 5 12,0 7-10,0 4 0,0 4 1,0 4 7,0-1-7,0 3-1,0 2 0,0 0 11,0 2-11,-3-2 0,-4-6 0,-1-1-9,8-5-1,0-3-15,0-3-6,0-3-65,12-4-117</inkml:trace>
  <inkml:trace contextRef="#ctx0" brushRef="#br0" timeOffset="69362.6705">4907 6491 475,'0'0'7,"0"0"23,0 0 7,-6-81 31,6 61-7,0 2-36,0 0-7,7 1-17,3 4 33,4-2-34,4 1 1,0 3-2,4 3 1,0 3 0,0 5-1,0 0-4,2 9 1,-2 15 4,1 4 0,-3 1 32,-2 2-30,-6-3-2,-4 2 0,-8 0 0,0 0-4,-14 2-1,-14-2-13,-5 0 13,3-4-27,0-5-6,5-5-39,6-6-152</inkml:trace>
  <inkml:trace contextRef="#ctx0" brushRef="#br0" timeOffset="71607.5299">5404 6884 333,'0'0'158,"0"0"-87,0 0-48,0 0 7,0 0-30,0 0 7,0 27-8,0 1 1,-3 8 0,3-2 17,0 1-12,0 0-5,0-3 0,0-5 6,10-4-13,2-5 7,0-3 0,3-3-1,-3-3 5,4-3-4,1-6 0,3 0 14,6 0 8,2-17-16,-1-1 1,-6-1-1,-2-1 0,-8 2-6,-1 0 10,-4 1-3,-3 2 16,3 3-23,-3 6 3,-3 5 21,0 1-17,0 0 17,0 0-24,0 6-25,0 7 23,0 4 2,5-2 0,2 0-10,0 0 14,2-1-4,3-1 0,0 1 2,2-4-10,2-2 8,3-5 0,1-3-3,4 0 8,1-4-5,2-12 0,-3 0 2,0-1-2,-7-3 0,-3-2 2,-1-3 0,-1-6 4,-4-7-6,2-4 1,-2-2 16,-4-5 6,-2 1 8,-2 1-13,0 4 26,0 4-44,0 2 0,0 3 0,0 4 11,0 1-11,-3 2 0,-2 3 1,-1 3 16,3 3-8,-1 4-6,4 7-3,0 1 21,-3 1-18,3 2-3,0 2 0,0 1 7,0 0 5,0 0-12,0 0 0,0 0 18,0-2-7,0 2-11,0 0 1,0 0-1,0 0 4,0-1-4,0-4 0,0-2 4,0-4-8,0-2 4,0-2 0,0-2-5,3 6 5,1 4 0,-4 4 0,0 3 5,0 0-5,0 0 0,0 0 0,0 7-14,0 22-18,0 16 32,0 11-1,0 4 7,0 0-12,0-3 6,0-4 0,0 0-7,0-2 7,0-1 0,0-4-3,11-2 2,1-5-6,4-3 7,4-3 0,2-7-6,0-5 6,2-4-2,-3-8 0,0-7-19,1-2 15,-1-2 2,8-21 4,-1-6-3,2-7 6,-2-1-3,-1-1 0,-3-3 6,-6 2-11,-5-3 5,-1 3 0,-4 0 4,-3 2-2,0 3-2,-2 1 14,-3-2-12,1 7 18,-1 2-20,0 5 0,0 7 38,0 3-24,0 1-9,0 3-5,-3 4 16,0 3-5,0 0-10,2 0 8,-1 0-18,0 10-12,0 21 1,1 8 14,1 4 6,0-1 0,0-4 0,0-3 2,0-2-5,0-2 6,1 1-3,6-3 0,1-4-1,1 1-9,0-5 10,3-5 0,-3 0-11,0-4 7,-2-3-4,-1-2 6,0-4-23,0-3 20,3 0-20,1-6 25,4-15-5,5-9 8,-1-7-3,-3 0 0,3 1-23,-8 6 22,1 9 1,-5 1 0,-2 12 18,1 3-18,-4 2 12,1 3-12,4-2 4,1 2-9,8 0 5,-3 0 0,7 0-5,-2 0 8,-2 8-3,0 2 0,-2-4 0,-4 1-7,0-3 7,-6-1 0,-3-2 18,0 1-7,0-2-11,0 0 17,0 0-13,0 0 31,0 0-17,0 0-15,0 0 18,0-12-17,0-6-4,-4 0 0,-1 4-10,-1 5 5,1 3 5,1 1 0,-2 3-2,3 0-9,3 1-6,-3-1-22,2 1-36,-1-2-24,2-1-43,-1 1-54</inkml:trace>
  <inkml:trace contextRef="#ctx0" brushRef="#br0" timeOffset="72400.4799">6673 6805 337,'0'0'113,"0"0"-55,0 0-28,0 0-20,0 0-2,0 0-3,20-32-5,-20 28 33,0 4-14,0 0 31,0 0-10,0 0 10,0 0 13,0 0-62,0 0 1,0 0-2,0 0-19,1 8 16,8 10-1,-3 6 4,1 1-7,1 3 13,2-4-6,2-5 0,4-1 1,1-5-6,4-5 5,0 2 0,1-4 4,2-4-4,-3 0 0,0-2-3,3 0-11,-2 0 3,3 0-39,-2-6-14,2-2-14,-4 2-110</inkml:trace>
  <inkml:trace contextRef="#ctx0" brushRef="#br0" timeOffset="72840.4517">6776 6557 489,'0'0'35,"0"0"15,0 0 10,0 0-52,0 0-16,0 0-10,-9-5-64,9 5-3,0 0-7,0 0 47,0-1-61</inkml:trace>
  <inkml:trace contextRef="#ctx0" brushRef="#br0" timeOffset="73297.4259">5724 6765 264,'0'0'121,"0"0"-106,0 0 9,0 0 64,102-12-47,-52 5-21,10-1 23,4-2-41,2 0 10,-5 2-10,2 0 7,-2 0 1,-3 2-10,6 0 0,0 0 4,-4 0-2,0 0-2,-8 3 0,-9 2-16,-7-1 2,-3 2-51,-8 0-5,-3 0-52,-6 0-73</inkml:trace>
  <inkml:trace contextRef="#ctx0" brushRef="#br0" timeOffset="73845.3875">6661 6468 604,'0'0'62,"0"0"6,0 0-38,0 0-18,0 0-12,0 0-29,-1-6-12,1 6-15,7 0 20,2 4-79,0 3-159</inkml:trace>
  <inkml:trace contextRef="#ctx0" brushRef="#br0" timeOffset="74762.6992">7067 6721 503,'0'0'69,"0"0"-55,0 0 25,0 0-27,0 0-7,79-45 4,-55 45-3,-2 0-6,1 2 0,-1 13 1,-1 6 45,-5 3-21,-1-2-4,-4 4-3,-5 0-8,-2-2-10,-1-2 0,-3-1 5,0-6-3,0-1-1,0-8-1,0-2 0,0-2 5,0-2-5,0 0 0,0 0 4,0-12 7,0-16-11,0-3 0,9-2-5,6 1 6,4 7-3,2 2 2,2 10-6,-4 2 1,2 6 5,-5 5-1,2 0-4,-1 5-14,-1 15 17,-4 3 1,-3 3 1,1 1 12,-2 1-12,-1-2 0,2 0-1,-1-2-41,2-3-17,-1-4-78,3-5-80</inkml:trace>
  <inkml:trace contextRef="#ctx0" brushRef="#br0" timeOffset="75383.6559">7946 6750 442,'0'0'86,"0"0"-14,0 0-1,0 0-12,0 0-48,0 0-11,-44-26-23,33 26-6,-2 0 14,3 8-28,1 4 15,0-5 20,0 1-61,5-4 56,-2-1-1,6 2 4,0-3 2,0-1 8,0-1-6,0 0-1,0 2 0,3-2 7,0 1 0,1 2 5,-1 0 8,5 4 13,-2 5 22,3 6 44,2 10-66,-3 4 12,0 8-25,0 4-8,-5 1 22,-3 0-1,0 2-19,-3-7 10,-13-4-4,1-3-13,-6-1 8,0-7-3,5-2 20,-5-5-16,10-4-7,1-5 9,6-5-5,4-2-6,0-2 0,0 0 8,3-15-10,13-9 2,8-8-16,3 4 14,7 0-56,3 0 23,2 2-4,2 2-15,0 0 6,-5 2-80,-6 3-177</inkml:trace>
  <inkml:trace contextRef="#ctx0" brushRef="#br0" timeOffset="76090.6119">9112 6426 658,'0'0'46,"0"0"-46,0 0 11,-25 107-11,22-63 12,3 2-9,0 1 15,6 0-14,10-1-4,4-4 4,5-3-3,8-1-1,10-3 0,5-2-4,7-3-4,2-4 8,-2-5 0,-1-8 1,3-5-1,-1-5-19,-1-3-36,-1 0-54,-8-9-196</inkml:trace>
  <inkml:trace contextRef="#ctx0" brushRef="#br0" timeOffset="76485.5889">10370 6336 549,'0'0'21,"0"0"-6,0 0-17,0 0 4,51 86 44,-38-46 8,-5 4-33,-1-3 15,-2-4 33,-4 1-32,-1-5 13,0 1-46,0-2 3,-7 2 2,-8 0 0,-3 0-9,-6 2 0,-2-2-15,-3-6 11,-4-3-51,-4-11-74,-2-4-28,-5-9-309</inkml:trace>
  <inkml:trace contextRef="#ctx0" brushRef="#br0" timeOffset="77179.5471">9987 6590 589,'0'0'45,"0"0"-1,0 0 20,0 0-54,0 0 14,-88 6-9,58 15-15,4 8 15,4 1-2,11 4-12,3 1-1,8-2 7,0-1 10,0-4-16,16 1 1,4-11-2,5-6 5,5-4-5,0-8 0,-1 0 7,3-2 8,-4-13-10,-1 0 4,-3-4 0,-8-2 0,-6 0-9,-7-4 0,-3 1-3,0-3-8,-10 0-8,-11 0-32,-6-2 29,-4-1-31,0-2 1,-2 1 8,0-2 0,3-2 11,5 2 5,6-1 28,8 1 42,6 1-14,5 0 15,0 5 27,5 2-53,19 2 16,4 7-33,2 3 0,3 9-2,-2 4 1,-1 0-2,-4 19 2,-1 10 2,-3 9 15,-3 4-7,-8 3 6,-5 1 1,-6 2-14,0-7-4,-9 0-15,-6-6-51,2-5-33,-5-6-167</inkml:trace>
  <inkml:trace contextRef="#ctx0" brushRef="#br0" timeOffset="78502.4587">11249 6678 644,'0'0'13,"0"0"0,0 0-16,0 0 6,0 0-3,0 0 14,67 19-6,-42-19-3,2-6-2,-3-7-1,1-4 22,-2 0-19,-2-1-4,-4 0 11,-3 1 1,-2 1-13,-5 4 8,-1 3 4,-3 2 29,-1 4-38,-2 1 0,0 2-3,0 0-3,0 2-1,0 17-58,0 4 60,0 4 2,0-1 0,0-3 0,0-2 10,0-2-2,6-3-11,4-7 3,1 0 0,-1-4-4,2-4 7,2-1-3,-1 0 0,3 0-2,2-4 1,-4-4-1,0-2-5,-3 0 0,1 0 7,-3 4 0,-2-2 1,-1 1 15,0 1 12,6-5-24,-3 6 17,3-3-33,0 3 12,2 5 0,-1 0-3,0 0-3,4 0 5,-4 0 0,3 3 0,-5 5-7,-3 1 10,-2 2-2,-5 2 41,-1-1-40,0 2 9,0-3-10,0 0 7,0-3 3,-1-6-10,-1-2 0,2 0 4,0 0-4,0 0-2,0-1-1,6-19-15,6-5 10,3-4-14,-2 0-2,2 3 23,3 5-24,0 3 25,4 7-1,-1 5 1,-1 6-7,2 0 7,-3 0 0,1 8-1,-2 5 14,-2 1-7,-4 1 11,0-2-14,-5 3 33,1 0-31,-4 0 3,-1 6-1,0 0 1,0-2-16,-1 0-26,5-9-51,1-4 8,2-7-76,1 0-71</inkml:trace>
  <inkml:trace contextRef="#ctx0" brushRef="#br0" timeOffset="78760.4441">11696 6322 816,'0'0'0,"0"0"-52,0 0 30,0 0 21,0 0-15,0 0-46,0 0-83,-13 5-29,19-4-11</inkml:trace>
  <inkml:trace contextRef="#ctx0" brushRef="#br0" timeOffset="101224.735">14027 6608 300,'0'0'178,"0"0"-162,0 0-16,0 0 54,0 0-12,0 0-14,0 0-9,-3 24-14,3-17 15,0-2-18,9 1 7,-2 1-4,5-2-4,4 1 4,3-3 18,6-3-20,2 0 8,4 0-11,5 0 4,0-7 1,2-2-5,1-2 0,-3 2 0,0-1-28,-3-1 19,0-1 0,-2-1-12,-1-3 8,1 0-7,1-2 20,-1-2-5,3-2 7,-1-2-2,-4-2 0,-3 2 0,-7 1 3,-4 1-2,-7 2-1,-5 1 10,-3 1-2,0-2 9,-5 0-17,-10 1 0,-1 1 34,-6 1-32,-1 6 13,2 4-15,-1 6 9,1 1-11,1 3 2,0 15-1,-1 9-3,3 6 4,0 8 0,7-2 10,3 0-2,8-3-1,0-7-7,7-2 8,17-8-10,10-2 2,5-6 0,6-6 0,4-5-1,-1 0-1,0 0-4,-7 0-58,-6-10-64,-7-1-106</inkml:trace>
  <inkml:trace contextRef="#ctx0" brushRef="#br0" timeOffset="102029.0864">15401 6394 325,'0'0'95,"0"0"-86,0 0 74,0 0-44,0 0 3,0 0 13,-9-52-40,-7 50 6,0 2-21,-1 0 18,0 0 11,-1 0-26,3 3-3,1 5 0,-2 1-20,5 0 15,5-3-7,1 3-1,5-3 2,0 0-16,5 0 23,11-1-3,2-5-12,3 0 19,-3 0-3,3 0 3,-1-5-4,0-4 4,1-2 0,-2 0 0,-5 0 7,-4 1-8,-3 0 1,-4 3 0,-1 2 42,-2 2 0,0 3 48,0 0-13,0 0-60,0 0 19,0 2-36,0 14 3,-6 13-22,-3 7 24,3 6-5,2 6 0,-2 3 3,0 2-3,3-3 2,-3-2 3,3-4 7,3-1-7,0-2-5,0-5 0,0-6 11,0-9-11,0-10 0,0-6 2,0-3 1,0-2-1,0 0-2,0 0 3,1 0 11,11-18 14,3-12-28,11-9 10,3-2-22,7-1-18,7 2-35,-1 0-120,-1 1-249</inkml:trace>
  <inkml:trace contextRef="#ctx0" brushRef="#br0" timeOffset="102233.0735">16102 6468 648,'0'0'280,"0"0"-261,0 0-14,0 0-10,0 0-3,0 0-115,-2 0 6,2 0-93,0 0-99</inkml:trace>
  <inkml:trace contextRef="#ctx0" brushRef="#br0" timeOffset="102749.7821">16393 6092 299,'0'0'193,"0"0"-120,0 0 47,0 0-41,0 0-24,0 0-32,-70 63-13,58-27-10,3 5 0,5-2 10,2 1-11,2-5 1,0 0 0,0-2-1,9-1 2,3-4-1,1-2 0,5-3-6,4-5-1,1-2 7,7-4-26,4-4 5,3-7-28,1-1-7,-1 0-60,0-6-137</inkml:trace>
  <inkml:trace contextRef="#ctx0" brushRef="#br0" timeOffset="103079.7727">17132 6054 476,'0'0'103,"0"0"-78,0 0 12,0 0 4,0 0-38,0 0 114,17 95-62,-14-57-53,-1-1 32,-1-2-34,-1-3 4,0-4 2,0-2 0,-6-3-6,-10-1 0,-5-1 2,-6-3-12,-1 0-16,-2-4-86,0-8-57</inkml:trace>
  <inkml:trace contextRef="#ctx0" brushRef="#br0" timeOffset="103366.7559">16905 6086 596,'0'0'18,"0"0"-12,0 0-6,0 0 51,16 95-14,-16-62 3,0 0-24,0 0-15,-1 0 10,-7 0-7,2-3-8,2-4-35,-2-2-70,4-4-34,-2-7-180</inkml:trace>
  <inkml:trace contextRef="#ctx0" brushRef="#br0" timeOffset="103672.7361">17361 6456 660,'0'0'74,"0"0"-32,0 0 34,0 0-29,0 0-36,-22 78-5,0-52-12,-7 0-14,-3 1-49,-3-3-46,2-1-51,2-4-181</inkml:trace>
  <inkml:trace contextRef="#ctx0" brushRef="#br0" timeOffset="105464.0765">18343 6181 506,'0'0'18,"0"0"-18,0 0 0,0 0 2,0 0 12,19 84-14,-12-63 14,0-3-9,-1-1 19,0-2-13,0 0-9,4-3 1,1-2-2,1-1-1,2-4 0,2 1-3,1-5-5,1-1 6,3 0 2,1 0-2,1 0-3,-5-7-13,1-2-17,-5-1 27,-3-1 3,-3 2 7,-2-3-2,0 3 43,0-3-42,0 1 13,-2 1 0,1-3-8,-1 2-3,1-3-3,1 3 0,-2 3 4,-1-2 8,0 3-8,-1 0 13,1 3-14,-2 3 31,-1-1-9,0 2-21,2 0-4,1 8-18,1 9 17,2 2 1,-2 2 0,-1 0 6,2-2-6,-2-3 0,4 0 2,3-1 3,4 0-10,5-1 4,3-2 1,1-4 0,0-4 0,-2-2 0,0-2-2,-4 0 2,-2 0-1,-3-6 0,-3-4 1,-1 2 0,-2-2 1,-5-1-1,1-3 30,-2-3-30,0-1 8,0-3-8,0-1-21,0-1 14,1 4-29,1 1 16,-2 5 17,2 5-9,-2 3 12,2 2 14,-2 1-7,0 2 34,1 0-40,4 0-1,4 0 0,7 0-8,9-1 4,7-4 4,7 1 0,-2-4 5,-1 1-4,-3 1-1,0-3 0,-2 1 4,-3 0-4,-2-2 0,1 1 0,-9 2-4,-2-3 16,-4 3-12,-9 0 64,-3 2 18,0 0-21,0 2-26,-11 2-6,-9 1-20,-3 0-9,-7 3 0,0 16-1,2 12-1,3 5 2,10 1 0,3 1 1,10-7-20,2-3 19,0-7-2,17-2-10,2-2-1,7-4 13,5-2-43,5-4-68,5-2 61,0-5-151</inkml:trace>
  <inkml:trace contextRef="#ctx0" brushRef="#br0" timeOffset="107748.0828">20505 6139 252,'0'0'253,"0"0"-196,0 0-23,0 0-19,0 0 15,0 0-26,-5 42 38,5-26-37,0 5 12,0-2-8,0-1-4,3 0 1,6-3-2,2-1-4,1 0 0,0-3 0,-1-1 8,1-2-13,-1-2 5,1-2 0,0-2-3,0-2 4,6 0-1,4 0 0,3-9-16,1-6 16,4-3-40,-8 0-6,-4-2 45,-5 1-13,-4 2 14,-2 3 0,-5 4 6,-2 6-5,0 2 9,0 0 22,0 2 6,0 0-38,0 4-41,0 9 28,0 5 9,0-2-4,3 3 8,3-1 0,0-3 3,3 0-2,3-2-1,0-3 0,3-2 2,-3-2-2,1-1 2,-1-2 12,2-3 12,5 0-18,0 0-3,1 0-5,-2-6 5,-3-3-10,-2-2 5,-6-1 0,-2-3 0,-5-2 2,0 1-2,0-4 0,-2 4 0,-4 0-5,0 3 5,3 5 0,2 3-3,1 2-11,0 3-3,0 0 6,3 0-8,9 0 15,4 0 4,1 0 0,7 3 1,2 0 6,6-1-7,2-2 0,0 0 10,1 0 10,-4-4-5,-3-2-14,-5 2 19,-5 0-13,-5 0-7,-4 1 3,-4 3 2,-4 0 30,-1 0-9,0 0 5,0 0 29,0 0-38,-3 0-16,-9 12-6,-3 8-3,0 4 3,2-2 0,4 0 0,6-3-10,3-2 4,0-1 6,0-2 0,3-2-8,8-3 1,3-2 7,1-3-7,5-4 4,2 0-30,-2 0 26,0-8 2,-2-2-5,-7-1 1,-1-4 9,-4-2 0,-5-2-3,-1-3 3,0 3-3,-5 1-12,-6 3-17,-1 1 25,0 4 7,2 2 0,2 3-5,4 3-15,1 0 10,2 2 9,1 0-17,0 0 17,0 0-14,0 0 15,13 5-9,6-2 8,5-3 1,6 0 0,0 0 8,0 0-10,-5-8 2,-3-2 0,-4-1 23,-1 2-21,-5 0 28,-2 4 31,-7 3-46,-2 0 28,-1 2-19,0 0-11,0 0-13,0 6-7,-4 11 0,-5 4 3,2 1 4,1 0-2,1-1 2,5-2 0,0 1-3,0-5 3,0-3 0,0 0-4,9-5-4,0-1 1,4-3 7,-1-3 0,1 0-6,1 0 13,0 0-7,4 0 0,-1-7 4,0-5-2,1-2 0,-5 1-1,-1-1 8,0 2 2,-6 0-11,-4 6 7,-1 0-5,-1 3 38,0 3-10,0 0-9,0 0-21,0 0-19,0 1-3,-3 11-11,-1 8 30,2-2 0,2-3 3,0 0 0,0-4-6,3-4 4,11-2 1,2-2 0,3-3-8,4 0 8,4 0 1,1-11 0,0-7-1,2-5 1,-3-3 0,1-5 0,-1-6 3,-4-4 2,-1-2-5,-1-2 4,-6 1 40,-3 1-31,-8 3 16,-4 4-22,0 3 4,0 1 1,-8 8-12,-5 3 3,1 8-1,1 6-2,1 7-1,-3 0-2,-8 32-12,-4 13 8,-5 16 7,2 5 0,5 1 27,8-2-23,9-8 0,6-5-4,0-10 0,17-6-15,8-6 14,2-6-45,3-6-15,1-7-127,-4-9-130</inkml:trace>
  <inkml:trace contextRef="#ctx0" brushRef="#br0" timeOffset="108570.0862">22504 6170 503,'0'0'78,"0"0"-35,0 0 11,0 0-47,-100 11 4,75 7-11,-1 6 0,4 0-1,5 0 3,4-3-2,9 0 0,4-2-2,0-5-7,3-2 9,13-4-6,8-2 4,3-5 4,4-1 5,4 0 8,-3 0-10,2-10 21,-1-7-15,0-4 6,0-6 0,-2-3-8,-2-7-9,-8 1 0,-2-7 4,-8-1 7,-6 1-8,-5-2 5,0 1 17,-5 3-16,-6 3 33,-3 1-16,3 7-21,5 6 17,1 11-19,4 6 5,1 6 6,0 1-14,-2 12-9,-3 26-14,0 13 23,-3 11 12,-1 2-11,3-5 7,5-4-4,1-8 4,1-7-13,19-8 5,10-3-52,6-6-19,7-7-2,-1-7-95</inkml:trace>
  <inkml:trace contextRef="#ctx0" brushRef="#br0" timeOffset="110250.0852">23987 6177 145,'0'0'420,"0"0"-335,0 0-11,0 0 13,0 0-39,0 0-23,0 0 32,1-49-35,-1 49 11,-3 0-25,-3 0-6,-5 0-4,-1 0-8,-6 3-17,1 9 24,-2 0-16,1 3 14,2-3-6,4 2-2,3 1 5,6-2-22,3 0-5,0-3 32,0 1-40,0-4 6,6-1 19,6-3-29,3-1 16,2-2 22,0 0 9,2 0-5,-3 0 11,0 0-6,-4 0 15,-4 0 0,1-2 26,-1-2 1,5 0-36,-1 0 32,0 2-25,-3 1-9,-1 1-4,-4 0-4,2 0 2,0 3 2,0 11 0,-2 2 14,3 4 0,-3 1 7,-2 1-6,-2-2-3,0 2-12,0-1 2,0 2 6,-6 2 4,-5 0-7,-7 3-5,0 2 3,-4 2 12,-4-3-15,0-4 0,-1-3 2,2-6 7,2-1-9,4-6 0,5-3 0,4-5 11,7-1-11,3 0 0,0 0 4,0-8-15,12-17 11,7-4-10,7-6 2,0-2-19,4 4 19,0 2-25,1 5 14,4 3 7,-1 2 4,0 2 3,2 2 4,1 4-28,-4 2 27,0 1 2,0 1 0,0-3-7,-2 3 7,-3 0 0,2 0-2,-6 0 10,-1-2-8,-4-1 0,-3 2 3,-1-3 40,-4 0-42,-1 0 0,-7-4 15,-3 3-2,0 3-10,0 0-4,-9 4 2,0 2 6,0 1-7,3 4-1,-4 0 0,1 0-31,0 14 24,-3 6-15,5 2 22,0 1-14,6 0 14,1-4 0,0-1-2,0-3 0,6-3 1,10-1 1,5-4 0,5-2-6,5-5 13,2 0-7,3 0 0,-3-2 7,-2-10-8,-3-4 1,1-2 0,-1-3 10,-3-7 6,0 0-16,-6-7 24,-2-1-8,-5-3 7,0 0-9,-6-2-5,-1-1 53,-2 3-60,1-2 18,2 4-20,-2 1 10,2 4-12,-1 8 2,-3 7 0,-2 12 2,0 5-1,0 0-2,0 22-6,0 17-15,-8 15 21,0 5 1,4-2 0,4-3-2,0-5 6,6-7-4,9-6 0,6-6-38,-2-4 25,4-7-39,-1-4-5,2-9-43,-3-6-42,3 0-188</inkml:trace>
  <inkml:trace contextRef="#ctx0" brushRef="#br0" timeOffset="110588.0633">24667 6003 287,'0'0'458,"0"0"-439,0 0-5,0 0 33,0 0-47,0 0 0,35 6-3,-5-6 7,8 0-4,11 0 0,7-3-9,2-8-39,3 0-90,-7-3-64</inkml:trace>
  <inkml:trace contextRef="#ctx0" brushRef="#br0" timeOffset="113731.1525">8137 8777 487,'0'0'137,"0"0"-134,0 0 15,0 0-14,0 0-4,0 0 6,0 0 10,3-1-16,-3 1 36,0 0-28,0 6 13,-9 7-17,-5 5 14,-11 5-12,-10 3-6,-6 2-6,-6 4-29,0 0-49,3-1 39,3-4-46,7-4-8,5-4 70,8-5-47,8-4 54,4-2 18,9-3-1,0 0 0,0 0 6,4 4-1,11 0 55,0 3-30,6 2 16,4 0 32,1 6-43,5 1 31,3 6-23,2 3-8,3 2-8,3-2-16,1 0-7,-4-3 1,-8-1-14,-10-2 2,-12-5-92,-6-2-35,-3-5 87,0-3 4,0-6 15,-3-3-111</inkml:trace>
  <inkml:trace contextRef="#ctx0" brushRef="#br0" timeOffset="114301.1181">8850 8738 576,'0'0'42,"0"0"-40,0 0 6,0 0-2,-28 110 13,17-70-7,0 3-2,0 1 46,0-2-25,-4-2-14,0 2-2,0-3-7,-1 2-8,2-2 0,0 0 1,5-4-2,-3-6 1,6-4 0,0-4-5,0-6-6,3-3 1,1-5 1,2-7-33,0 0 13,0-10-43,5-14-61</inkml:trace>
  <inkml:trace contextRef="#ctx0" brushRef="#br0" timeOffset="114672.0982">8887 8596 422,'0'0'86,"0"0"-9,0 0-19,0 0 17,0 0-75,0 0-1,18 31 1,-6 8 36,0 6 30,-2 2-24,2-1-14,-1-2-14,1-4-5,1-1 7,-2 1-16,-2-6 7,-2 0-4,-3-3-2,-1-5-1,-1 1 2,-2-3 4,0-4-6,0-1 0,0-8-30,0-4 9,0-5-121,1-2 10,2-8-159</inkml:trace>
  <inkml:trace contextRef="#ctx0" brushRef="#br0" timeOffset="114917.0786">8789 8980 522,'0'0'59,"0"0"-59,0 0 0,0 0 40,0 0-36,82 20 3,-60-16-7,-4 3-1,0-3-7,-3-1-39,0 0-49,0-3-108</inkml:trace>
  <inkml:trace contextRef="#ctx0" brushRef="#br0" timeOffset="115551.0377">9264 8691 678,'0'0'0,"0"0"-130,0 0 120,0 0 10,0 0 2,0 0 23,44 8 10,-26 4 46,4 3-41,-1 0-1,4 0-6,2 1-18,0-2-9,6 0-6,-3-2 0,-2-1 16,-3-1-16,1-1 0,-2 0-1,1 2 10,-1-4-9,-6 2 0,3 0 0,-5 0 19,-4 0-11,-4 2-4,-1 0-3,-4 2 18,-3 4-19,0 2 0,-21 2 0,-6 1 12,-6 1-12,-3 0 0,2-1-1,-3 1-43,1 0 6,-1-3-51,-2 1-53,3-2-162</inkml:trace>
  <inkml:trace contextRef="#ctx0" brushRef="#br0" timeOffset="116259.1386">10991 8884 621,'0'0'49,"0"0"15,0 0-14,0 0-42,0 0-6,0 0 2,43-1-4,-19 1 0,3 0 8,1-2-6,6-2-2,1-3 0,-1 3 6,-3-2-3,-2 3-6,-7 3-15,-4 0-91,-6 0 5,-11 0-274</inkml:trace>
  <inkml:trace contextRef="#ctx0" brushRef="#br0" timeOffset="116463.1023">11044 9054 556,'0'0'18,"0"0"-11,0 0 23,0 0 32,100 7-36,-64-7-13,0 0-10,-3 0-3,-3 0-48,-3 0 22,-5 0-127,-7 0-174</inkml:trace>
  <inkml:trace contextRef="#ctx0" brushRef="#br0" timeOffset="117324.1257">12607 8265 247,'0'0'90,"0"0"-84,0 0 97,0 0-33,0 0-45,110 0 55,-74 0-39,3 0-14,7 0 33,6 0-40,3 0 2,20 0-18,2 0 10,8 0-9,3-2-5,-3-3 0,-2-3 0,-6 1 3,-2-2-3,-11 1 0,-12 3 3,-13 1-4,-6 3 1,-12 1 0,-9 0-5,-5 0 3,-6 0-43,-1 0-37,0 0-94,-10 0-97</inkml:trace>
  <inkml:trace contextRef="#ctx0" brushRef="#br0" timeOffset="118291.0697">12851 8210 228,'0'0'99,"0"0"-80,0 0 71,0 0-58,0 0-19,0 0-1,21 21 21,-6-9 8,4 3 29,4 1-57,2 2 7,1 4-20,5 0 14,6 2-14,3 2 0,2 1 0,3-1 1,-8-1 0,-2-1-1,-7-2 0,-4-3 4,-5-3 1,1-1-3,-6 0 8,-3-2 16,-4-3-20,-4-1 2,-1 1-7,-2 1 8,0-1 11,0 4-11,-15 2 6,-6-3-3,-3 2-4,-7-2-8,-2 3 0,-7-1 3,-9-1-15,-5 4-14,-3-1-28,3 0 0,9-2-39,5-2 47,9 1 23,7-2 21,5 0-6,2-1 9,4-2-1,0 0 2,1-2 7,2 1 17,-1-2 37,3 1-24,1 1 31,1-2-55,1 3-13,1-3 6,1-2-5,3 1-5,0-2 2,0 2 0,0 0-3,9 3 8,9 1 19,9-2 48,5 1-56,9 1 8,9-1-21,4 1 7,9-2 2,4-1-12,3 0 0,3-4-2,-1-2 9,-4 0-9,-2 0 2,-5-5-20,-7-1 7,-7 0 7,-9 0-15,-8 3 15,-12 0-45,-7 3 24,-9 0-21,-2 0-37,0 0-60,-15 0-250</inkml:trace>
  <inkml:trace contextRef="#ctx0" brushRef="#br0" timeOffset="119872.9986">12638 9649 762,'0'0'0,"0"0"-33,0 0 22,0 0 10,0 0-4,85 3 5,-55-17-19,-2-1 16,0-3-9,-4-3 0,-4-2 9,-6 1-45,-3-2 20,-5 0 7,-4 1 18,-2-1 3,0 0 10,0-3 26,-6-2 4,1-1-20,2 3 22,0 10-31,3 7 7,0 7 17,-2 3-4,2 0-21,-1 0-10,1 16-27,0 13 27,0 9 17,0 7 5,0 3 27,0 3-29,0-1-9,0-2 22,6 0-33,3-6 18,3-4-18,-2-5 2,-1-6 0,-1-3 3,-1-3-5,-4-4 0,-3-5 2,0-3-6,0-4 0,0-5-11,0 0 8,2 0-2,-2 0 9,3-20-5,3-9-15,1-6 14,3-5 2,1 2-8,2 2 3,1 6 11,1 8-2,4 2 0,3 7-7,4-1 5,-5 5 2,3 3 0,-8 4-6,-4 2 6,-4 0 0,-5 0-6,-3 5-40,0 7-35,-19 2 38,-4-1 24,-6 0 9,4-2-10,8-2 20,3-1 22,8-1-17,6 4-7,0 1 2,0 4 0,6 1 7,11-2 9,3 2-1,4-4 15,-2-2-24,0-1-5,-3-4-1,-3 0 0,-1 0-12,0-4 11,-3-2-77,1 0-65,-1 0-238</inkml:trace>
  <inkml:trace contextRef="#ctx0" brushRef="#br0" timeOffset="120145.883">13342 9521 175,'0'0'556,"0"0"-545,0 0-8,0 0 28,0 0-27,0 0-6,22-6 2,1 1 0,-1-1 5,2 0-5,1 2 0,2-1-2,0 0-3,-2 3-38,-4 0-47,-7 2-127</inkml:trace>
  <inkml:trace contextRef="#ctx0" brushRef="#br0" timeOffset="120353.8763">13355 9611 168,'0'0'115,"0"0"-47,0 0 36,0 0-54,0 0-30,99 0 6,-77-3-26,-2 2 0,-4-1-29,-1-1-230</inkml:trace>
  <inkml:trace contextRef="#ctx0" brushRef="#br0" timeOffset="120669.8557">13722 9378 712,'0'0'109,"0"0"-97,0 0-12,0 0-7,0 0 7,0 0-5,9 56 5,-9-27 8,0 5 6,0 0 43,-10 1-35,-3-2-2,3-1-20,4-3 7,1-1-16,3-4 9,1-6-40,1-4 4,0-5-71,0-7 9,0-2-76,1 0-183</inkml:trace>
  <inkml:trace contextRef="#ctx0" brushRef="#br0" timeOffset="121959.1164">13193 7838 429,'0'0'12,"0"0"-10,0 0 9,0 0-3,0 0 31,0 0 0,0 0 14,13 54 0,-8-39-40,-1-1 2,1-1-3,-1-2-6,0-2 3,-2 0-9,2-1 0,-2-4 2,-1-1 2,1-2-4,1-1 0,-3 0 5,2 0 0,1 0 7,0-3 1,3-10 59,2-7-64,1-4-8,5-1 0,2 1 5,-2 1-11,4 5 7,-5 3-1,2 4 0,-3 6-2,6 3 2,-3 2-1,4 2-14,2 12 14,-2 4 1,1 5 0,-4-2 14,-4-3-10,-1 0 10,-5-5-14,1 6 12,-3-1-8,1 1-4,-1 1-8,2-3-39,-1-4-138,1-5-240</inkml:trace>
  <inkml:trace contextRef="#ctx0" brushRef="#br0" timeOffset="122745.1067">14415 8244 413,'0'0'145,"0"0"-78,0 0 4,0 0-37,0 0 9,0 0-43,0-7 5,7 7-15,11 0 10,7 0 0,2 0 0,6 2 5,4 3 9,11 1-4,10 2 2,12-5 24,7 0-28,6-2-8,1 1 19,-4-2-14,-6 0 15,-13 0-18,-8 0-1,-7 0-2,-7 0 14,-3 0-13,-8 0 0,-5 0 0,-10 0-2,-4 0 2,-6 0-8,-3 0 3,0 1-132,-7 4-16,-13-2-53</inkml:trace>
  <inkml:trace contextRef="#ctx0" brushRef="#br0" timeOffset="123659.7791">14545 8225 248,'0'0'86,"0"0"-57,0 0-29,0 0 8,0 0 34,0 0-32,-6 31 29,6-19-9,0 4-1,0-1 19,7 1-40,6 2 24,7-3-5,8 3-24,12-1 45,7-1-16,6 1 5,2-2 25,-5-3-50,-4 0 5,-7 2 9,-5-4-25,-5 1 28,-6-1-25,-4 0-1,-3 1 0,-7 0 2,-5-2-8,-1-1 3,-3 0-3,0 5 3,-4 2 0,-16-1 0,-7 3 10,-6 1-7,-6 0-6,-5 2-1,-2-1-23,-3 1 24,-2-2-47,6 0-10,2 0 32,7-1 10,5-2 15,6 0 3,0-2-11,3 1 0,3-4 11,2 3 0,1-5-1,4 2 3,3-5-2,0 0 0,8 0 2,-1-1-3,2 1 1,0 2 0,0-4 12,0 2 1,3-2-8,6-2 20,3 2-20,9-2 43,3 1-19,13-2-13,5 3 8,8-1-16,4 2-8,3-1 0,0 0 5,-2-1-5,-3-2 0,-3 0 0,0 0 7,1 0 0,-3 0-7,-2 0 0,-2-5 3,-8 2-9,-7 3 6,-8 0-2,-7 0-1,-6 0-42,-5 0 6,-2 0-43,0 0-98,-15 2-115</inkml:trace>
  <inkml:trace contextRef="#ctx0" brushRef="#br0" timeOffset="124773.1163">14567 9685 299,'0'0'129,"0"0"-120,0 0 53,0 0 32,0 0-59,0 0-6,56-5-13,-33-8-5,-2-5-11,-2-3 0,-1-5 3,-3-4 9,-3-3-12,1-5 0,-5 0 1,-2-2 1,-5-1-4,-1 2 2,0-1 0,0 1 6,-9 1-4,-7 5 0,1 9 25,3 8-18,2 9 24,4 4 1,3 3-29,0 0-5,0 26-8,-3 14 8,0 10 20,4 2-19,2 1 32,0-5-7,0-1-24,2-5 16,16-3-17,-3-4-1,4-2 0,0-3 5,1-4-8,1-5 3,2-5-1,3-5-13,4-5-7,5-6-67,6 0-4,1-15-116</inkml:trace>
  <inkml:trace contextRef="#ctx0" brushRef="#br0" timeOffset="125064.1378">15134 9348 546,'0'0'105,"0"0"-57,0 0 17,0 0-53,0 0 1,0 0-13,21 0 6,1 0 11,2 0-2,-2-2-5,-1 1-14,-3 1 4,-4 0-41,-4 0-11,-4 0-74,-6 4-122</inkml:trace>
  <inkml:trace contextRef="#ctx0" brushRef="#br0" timeOffset="125276.1249">15068 9504 318,'0'0'64,"0"0"-59,0 0 88,0 0 7,0 0-49,0 0 4,93 17-40,-65-17 2,0 0-14,1-3-3,-2-3-25,-4-2-104,-3-1-220</inkml:trace>
  <inkml:trace contextRef="#ctx0" brushRef="#br0" timeOffset="125536.1104">15504 9272 461,'0'0'283,"0"0"-283,0 0-2,0 0 2,-6 99 30,6-68-29,0-3 28,-3 3-23,0-5-5,-2 3-1,1 1 9,-1-2-14,1-2 5,3-5-75,1-5-35,-2-9-224</inkml:trace>
  <inkml:trace contextRef="#ctx0" brushRef="#br0" timeOffset="126764.1112">14858 7830 275,'0'0'62,"0"0"-25,0 0 52,0 0-40,0 0-32,0 0 24,73 0-30,-64 18 42,-3 4-36,-3 3-15,1-1 25,-4 2-23,2-3-4,-2-4 0,0-1 5,1-6-5,-1-4 0,2-4 0,-1-4-10,1 0 11,1 0-1,-2 0 2,2 0 10,3-15 1,4-6-13,1-9 3,1-1-1,3-3 2,0 2-4,3 4 0,-2 6 13,2 5 3,-6 6 1,1 5-11,-2 5 35,0 1-40,2 0-1,-1 10 0,1 11-6,-1 4 6,-6 3 5,3 2-1,-5-2 0,1 4 1,1-2-5,0 1 0,3-4-65,0-8-32,3-4-115</inkml:trace>
  <inkml:trace contextRef="#ctx0" brushRef="#br0" timeOffset="132175.9293">16599 8284 463,'0'0'64,"0"0"12,0 0-38,0 0 8,0 0-33,0 0-10,0 0 46,15-13-48,-15 13 9,0 5-10,-12 8 14,-9 7-13,-6 1-1,-8 3 7,-3 3-1,1-3-6,1 1 0,3-4-5,3-3-45,3-2 38,4-1-8,2-2-25,1-3 20,1-2-35,5-4 7,3 0 14,5-4 5,4 0 34,1 0 19,1 0 5,0 2 0,0 1-24,0 5 0,0 0 9,4 6-6,12 4 36,4 5 1,8 0-30,8 2 34,6-1-27,1-2-4,2 1-10,-3 1 13,-5-1-19,-6 1 3,-4 1-13,-11-2-2,-10 0-134,-6-5-126</inkml:trace>
  <inkml:trace contextRef="#ctx0" brushRef="#br0" timeOffset="133969.1257">17002 8454 217,'0'0'132,"0"0"-36,0 0-6,0 0 14,0 0-58,0 0 3,0 0 2,0-41-44,0 41 22,0 0-29,0 0 0,0 0-4,0 0-3,-3 17-11,0 10 15,-2 6 3,2 3 7,2 0-7,1-3 1,0-1 0,9-5 3,7-5-4,4-2 0,3-5-1,3-3-4,5-6 5,0-5-32,1-1 12,0 0-47,-2 0 34,-1-12 25,-1-4-13,-2-3 15,-1-4 6,-3-4 0,-1 0-2,-6-1 15,-4 0-13,-4 4 29,-3 3 11,-2 4 49,-2 10-32,0 4-11,0 1 9,0 2-53,0 0 0,0 0-2,0 3-27,0 18 26,0 6-4,0 6 5,0-1 8,0-3-2,0-3-6,7-4 0,8-1-19,2-2 11,2-2-29,2-2-55,-2-5-16,-1-7-202</inkml:trace>
  <inkml:trace contextRef="#ctx0" brushRef="#br0" timeOffset="134783.1176">17665 8993 559,'0'0'83,"0"0"-77,0 0-5,0 0 21,0 0 24,0 0-45,38 21 26,-23-21-4,0 0-23,1 0 32,4 0-23,0-14-6,3-1 2,2-6-5,-1-3-7,-2 0-7,-3-5-19,-6 1 32,-6-1-14,-4-1 15,-3 1-1,0 2 16,0 5-15,-7 2 30,-3 6-13,0 4 43,3 5-35,2 5-15,1 0-10,-3 2-2,-1 17-1,-1 9-2,0 6 10,2 1-12,4-1 7,3 0 0,0-5-5,7 0 2,17-3 0,6-8-23,7-1-84,3-9-25,-2-3-321</inkml:trace>
  <inkml:trace contextRef="#ctx0" brushRef="#br0" timeOffset="135405.1176">18492 7981 570,'0'0'120,"0"0"-21,0 0-58,0 0-5,0 0-36,0 0 9,0 51 0,0-1 4,-1 12 3,1 1 10,0 4-14,0 3-12,0-4 0,0 2 3,7-5 11,-1-8-14,-3-4 0,0-10 0,0-4 7,-3-6-9,0-6 2,0-4-24,0-5 20,2-4-30,7-6-89,7-6-49,5 0-282</inkml:trace>
  <inkml:trace contextRef="#ctx0" brushRef="#br0" timeOffset="136403.1257">18980 8395 448,'0'0'18,"0"0"3,0 0 84,0 0-58,0 0 8,0 0-50,79 17 29,-65-17-13,-3 0-15,0-7 22,0-4-25,2-7 6,2-2-4,0-3 2,-2-3-7,-3 1 0,-4-4 1,-3-1-4,-3 1 3,0-5 0,0 3 7,-11-3-7,-7 0 0,-3 2-1,-4 2 9,0 6-13,3 9 8,3 6-3,5 6 15,4 3-15,-1 7 0,1 25-10,-2 12 10,3 10 15,2 6 20,4-1 0,3-2-1,0-6-28,6-3-2,13-3-4,2-4 1,4-5-1,1-3 1,0-4-1,-2 0 0,-1-6-37,-1 0 36,-1-4-49,2-5-89,-1-5 50,0-4-87</inkml:trace>
  <inkml:trace contextRef="#ctx0" brushRef="#br0" timeOffset="136993.2375">19763 7930 513,'0'0'84,"0"0"6,0 0 14,0 0-62,0 0 3,0 0-45,0 20 3,0 19-5,0 15 11,-3 8 3,-2 2 1,5-4-13,0 0 20,0-1-17,0 0-3,0-1 20,0-2-12,0-3-8,-2-6 0,-2-2 3,0-3-1,1-4-2,-1-3 0,2-7-2,1-6-18,1-2-1,0-8-44,0-6-104,0-6-132</inkml:trace>
  <inkml:trace contextRef="#ctx0" brushRef="#br0" timeOffset="138113.1313">20252 8339 189,'0'0'104,"0"0"-51,0 0 22,0 0-41,0 0 10,0 0-31,-31 44 29,26-22-6,2 6-16,1-1 15,2 0-27,0 0-1,0-3 13,0 0-18,0-5-2,6 3 0,4-3 6,1-1-6,3-1 0,0-2 0,2-4-6,2-4 12,3-3-6,1-4 31,1 0-20,6 0 20,-4 0-30,3-10 6,-1-4-9,-5-1 8,-2-2-6,-4-2 0,-5-2 10,-2-3-10,-1-3 0,-3 0 8,-1 1-2,-2 2 0,-2 8-6,0 2 47,0 8-42,0 3 59,0 3-40,0 0-22,0 8-4,0 13-15,0 9 17,-3 0 0,1-1 4,2-3-4,0-2 0,0-2 1,0-3-13,11 4-5,13-2-54,4-3-28,3-5-11,2-5-287</inkml:trace>
  <inkml:trace contextRef="#ctx0" brushRef="#br0" timeOffset="139068.3333">20928 8815 229,'0'0'407,"0"0"-388,0 0-19,0 0 0,0 0 27,0 0-6,35 5 18,-16-5-13,1-2-18,-1-6 8,-3-4-16,-1-1 3,-1-4 13,-1-1-15,2-4-2,0-1-4,-3-3-29,-3-1 29,-1 3 5,-3 2 0,0 4 6,-4 4 7,-1 7-3,0 2 44,0 3-25,0 2 17,0 0-46,0 0 0,0 5-13,-4 16-3,-5 8 16,1 4 0,-1 0 10,2 0-15,0-1 10,2-1-2,4-1 18,-2 1-18,1-2-3,-1-3 0,0-5 4,2-4-6,-3-5 2,0-3 0,3-4 1,1-4 0,0-1-1,0 0 0,0 0 3,0 0-10,0 0 10,0 0-3,0 0 7,0 0-4,0 0-3,7-4 0,5-10 13,7-4-12,4-5-1,1-1 2,3-3-11,-4 0-13,-3 3 21,-1 3-2,-7 4 1,-1 5-3,-5 3 5,-5 6 0,1 1 2,-2 2 0,0 0-4,0 0-4,-2 5-108,-12 8 62,-8 1 31,0-3-20,0-1 28,4-2-9,3 0 22,6-3 0,4 1 3,4 1 11,1 1-14,0 3 1,6 1 3,11 0 6,2 2-9,3-4-1,0 1 11,-2 0-11,-1-1 0,-4 0-2,-3-2 0,-1-2-54,-2-3-1,1-3-58,-3 0-163</inkml:trace>
  <inkml:trace contextRef="#ctx0" brushRef="#br0" timeOffset="139997.8087">21633 8071 344,'0'0'225,"0"0"-106,0 0-18,0 0-52,0 0-43,0 0-6,-3-6-9,3 6-14,0 9 11,3 6 12,7 2 0,5 3 5,6-4 26,6 1-23,6-3-2,7-1-6,6-3 2,4-2 6,3-1-4,-1-4-4,-2 0 6,-7 2-1,-4-2-5,-10 0 0,-5 0 4,-7 0-10,-5 0 6,-6 2 0,-3 0 0,-2 1 0,-1 2 0,0 4-1,-6 7 7,-13 7 4,-8 3-6,-4 5-2,-2-2 2,-5-1 0,3 0-4,-10-4 0,0 0-24,-2-2-7,3-4-83,5-1-42,8-9-211</inkml:trace>
  <inkml:trace contextRef="#ctx0" brushRef="#br0" timeOffset="141023.1183">23080 7932 546,'0'0'96,"0"0"-41,0 0 1,0 0 19,0 0-58,0 0-9,0 0-8,0 4-2,0 20-3,-6 15 2,-6 11 6,-4 4 8,2 5-6,-5-4 6,4 4 19,-1-3-21,-1-1-9,2 2 0,-1-1 5,-1-4-6,4-6 1,0-8 0,2-5-1,0-5 5,3-3-8,0-7 0,4-5-17,1-4 9,3-6-60,0-3-22,1 0-35,11-4-9</inkml:trace>
  <inkml:trace contextRef="#ctx0" brushRef="#br0" timeOffset="141457.1211">23137 8002 345,'0'0'8,"0"0"84,47-80-8,-39 68 15,-4 4-40,-1 6 4,-3 0 23,0 2-53,0 0-14,0 0-16,0 0-3,0 6-1,0 22-24,5 14 25,4 13 26,0 7-18,0 4 8,2-4-4,0-7-2,-2-3-10,0-7 0,0-1 6,-3-2 9,0 0-14,1-2 1,-1-2 7,2-5-6,-2-5-5,0-1 2,1-8 0,-3-6-18,2-2 7,2-5-26,0-3-12,3-2-77,-2-1 24,0 0-120</inkml:trace>
  <inkml:trace contextRef="#ctx0" brushRef="#br0" timeOffset="141707.0559">23037 8462 357,'0'0'70,"0"0"72,0 0-49,0 0-48,0 0-19,0 0-14,104 16-3,-71-12-18,3 2-10,-4-2-141</inkml:trace>
  <inkml:trace contextRef="#ctx0" brushRef="#br0" timeOffset="143071.667">23474 8707 558,'0'0'7,"0"0"0,0 0 11,0 0 28,0 0 11,0 0-50,79 13 24,-58-13-31,4 0 3,4-3 2,-1-7-5,0-4-13,-1 0 13,-5 0-27,-5-2 27,-6-2 0,-4 2 1,-7-4 2,0 0 4,0 2-7,0 0 28,0 5-17,-2 1 41,-1 4-19,-1 4-8,4 2 43,-2 2-64,1 0 6,1 0-10,-3 0-23,0 17 17,-2 10 5,-2 7 1,-1 3 6,0 2-5,2-3-1,1-1 0,3-2 10,2-5-11,0 1 1,0-3 0,0-1 5,0-3-2,0-1-3,5-1 0,0-3 6,-1-2-6,-1-1 0,1-4 1,-2-2-2,-2-5 3,0-2-2,0-1 0,1 0 5,2 0-7,2 0 2,2-15 0,2-5-8,3-2 8,-3-2-17,0 0 8,0 1-49,-2 3 56,0 5-5,-1 4 7,-2 1 1,0 3 12,4-1-13,2-1 0,7 2 4,1-3-4,2 5 0,0 0 2,-5 2-19,-6 0 4,-4 3-19,-3 0 8,-2 0-31,0 0 42,0 0-66,0 0 16,-2 0 52,-3 0 8,-3 0 3,1 3 0,-2 3 7,0 1-7,3 2 0,1 1 1,2 3 10,2 3-4,1-2 5,0 4-6,1-1 6,12-1-3,1 0-2,0-4-4,1 0 5,-2-1-8,3-3 0,1 2-1,1-6-59,-2-1-175</inkml:trace>
  <inkml:trace contextRef="#ctx0" brushRef="#br0" timeOffset="143650.1217">24275 8982 384,'0'0'308,"0"0"-293,0 0 5,0 0 10,0 0-3,0 0 2,27 1-28,-14-1 44,1 0-31,3-4-3,0-8 14,4-1-14,-2-5-7,5-5-4,1-5 2,2-1-18,-3-7 13,-3-2-49,0-1 18,-3-2-33,-6 5 35,-6 1 27,-6 7-3,0 5 8,-2 6 29,-10 6 20,-2 1-5,4 6-40,1 4-3,-2 0-1,-3 19-8,-5 16 8,-2 7 0,0 7 2,3-3 11,5-1-8,1-3 2,12-6-7,0 0-4,9-4-12,12-2 5,1-5-72,0-6-1,-4-6-95,5-6-126</inkml:trace>
  <inkml:trace contextRef="#ctx0" brushRef="#br0" timeOffset="252755.6523">11585 11353 176,'0'0'42,"0"0"-38,0 0 25,0 0-11,0 0-5,0 0 24,0 0-13,-17-5 25,17 4 12,0-1-27,-2 2 21,1 0-32,1 0 18,-3 0-4,3-1-14,0-1 28,-1 2-20,-1-2-2,1 2 22,1-1-45,0-1 7,-2 1-3,2 1-3,0 0 17,0 0-24,0 0 1,0 0-12,0 0 7,0 0-13,12 0-10,9 0 27,12 0 9,10-3-1,3-6 2,5-2-4,4 2 3,-5-2-9,-1 0 0,-4 2-12,-4 0 5,-5 3-34,-8 6-56,-14 0-77,-14 0-317</inkml:trace>
  <inkml:trace contextRef="#ctx0" brushRef="#br0" timeOffset="253060.2116">11558 11547 406,'0'0'48,"0"0"-37,0 0 84,0 0-17,0 0-49,104 1 23,-73-1-29,4 0 6,-4-3-27,0-1 10,-5-1-10,-5 2-2,-2 0-26,-4 3-63,-3 0-131</inkml:trace>
  <inkml:trace contextRef="#ctx0" brushRef="#br0" timeOffset="254314.2147">13087 10895 207,'0'0'75,"0"0"-74,0 0 81,0 0-4,83-2-34,-51-2 24,2-2-28,6-2-8,6 0 0,2-2-14,6 1 19,4-3-24,5 0-8,7-3 24,3-1-27,2-1 21,-5 0-23,-7 4 3,-10 2-1,-6 4-2,-9 2 0,-5-1 0,-3 2 5,-5 0-5,-2 0 0,-7 1-2,-2 0-13,-6 2-2,-2-1-61,-6 2-48,0 0-219</inkml:trace>
  <inkml:trace contextRef="#ctx0" brushRef="#br0" timeOffset="255574.2489">13117 10952 141,'0'0'153,"0"0"-134,0 0 13,0 0-12,0 0 10,0 0-18,-41 12 20,40-10 28,1-1-25,0 1-6,0-2-10,0 0-13,0 3-12,0 3 3,6 4 3,7 4 28,5-1-8,2 2 2,7 0 13,2-1-31,6 0 19,5-1-23,5-1 6,7-2 7,9-1-3,5-2-10,1-1 20,-3 0 3,-7 0-23,-8-2 0,-10 1 0,-11-2-2,-7 1 2,-8-1 0,-7-1-1,-3-1 19,-3 2-14,0 1 13,0 0-14,0 0 29,0 4-21,0-2-11,-10 3 1,-8 3 23,-5 2-24,-5 2 0,-5 2 3,-2 2-8,-4-1 5,-2 6-14,-3-1 12,-1 1-37,-1 1 20,1-2-3,2 0 10,0-2-7,4-1 16,3-1 3,4-2 0,7-1 4,6-2-4,5-5 0,5 0 0,2-2-8,3-1 10,2 0-2,-1-3 0,2 3 1,-1-3-1,-4 2 0,4 2 1,2-2-6,0-1 5,0 3 0,5 3-1,19-4 17,7 1-8,8-2 11,13-5-16,7 0 43,9-1-42,2 0 5,2 0 4,-2-2 5,-3-6-9,-4-1-9,-2 0 1,-3 3 12,-7 0-7,-5 2-6,-10 1 0,-11 3 5,-8 0-17,-7 0 12,-6 0-24,-2 0 19,-2 0-70,0 0 15,0 0-76,0 0-308</inkml:trace>
  <inkml:trace contextRef="#ctx0" brushRef="#br0" timeOffset="257465.2051">13137 12259 333,'0'0'87,"0"0"-72,0 0-7,0 0 36,0 0-23,0 0 7,86 22-3,-70-22 1,-1 0 14,1-6-33,1-6-4,2-5-3,2-4-16,0-2 13,-2-3-48,-1-3-33,-4-2-21,-5 1 10,-2-1 61,-4 3 27,-3 1 7,0-2 10,0 2 11,0-2 27,0 6 44,-3 2-27,-4 7-8,4 7 16,1 5-39,2 2 38,0 0-68,0 13 5,0 15-10,0 8 9,10 7 12,-1 4 19,-1-2-31,0-1 34,-1-4-20,-1-5-9,-2-7-5,2-3-2,-1-4-9,-2-5 3,-3-1 0,3-4 7,-3-2-7,0-6 1,0-2-4,0-1 0,0 0 1,0-13-3,0-14-65,4-6 51,4-8 2,1 0-12,4 2 5,2 5-5,0 6 29,-2 9-2,-2 9 2,-2 5 0,-6 5 0,0 0 5,-2 0-11,-1 6 3,0 4 1,0 3-15,-3 0-13,-10 0 23,-1 1-4,4-2 11,1-2-6,6 1 9,3-1-3,0 1 0,0 1-3,9 0 3,9 2 0,3 1 0,1 0 10,2 0-3,0-1-7,-2 1 0,-2-2 3,-4 2-16,1-1 7,-7-4-190</inkml:trace>
  <inkml:trace contextRef="#ctx0" brushRef="#br0" timeOffset="258424.2334">14998 10714 249,'0'0'102,"0"0"-88,0 0 13,0 0 14,0 0 4,0 0-30,3 2 21,0 1 14,2 1-50,2 3 32,5-2-13,6 3-12,6-2 40,9 1 11,10-2 13,3-2-11,5-3-45,4 0 0,4 0-15,13-10 0,9-6 10,4-2-10,-3-1 0,-13 1 0,-17 3 0,-15 3-1,-12-1-2,-8 9-33,-10 4 11,-4 0-54,-3 0-54,-3 0-111</inkml:trace>
  <inkml:trace contextRef="#ctx0" brushRef="#br0" timeOffset="259709.0598">15111 10770 351,'0'0'143,"0"0"-45,0 0-18,0 0-20,0 0-59,0 0 11,-1-1-12,1 1 7,0 0-10,0 0 3,0 0 0,0 0-1,0 0-8,9 4 9,3 5 0,1 5 2,2 1-2,4 0 1,5 0-1,6-2 25,1 1-16,5 0 12,3-3-21,5 5 11,2-3-3,3 2-8,-1-1 0,-8-3 0,-8-1 2,-10-1-6,-13-2 4,-2 1 0,-6-2 12,-1 1-12,0 3 0,0 1 14,0 4 1,-8-1-14,-4 0-1,-6-2 3,-2 1 6,-3 1-5,-4-1-4,-3 4 0,2-2 7,-2 2-7,-2 1 0,4 0 2,1-2-1,0-1-1,5 2 0,0-5 0,5-2 0,4 0 0,2-6 0,4 0 0,0-1 0,2-1 1,2-1-1,1-1 0,1 0 20,1 0-16,0 0 2,0 0 0,0 0 4,0 0-8,0 0-2,0 0 0,0 0 5,0 0-9,0 0 4,0 2 0,0 0 3,-2-1-2,-1 1-1,2 0 0,-4 1 3,2 2-3,-4 1 0,0 0 0,-3 1 1,-1 0-1,0 0 0,-2 1 0,-2-1 6,1-1-6,3 0 0,3-3 0,5-1 2,2-1-2,1-1 0,0 0-1,0 0 0,0 0-5,0 0 6,0 0 0,0 0-8,0 0 8,0 0 0,0 0-4,4 3-15,8 0 19,6 1 0,6 1 2,5-3 11,6 0-8,2-1-5,1 0 0,3-1 4,3 0-4,3 0 0,13 0 0,2 0 15,7 0-5,-3 0-10,-6-2 0,-10-2 8,-13 1-12,-8 1 4,-13 0 0,-4 2-8,-7 0 8,-4 0-21,-1 0-28,0 0-99,-14 0 18,-9 4-328</inkml:trace>
  <inkml:trace contextRef="#ctx0" brushRef="#br0" timeOffset="260819.2127">15357 12132 308,'0'0'81,"0"0"-75,0 0 44,0 0-7,0 0 20,0 0-13,29 28-23,-22-28 9,2 0 8,5 0-13,-1-5 22,5-11-47,-1-7 10,3-5-11,0-5 1,-1-1-6,-1-2 0,-4-2-22,-5-1 13,-4 0 9,-5 1 0,0 2-3,0 1 7,-7 5-4,-5 0 0,-3 8 6,3 7-10,3 6 8,3 9 12,-1 0 18,4 0-34,-3 11-6,0 21 1,0 13-2,0 10 3,5 0 8,1-2-4,0-4 23,0-5-23,5-5 8,10-6-8,3-5 5,0-4-11,3-5 6,0 0-8,-2-6-33,2-5-67,0-7-44</inkml:trace>
  <inkml:trace contextRef="#ctx0" brushRef="#br0" timeOffset="262587.2149">13951 12181 357,'0'0'143,"0"0"-73,0 0 1,0 0-10,0 0-57,0 0-7,19-24 3,-8 17 0,1 0 0,1 1 1,-3-1-1,-2 3 0,2 3 2,-2 1-5,-2 0-36,-3 0-73,-3 7-119</inkml:trace>
  <inkml:trace contextRef="#ctx0" brushRef="#br0" timeOffset="262793.2026">13951 12181 241,'-23'108'90,"30"-108"-36,4 0 60,3-2-50,2-7-10,2-3-34,1-1-18,1 1 10,-4 1-12,3 4-14,-6-2-65,-2-1-210</inkml:trace>
  <inkml:trace contextRef="#ctx0" brushRef="#br0" timeOffset="263076.2157">14236 11938 319,'0'0'250,"0"0"-154,0 0-28,0 0-21,0 0-35,0 0-12,13 12 0,-4 9 19,0 5-13,0 3 22,-3 0-28,0 3 2,-3-3-2,-2-1-14,2-2-21,-1-2-34,1-4-29,0-4-13,1-5-202</inkml:trace>
  <inkml:trace contextRef="#ctx0" brushRef="#br0" timeOffset="263805.2186">15740 11837 459,'0'0'189,"0"0"-160,0 0 70,0 0-58,0 0-15,0 0-26,6 0-14,11 0 14,12 0 8,2-3 16,5-11-7,-2 1-11,-4 1-6,-6 3 0,-8 4-40,-5 2 17,-5 3-53,-3 0-44,-3 0-135</inkml:trace>
  <inkml:trace contextRef="#ctx0" brushRef="#br0" timeOffset="264020.2101">15799 11943 646,'0'0'16,"0"0"4,0 0-12,0 0 5,0 0-1,0 0 26,67-7-15,-38-1-13,-1-2-10,-4 2-36,-4 0-20,-1 0-45,-3 1-117</inkml:trace>
  <inkml:trace contextRef="#ctx0" brushRef="#br0" timeOffset="264273.1926">16144 11726 435,'0'0'306,"0"0"-289,0 0-17,0 0-4,0 0 4,6 86 17,-4-59-15,0 2 21,-2 0-23,0 0 0,0 1 5,0-1 2,0-1-9,0-2 2,0-3-45,0-4-35,0-7-122</inkml:trace>
  <inkml:trace contextRef="#ctx0" brushRef="#br0" timeOffset="265678.2108">15211 10368 245,'0'0'88,"0"0"15,0 0-31,0 0-64,0 0 18,0 0-13,9-32 8,-6 24 3,2-2-11,2 3-6,-1 1 3,3 0 3,-1 0 2,3 2-13,-1 1 4,-1 3 0,4 0-6,0 0 0,4 8 17,-4 10-6,2 3 41,-4 2-35,-4 0-13,0 0 25,-4-2-23,-1-2-6,-2-1 0,0-5 19,0-2-21,0-5 2,0-5 0,0-1 1,0 0 3,3 0-4,0 0 3,0-11 12,3-14-16,2-6 1,5-4 0,0 0-2,2 4 4,0 4-2,4 6 0,-2 6-1,-1 7 0,2 5 1,-3 3 0,1 0-14,2 6 16,3 9-2,-3 4 0,-1 0 17,-4-1-3,-1 2-6,-2 4-5,0-3 13,0 3-16,-1 0-3,0-3-23,1-1-124,-2-7-117</inkml:trace>
  <inkml:trace contextRef="#ctx0" brushRef="#br0" timeOffset="266930.2249">13253 10446 255,'0'0'58,"0"0"18,0 0-22,0 0 19,0 0-27,0 0-9,49-63 3,-42 57-35,2 3 8,3 2-13,0 1 9,4 0-9,4 10 5,1 11 12,1 5 10,-4-2-20,0 2-7,-6-7 0,0 0 4,-6-5-1,-3 1-3,-2-1 0,-1-2 4,0-5-1,0-1-3,0-4 0,0-1 5,2-1-5,-1 0 6,1 0 12,-2-11 0,1-10-18,-1-5-2,3-3-4,-1 2 8,2 0-7,-1 3 5,1-3 0,6 5 5,0 5-1,3 2-4,1 7 0,-1 2-2,1 6-6,2 0 8,2 0 0,3 14-11,-2 2 28,-1 0-17,-3-2 6,-4 1 2,-2 1 5,-1-2-11,1 6 1,-1-5-2,-2 2-1,4-4-33,-5-3-48,-1 1-237</inkml:trace>
  <inkml:trace contextRef="#ctx0" brushRef="#br0" timeOffset="268647.2197">17190 10611 371,'0'0'147,"0"0"-89,0 0 8,0 0 17,0 0-31,0 0-10,7-11-18,-8 11-24,-16 12 0,-7 9-6,-10 6 19,-3 5-17,-3 1 4,-4 3-27,-1 0 0,-1 0-39,4-1-32,5-5-30,6-6-25,7-4 51,5-7 79,5-4 23,4-3 1,5-1 51,4-2 17,-1-1 20,1 1-43,1-2-12,0 3-34,0 2 0,1 5-10,11-1 26,6 4-14,1 0 30,6 1-3,4-2 7,7-1-15,3 0-3,3 0 0,2-1-13,0-2-5,-4 4 0,-6 4-14,-4-2 6,-8 3-8,-2-3-68,-11-1-80,-6-2 0</inkml:trace>
  <inkml:trace contextRef="#ctx0" brushRef="#br0" timeOffset="269955.2669">17778 10847 277,'0'0'138,"0"0"-74,0 0-2,0 0-10,0 0-42,0 0 4,-9 27-14,9-5 11,0 7-9,0 3 33,0 2-6,0 1-17,4-2 20,4-5-31,0-2 12,1-4-13,4-6 10,0-4-10,2-4 1,3-4-1,0-4 2,4 0 6,2-4-8,1-13 0,2-4 5,-3-5 1,-3-2-2,-4-1-3,-6 2 3,-6-2 7,-4 2-11,-1 2 4,0 0 12,0 6 29,0 4-20,0 6-3,-1 4 5,-2 3-16,1 2-9,2 0-2,0 0-24,0 16 24,0 11-13,3 6 13,8 0 5,3-4 1,-1-4-11,4-2 5,0-3-39,4-2-20,-1-8-78,0-4-149</inkml:trace>
  <inkml:trace contextRef="#ctx0" brushRef="#br0" timeOffset="271085.2758">18499 11408 332,'0'0'98,"0"0"-72,0 0 21,0 0-10,0 0 2,0 0 7,44 32-20,-36-29 0,-1-3 23,2 0-23,1 0 13,5 0-5,2-3-12,3-10 14,4-7-31,-3-3-2,0-4 2,-2-3 0,-5-3-10,-3 0 3,-6-4 2,-3 3-4,-2 1 5,0 3-1,-9 4 0,-3 8 10,-3 4-10,2 7 0,0 3 11,2 4-16,3 0 5,-1 10 0,2 19-2,1 9-9,5 5 11,1-1 0,0 0 0,0-6-6,4-4 6,6-5 0,1-6 0,5-4-6,1-4 4,5-2-4,3-10-87,2-1-75</inkml:trace>
  <inkml:trace contextRef="#ctx0" brushRef="#br0" timeOffset="271783.2234">19120 10317 648,'0'0'96,"0"0"-76,0 0 2,0 0-22,0 0 0,12 95 14,1-32 6,-3 5 15,-3 0-11,-1-4-22,1 1 24,-2-2-25,1-6-1,-2 4 0,-2-4-17,-2-8 6,0-2 4,0-8 7,0-4-8,0-5-9,0-5-6,0-4-1,0-5-70,0-10-34,2-6-223</inkml:trace>
  <inkml:trace contextRef="#ctx0" brushRef="#br0" timeOffset="272552.2189">19680 10812 387,'0'0'96,"0"0"-72,0 0 64,0 0-70,0 0 36,0 0-25,28 36-7,-20-36 46,3 0-36,4 0 19,5-2-7,4-15-30,3-6-2,0-6-12,-2-2 2,-3-1-10,-10-1 8,-6 3-2,-6 0-3,0 2-20,-12 0 24,-10 4-33,-6 5 4,-7 2 12,2 7 19,0 3-1,7 7 0,6 0-3,5 0-5,5 20 8,1 9 0,5 12-5,0 6 12,4 5 11,0 2 19,0-1-33,8-2 21,10-3-25,1-4 3,4-7-2,2 0 0,0-5-1,-1-1 0,-3-4 6,-3-5-11,0-7 5,-6-4-27,-2-5-11,2-3-68,-1-3 14,-2 0-51,-1-2-226</inkml:trace>
  <inkml:trace contextRef="#ctx0" brushRef="#br0" timeOffset="273313.2322">20457 10289 649,'0'0'127,"0"0"-116,0 0 79,0 0-58,0 0-30,0 0-4,3 21-6,-1 15 8,3 16-4,-2 9 16,0 3-9,2-1 0,-1-1 1,1-3 4,-2 1-6,-3 5-2,0-1 0,0 2 8,0-5-8,0-7 0,0-4 1,0-6-4,0-5 4,0-5-1,0-4 0,0-3 6,0-4-9,0-5 3,0-6-12,7-6 12,14-6-140,8-5-85</inkml:trace>
  <inkml:trace contextRef="#ctx0" brushRef="#br0" timeOffset="274350.2381">21118 10516 514,'0'0'130,"0"0"-45,0 0-38,0 0-17,0 0-30,0 0 0,-35 109-1,27-61 1,3 2 0,4-1 0,1-4 3,0-5-9,4-4 7,11-5-1,2-6 2,2-4-1,2-4-2,-3-8-7,1-3-24,1-6 31,0 0-33,4-9 34,0-14-7,-1-4-8,-1-3 7,-4-3 3,-8 1-5,-2 2 9,-5 3 2,-3 5 13,0 5 44,0 5-1,0 7-17,0 4 4,0 1-27,0 0 14,-3 0-31,-2 1 0,2 20-16,0 7 6,2 5 10,1 1 0,0-2-5,3-4 0,7-4 5,2-1 0,2-1-4,6-5-12,7-2-30,8-5-31,0-10-150</inkml:trace>
  <inkml:trace contextRef="#ctx0" brushRef="#br0" timeOffset="275255.207">21679 11108 458,'0'0'29,"0"0"2,0 0 53,0 0-57,0 0-25,0 0 17,85-40-19,-71 20 1,0-4-2,-2-3 1,-3-4 0,0-4-12,-4 0-16,-4-1 25,-1 5-24,0 4 27,-1 5-1,-10 8 9,2 6 30,3 4 25,3 4-35,0 0 29,2 0-57,-2 7 4,-3 19-14,3 13 5,2 6 5,1 6 10,0-3 6,0-3 39,0-4-21,0-5-10,0 0 2,0-4-23,0-2-3,3-4 0,0-5 2,1-6 2,-4-5-4,0-2 0,0-5 6,0-2 3,3-1-9,-2 0 0,1 0 7,2-7 16,2-20-18,5-13 3,7-3-16,2 1-36,0 6 22,-1 10-1,-5 8 17,-2 5 3,-2 5 3,-1 2 0,1 3-4,3 1 6,-3 2-4,0 0 2,-1 0-9,-4 0-4,-2 0 13,-3 8-78,0 0 47,-3 2 10,-12 2 21,-3 0 8,1 1-8,3 1 39,6 0-38,4-2 2,4 4-6,0 1-2,0 1 3,10 3 2,8-6 0,0-3 4,4-3-4,4-3 0,0-5-4,3-1 2,-4 0-58,-1 0-24,-5 0-94,-5-4-99</inkml:trace>
  <inkml:trace contextRef="#ctx0" brushRef="#br0" timeOffset="276186.9397">22253 10480 406,'0'0'164,"0"0"-106,0 0 51,0 0-55,0 0-39,0 0-11,-5-2-4,5 2-5,4 8 0,9 5 0,10 4 2,5-4 3,6-2 0,5-1 10,0-3 4,-2 0-12,2-1-2,-5-1 9,1-1-3,-3-1-2,-2 1-4,-4-1 5,-8 4-3,-4-3-2,-3 3 0,-5 0 3,1 1-4,-2 5 1,-2-3 0,0 5 8,-3-1 1,0 1-9,0 3 0,-9 0 5,-14 5 37,-8 1-25,-6 0 1,-6 1-12,1 2 0,1-3-6,4 0 0,9-1-10,1-3 5,5-4-20,4-4-35,7-3-48,7-7-134</inkml:trace>
  <inkml:trace contextRef="#ctx0" brushRef="#br0" timeOffset="277702.2406">23829 10370 466,'0'0'149,"0"0"-147,0 0 67,0 0-7,0 0-55,0 0 52,1-2-22,-1 2-16,0 0-12,-16 11 0,-5 10-9,-9 2 0,-5 3 8,-4 3-10,-5 0 3,-2-2-1,-2 0 0,-1 0-13,7-3-15,6-3-2,8-6-36,9-6 44,7-2-19,3-3 41,5-3-4,1-1 8,-1 0-4,1 0 0,3 0 2,0 0 23,0 0-19,0 0 3,0 5-9,0 4-17,10 4 17,7 7 0,3-1 0,7 4 19,6-2-11,5-2 7,7 1-1,4-3-5,-1-1-11,-5 1 2,-7-2 0,-9 3-12,-9 0-16,-2-2-16,-7 2 39,-3-4-80,-4 0-74,-2-4-74</inkml:trace>
  <inkml:trace contextRef="#ctx0" brushRef="#br0" timeOffset="289174.2154">24360 10511 105,'0'0'248,"0"0"-191,0 0 58,0 0-54,0 0-6,0 0-4,0 0-37,0-24 35,0 18-23,0 6-24,0-1 41,0 1-31,-2 0-3,2 0 0,-1 0-1,1 0-8,-2 0 0,-1 0-16,0 8 10,0 15-2,-2 6 8,2 9 0,3-1-5,0 1 4,0 0 1,4-7 0,6-1-2,1-5 4,0 0-2,2-6 0,3-2-2,2-5-3,6-6 0,-3-3-13,3-3 8,1 0 10,0-8 0,5-11-1,0-7-3,1-3 4,-2-2-4,-2-2 0,-6-2-7,-5 0 16,-4 1-5,-6 4 4,-4 1 12,-2 2-9,0 6 8,0 2-1,0 5 20,0 7-25,0 5 13,0 2 24,0 0-42,0 0-8,0 24-2,0 6 1,0 6 4,5-1 1,4-6 0,0-4 0,3-4 2,3-1-2,4-4 0,8 0-33,8-6 9,2-4-93,2-6-264</inkml:trace>
  <inkml:trace contextRef="#ctx0" brushRef="#br0" timeOffset="290069.2356">25122 10945 539,'0'0'65,"0"0"-30,0 0 26,0 0-22,0 0-21,0 0 25,23 3-35,-14-3-4,0-6 15,1-8-10,5-4-9,0-7 0,3-1-10,-2-3 2,-1 1-21,-7 2 21,-4 4-6,-4 3 10,0 4 4,0 5 4,0 5-2,-1 2 71,-2 3-53,0 0-3,0 0-17,-2 18-24,-1 14 24,0 9 0,2 2 3,-1 1 23,2-3-11,2-4 2,-1 1-7,2-4-4,0 0-9,0-3 3,0-2 0,6-5-1,-1-5 4,-4-5-3,2-3 0,-3-5 5,0-4-6,0 0 1,0-2 0,3 0 4,2 0-4,4-14 0,7-11 0,4-11-2,3-2 2,1 2-36,-6 5-34,-5 8 61,-3 8 2,-9 6 7,1 6 18,-2 1 8,0 2 13,0 0-39,0 0 13,0 0-26,-2 0-10,-13 6-40,-3 5 22,-3 1-50,5-3 65,4 0 23,5 1 3,4 1 8,3 4-6,0 0 6,0 2-2,17-2 3,6-2-9,7-2 30,3-4-14,2-2 25,-2-1-27,-3-1-3,-8 0-6,-4-1-5,-7-2 0,-3 0-11,-3 0-49,-2 0-15,-3 0-90,0 0-138</inkml:trace>
  <inkml:trace contextRef="#ctx0" brushRef="#br0" timeOffset="290975.6116">25776 10176 383,'0'0'213,"0"0"-150,0 0 4,0 0-6,0 0-34,0 0-27,1 12-12,1 20 12,1 11 10,-2 8 47,2 5-25,-1 1-13,1 2-9,1-5 2,1-3-15,2-4 3,-1-5 0,-1 1 0,-4-2 4,-1 0-4,0 0 0,0-5 3,0-5-3,-3-2 0,0-5 1,3-3-17,0-6-7,3-6-80,15-9-81</inkml:trace>
  <inkml:trace contextRef="#ctx0" brushRef="#br0" timeOffset="294455.0426">26544 10228 470,'0'0'116,"0"0"-102,0 0 43,0 0-33,0 0-23,0 0 1,0 30 10,-3 1 9,-4 8 24,-4 6-26,2 9 40,-1 3-52,-3 0 6,2-5-4,2-7 2,-4-8-11,4-5 0,0-4 6,0-2-4,1 0-2,-1-2 0,2-5 1,4-5 2,2-7-3,1-5 0,0-2-1,0 0-1,0-2 3,1-17-1,12-11 0,1-6-13,4-5 2,-2-6-47,2-1 22,-1-3 26,0-3 10,-3 2 0,1 2 1,-3 4 9,1 7-10,-1 3 15,1 6 11,1 1 2,1 4-27,-3 5 4,1 2-1,-1 6-1,-6 4-3,-1 5 0,-2 3-5,0 0-10,5 16 16,1 15-1,2 13 74,-3 7-55,0 4 5,-2 4-14,-1-6 2,2-3 3,-2-8-12,3-7-2,2-6 6,-3-5-7,3 1 0,-2-7 0,-2-2 2,0-1-12,0-4 10,-2-4-41,1-2 15,4-5-97,-2 0-44,-1-13-188</inkml:trace>
  <inkml:trace contextRef="#ctx0" brushRef="#br0" timeOffset="294698.2552">26541 10470 262,'0'0'14,"0"0"82,0 0-19,0 0-21,0 0-37,97-7-19,-78 6 4,0 1-4,-2-2-35,-3 2-265</inkml:trace>
  <inkml:trace contextRef="#ctx0" brushRef="#br0" timeOffset="295213.2407">27184 10057 596,'0'0'183,"0"0"-124,0 0 20,0 0-57,0 0-18,0 0-4,5 0-7,-2 16-5,1 17 7,1 14 5,-2 6 3,-2 5 1,-1 0 5,0 8 9,0 1-5,0 1 18,0-2-31,0-12 13,0-5-6,0-10-7,7-4 0,-1-4 2,-1-2 6,-3-5-14,1-5 6,-3-6-30,1-6 29,2-6-51,7-1-84,7-10-73</inkml:trace>
  <inkml:trace contextRef="#ctx0" brushRef="#br0" timeOffset="296249.2372">27720 10322 502,'0'0'61,"0"0"15,0 0 7,0 0-47,0 0 14,0 0-29,0-7 25,0 9-46,0 21 13,-3 11-13,0 10 0,0 4 13,3-3 8,0-4-14,0-8-7,7-4 0,7-7 1,1-4-6,1-4 5,5-4 0,3-4-3,3-6-4,4 0 7,2-4 0,6-17-4,4-5-8,-1-6 11,-2-2-35,-6-2 25,-5-2-28,-10 2 39,-5 4-1,-7 4 7,-7 6 31,0 6 10,0 4 4,0 5 19,0 3-64,-4 4 9,2 0-15,-4 10-30,0 21 13,-5 8 13,1 7 4,6-6 0,4-7 0,0-3 0,0-4 0,14 0-8,5-5-7,6-2-2,9 1-3,9-8-48,4-6-129,2-5-175</inkml:trace>
  <inkml:trace contextRef="#ctx0" brushRef="#br0" timeOffset="297200.9773">28646 11011 602,'0'0'18,"0"0"58,0 0-9,0 0-37,0 0-30,0 0 8,5 4 5,-2-4 2,3 4 27,1-4 17,5 0-54,3 0 26,3-8-20,3-6-6,3-8 15,1-5-20,-2-7 0,0-3 0,-3-4-31,-5-1 2,-4 2-1,-5 2-8,-4 5 30,-2 4 6,0 7 2,-5 1-1,-8 6 7,1 2-6,-1 8 0,4 2 0,0 3-10,0 0 10,-1 10 0,-1 14-8,-2 10-7,2 9 15,2 2-1,2 1 2,1 1 22,3-2-1,3-5-4,0-6-10,3-4-7,10-2-1,1-3 0,3-7-1,6-3-14,3-6-23,6-8-76,5-1-25,1-3-226</inkml:trace>
  <inkml:trace contextRef="#ctx0" brushRef="#br0" timeOffset="298288.27">29274 10272 387,'0'0'125,"0"0"-24,0 0-19,0 0 1,0 0-75,0 0 36,-4-2-23,4 1-13,0 1 11,0 0-19,0 0 0,0 0 0,0 0-23,6 1 8,9 13 13,3 4 4,4 3 0,5 3-2,6-4 0,5 4 1,4-5 6,0-2-7,0-2 0,0-3 5,-2-1 3,5-1-8,-2-2 0,2 0 1,-6 0 5,-5 0-6,-9 1 0,-7-5 0,-6-1-4,-6-1 6,-3-2-2,-1 0 0,-2 1 1,0-1-2,0 3 1,0 3 0,0 5 0,-9 7 0,-12 1 9,-9 9 5,-10-1-2,-5-1-10,-3 2-2,1-3 3,5-1-13,3 1 3,4-1-72,4-2 25,0-2-134,-5-5-114</inkml:trace>
  <inkml:trace contextRef="#ctx0" brushRef="#br0" timeOffset="308945.2694">8698 11012 243,'0'0'139,"0"0"-102,0 0 35,0 0 7,0 0-61,0 0 16,0 0-25,4 0 2,-4 0 20,0 0-11,0 0 41,0 0-40,0 2-8,-10 11-13,-4 8 0,-7 10-3,-1 3-1,1 2-25,-4 2-14,-1 1 5,3-3-12,0-3 37,-1 1-8,2-6 1,1-2 12,1 1-2,0-2 10,-1-2 10,6-2-4,0-3 28,3-5-29,3 0-1,0-5 6,6-3 0,2-2-10,1-1 0,0-2 3,0 0-5,0 0 7,0 0-3,0 0 12,0 0-7,0 0-7,0 0 0,0 1-1,0 4-4,11 1 5,3 2 0,7 0 27,4 2-27,3-2 11,4 2 10,2 0-19,2-1 16,3 0-6,1 2 1,3-1-6,1 1-1,-1 0-9,-4 2 3,-8-1 0,-9-3-1,-10 0 5,-4 3-4,-8 2 0,0 2-23,0 4-1,0-4-52,-6-1-53,-2-6-155</inkml:trace>
  <inkml:trace contextRef="#ctx0" brushRef="#br0" timeOffset="309709.2572">9239 10964 489,'0'0'83,"0"0"-25,0 0 1,0 0-32,0 0-24,0 0 4,0 53-7,0-9 45,0 3-40,9 5 39,-3-1-10,1-1-31,-2-3 29,-2-5-30,-3 0-2,5-2 2,-5 1 7,0-1-15,0 0 6,0-4-3,0-7-8,0-4-12,0-5-15,0-4 17,0-5-72,0-10 9,0-1-188</inkml:trace>
  <inkml:trace contextRef="#ctx0" brushRef="#br0" timeOffset="310198.2576">9281 10817 330,'0'0'92,"0"0"-28,0 0 16,0 0-12,0 0-43,0 0 2,-3-37 9,3 37-35,5 4-1,8 17 0,9 13 41,4 13 30,5 7-62,-1 3 8,7-1-5,-4-5-3,-2-7-9,3-4 0,-2-4 4,-2-2-2,-4-4-2,-3 0 0,-2-3 0,-3 0 3,-3-2-3,-2 0 0,-4-2 0,2-1 3,-4-1-3,0-4-6,-4-7-2,-1-4-76,-1-6-35,-1 0-134,0-3-123</inkml:trace>
  <inkml:trace contextRef="#ctx0" brushRef="#br0" timeOffset="310496.6591">9381 11344 252,'0'0'114,"0"0"-97,0 0 43,0 0 9,0 0-21,95-28-40,-75 25 26,4 2-30,-4 0-4,2-2 0,1-1-4,-2 1-10,-2 0-218</inkml:trace>
  <inkml:trace contextRef="#ctx0" brushRef="#br0" timeOffset="311085.2676">9903 11041 623,'0'0'55,"0"0"-45,0 0-19,0 0 9,0 0-10,0 0-2,6 12 5,6-6 7,3 0 0,1-2 6,5 1-6,3-2 0,2-1 3,2-2-6,-1 0 4,-2 1-1,0 1 0,-1-1 6,-4 2-6,-1-2 9,-2 3-4,-4-3 4,-4 2-3,0 2-6,-2 1 0,1 1 10,-2 2-10,-2 2 0,-1 2 7,-3 4-6,0 4 6,-1 3-7,-14 2 21,-8 5-17,-2 1 29,-3 1-8,-2 3-22,0-3 7,4 0-10,4-1-8,4-7-14,8-4-101,1-7-62</inkml:trace>
  <inkml:trace contextRef="#ctx0" brushRef="#br0" timeOffset="328430.2526">8005 10389 41,'0'0'200,"0"0"-132,0 0-21,0 0 29,0 0 8,0 0-19,0 0-10,0 0 16,2-6-26,-2 6 8,0 0-22,0 0-27,0 0 21,0 0-25,0 0 0,0 0 0,0 0-2,0 0 1,0 0-5,0 0-16,0 2 18,0 10 2,0 4 2,0 2 0,0 3 6,0 5-11,0 0 5,0 5 0,0 4-1,0 1 1,0 4 0,0 1 1,0 2 0,0 2-1,0 4 0,0 4 5,0 1-13,0 2 8,0-5 0,0 0 0,3-1 4,1-2-10,4 0 6,1 0-1,-2 3-7,1 8 8,-4 6 0,3 7 2,-2 5 6,4 6 0,-3 3 6,4 4-14,-2 0 38,-2-5-35,-2-4 2,-1-4 7,-3-4-1,0-4-11,0-4 0,0-9 3,0-6 6,0-9-9,0-10 0,0-4 0,0-9 0,0-9-66,2-9-138</inkml:trace>
  <inkml:trace contextRef="#ctx0" brushRef="#br0" timeOffset="332884.9695">7999 10389 163,'0'0'74,"0"0"-74,0 0 2,0 0-6,0 0 6,0 0-2,-16 26 40,16-26 27,0 0 42,0 0-35,0 0-36,0 0-1,0 0-37,0 0 0,0 0-1,0 0 4,8 0-3,8 0 4,-4 0-3,6 0 35,-1 0-33,0 0 9,5-3-1,2 0-1,0 1-10,8 1 0,-4 1 3,5 0-5,1 0 2,5 0 0,1 0-2,6-3 8,-1 2-11,0-3 5,-2 4 0,-1 0 3,-1 0-3,-2 0 0,0 0-2,-1 0 7,-7 0-6,0 2 1,-4 1 0,0 0-1,3 0 3,1-2-2,8-1 0,2 2 1,1-1-1,0-1 0,4 2 5,2-2-8,1 0 3,8 0 0,-5 0-2,-2 0 7,-3 0-8,-5 0 3,-3 0 0,1 0-2,-3 0 2,1 0 0,-1 0-2,3 0 3,-3 0-1,1 0 0,1 0 1,2 1 0,1-1-1,3 2 0,0-2-3,0 0 5,1 0-2,0 0 0,0 0 0,-1 0 4,-3 0-4,-5 0 0,3 0-7,-1 0 16,4 0-10,2 0 1,3-2 0,1-1 0,2 0 0,-2-3 0,-4 4-4,-2-2 8,-3-1-5,-4 4 1,3-3 0,-3 1-2,2-2 2,1 4 0,-1-3-3,2 2 10,5 0-9,0-2 2,-2 4 0,-1-5-3,-2 2 6,1-2-3,3 0 0,3 2 0,3-2-2,2 0 2,5 0 0,-1-3 2,1 3-2,-3-1 0,7 1 0,-1 0 1,-2 0-1,0 1 0,0 1 2,2-3-5,4 1 4,2-1-1,1 1 0,-1 0-3,-4 0 3,-4 1 0,-2-1 0,0 1 0,-1-1 0,3 2 0,-2-1-2,1-1 6,2 1-4,4-2 0,3-2 3,5 0-6,-1 1 4,-4 0-1,-2-3 0,-3 5 2,-1-1-4,1 1 2,0 0 0,0 0-1,-1-2 1,-3 3 0,-4-2 0,-3 3 4,-3-2-6,1 4 2,1-4 0,-1 2 0,1 0 0,-5 1 0,2 2 0,-4-4 5,2 1-5,-2 0 0,0 2 0,1-1-4,-4 1 6,-3-1-2,2-1 0,-2 0-1,0 0 1,3 0 0,-2 1 0,5-2 0,-2 0 0,2 1 0,3 0 0,-3-1-1,-2 3 1,5-3 0,-3 4 2,2-2-2,1 2 0,1-1 0,4-1-1,2 1 13,4-1-13,1 1 1,3-1 0,2 0 2,5-1-2,5 2 0,7-3-1,0 1 8,2 0-7,1-2 0,-1 3 3,0 1 5,0-2-8,1 0 0,-1 0 0,-4-2 7,4 4-7,-3-4 0,-2 1 3,-2 1-5,1 3 2,-4 0 0,7 0-3,-5 0 10,0 0-11,0 0 4,-3 2 0,4-1 0,-2 0 0,3 2 0,-4-1 0,-2 1 5,-3 0-6,0 0 1,-2-1 0,0 2 0,2 2 1,-3-1-1,4 1 0,2-2 5,3 0-8,-3 0 3,1 0 0,-3-1-3,-1 0 5,5-1-2,-2 0 0,6 0 0,-5-2 0,0 0 0,0 0 2,-4 2-3,1-2 1,-3 3 0,-1-3-1,2 1 5,3-1-4,7 0 0,0 0 3,3 0-8,-2 0 8,-6 0-3,4 0 0,3 0-3,0 0 3,3 0 0,-6 0 3,-4-1-6,-4-1 3,-2 2 0,1 0 0,-1 0 5,1 0-5,-3 0 0,2 0 1,7 0-7,0-1 10,2-4-4,-4-1 0,-8 3 3,-1 0-4,-1 0 1,1 3 0,3-2-2,-4 1 2,4 1 0,-3-2 0,-5 2 3,-1 0-3,-7-1 0,0 1 0,-3 0-4,-2 0 5,-2 0-1,-1 0 0,-1 0 2,-1 0-3,3 0 1,2 0 0,0 0 1,2 0-1,1 1 0,0 1 0,-3-1 1,1 1-4,5 0 3,-3-1 0,4 1-1,4-2 1,4 0 0,2 1-1,3-1 4,2 0-3,-1 0 0,-1 0 2,1 0-5,-2 0 3,0 0 0,-1 0 0,1 0 3,-2 0-4,3 2 1,5-1 0,2-1 0,3 0 0,-4 0 0,2 0-2,0 0 4,-1 0-2,4-3 0,2 2 2,0-2-5,0-1 5,2 4-2,0-1 0,2 1 3,0 0-7,-1 0 4,1-2 0,4 2 1,2-1 2,2 0-3,-5 1 0,-1-3 0,1 0-7,0 0 7,1-4 0,0 6 3,-3-1-2,0 0-1,0 2 0,-4-2 0,-2 1-3,2-1 4,-4-1-1,0 3 3,1 0-3,-6-2 0,0-1 0,0 2 3,3-2-4,2-1 1,3 2 0,0-4-2,-4 1 2,-1 1 0,-7-2 0,-4 3 3,-1 0-7,-3 1 4,-1 1 0,-4-1 4,-1 1-4,-1 1 0,1 0 0,-3-2 2,2-1-4,-2 2 2,-3-2 0,-1 0-3,0-1 7,0 0-4,-4 1 0,4-1-5,-3-3 4,-2 3 1,4-3 0,0 2 0,3 0 2,3 1-2,0-3 0,0 4 2,0-1-6,0 1 4,-2 3 0,3 0 2,-2 0-2,2 0 0,-3-2 0,1 0 2,-1-1-6,-1 2 4,1-1 0,4-1 5,4 0-5,3 0 0,2-1 0,-2-1 2,-3 0-9,-3 1 7,3 1 0,2 0 1,3 0 3,2 0-4,1 3 0,0-2 0,1 1-4,-3-1 4,1 1 0,0 1-1,-2 0 3,0 0-2,-4 0 0,-2 0 2,-3 0-2,4 0 0,6 0 0,4 0-2,3 0 4,-1 0-2,-5-5 0,0 4-2,-4 1 1,2 0 1,-3 0 0,0 0-2,-5 0 7,-1 0-5,-4 0 0,-3 0 1,3 0-5,-4 4 4,1-2 0,-2 1 0,-4 0 3,2-3-3,-9 5 0,-3-4 0,-4 0 0,-7 1 0,-3-1 0,-5-1 0,-2 2 0,-4-2 0,-1 1-2,0-1-2,0 0-2,0 0 6,0 0 0,0 0-1,0 0 3,0 0-2,0 0 0,0 0 3,0 0-8,0 0 5,0 2 0,0-1-2,0 1 1,0 3-1,0 2 2,0-3-4,0 3 0,0 0 4,0 2 0,-4 2 5,-2-1 1,-1 2-6,-1 0 0,-2 4 9,0 2-2,-4 3-6,2 0-1,-1 3 9,2 1-1,3 1-8,-2-1 0,1 2 4,-2 1-6,-3-2 2,5 5 0,-2-6-1,1 2 5,1 1-4,0 0 0,-3 8 0,3 3 0,-2 3 0,4 7 0,0-9-4,2 1 8,1-4-4,-1-5 0,2 5 0,-1-5-4,0 1 4,0 1 0,1-1 0,2-2 3,-2 1-3,3 3 0,0-5 1,0 0-5,0-2 4,0-2 0,0 3-1,0-2 5,0 0-4,0 0 17,0-3-16,0 0 24,0-1-21,0 2-2,0-4 5,0 0-7,0-3 0,0-7 0,0 4 2,-2-2-5,-2 2 6,1 1-3,0-4 5,0-2 1,-1-2-6,-1 2 0,2-2-19,0-5 5,3 0-73,0-3-78,0 0-297</inkml:trace>
  <inkml:trace contextRef="#ctx0" brushRef="#br0" timeOffset="337644.1423">8150 12724 345,'0'0'141,"0"0"-48,0 0 5,0 0-53,0 0-4,0 0-1,0 0-16,-2 3 19,2-3-23,0 0-10,0 0 1,0 0-11,0 0-3,3 0-3,11 0 5,5 0-2,5 0 3,-1 0 0,2-5-2,3 1 4,-1-2-2,3-2 0,4 4 1,2 1-3,3 1 2,3 2 0,1 0-3,3 0 7,2 0-5,1 0 1,1-1 0,-3-3 0,-3 3 0,-1-3 0,-9 4 0,3 0 0,-1 0-3,0-3 3,3 3-3,4 0-6,8 0 9,10 0 0,9-5-4,2-4 3,5 0-2,-4-3 0,5 2-12,-3 0 9,-4 2 6,1 3 0,-7 0-2,-5 2 4,0 2-4,-2-3 1,1-1 1,4-1-3,0 0 3,4 1 0,2-4 2,4 2 3,6-1-5,3 1 0,-3-1-1,-3 1-4,-6 2 5,-1 2 0,-6 0-3,-5 3 7,-5 0-5,-2-1 1,-2-1-2,2-1-1,7 0 3,3-1 0,3-4 0,2 0 4,3 1-4,0-2 0,2 3 3,5-2-7,0 2 4,2 2 0,-2-2 0,-6 1 0,2-1 0,-5 2 0,1 1-3,-2 0 3,-3 1 0,-1-1 0,1 1-1,0 0 5,-2 0-4,3 1 0,-1-2 0,1 0 0,3-2 0,3 0 0,5 3 1,-2-1 0,1 1-2,-3 1 1,-6 1-2,-1 0 2,2 0 0,1 0 0,0 0-3,0 0 4,1 0-1,2 0 0,0-2 2,0-1-4,0 0 2,-4-1 0,-2 1-2,-3 1 9,0 2-7,-1 0 0,1 0 0,-3 0-6,-1 0 6,-2 0 0,2-1 1,2-1 3,4-2-4,0-1 0,-2 1 1,-3-1-4,-9 2 3,-6 3 0,-7 0-3,-4 0 6,-6 0-5,-1 0 2,-2 0 0,3 0 0,-1 0 0,2 0 0,3 0 3,-1 0 0,0 0-3,-2 0 0,-2 0 0,2 0-2,-2 0 2,4 0 0,-1 0-1,5 0 4,4 0-3,7 0 0,6 0-2,4 0 0,4 0 2,3-1 0,5-3-2,3 0 4,4 2-2,1 1 0,-1 0 1,2-1-4,-3 2 3,-2 0 0,1-1 2,-2 1 1,-2-2-3,3 2 0,5-1 1,2-1 1,5 0-2,-2 1 0,0-1 0,0-1 2,-2 2-5,3-1 3,-7 2 0,-2 0-3,-5 0 5,-1 0-2,-1 0 0,0 0 5,-3 0-8,-2 0 3,0 0 0,-2 0 3,-2 0-3,5 0 0,1 0 0,-1 2 2,1 1-4,0-3 2,2 0 0,3 1-3,5-1 3,7 3 0,3-3-2,-2 0 7,1 0-6,-2 0 1,-3 2 0,-4 3 0,0-2 0,2 1 0,4 0 1,4 0-1,6-1 0,-2-2-1,3 1 3,1-1-4,-2-1 2,2 0 0,-4 0-3,-1 0 8,-5 0-5,0 0 0,-3 0 1,0 0 0,0 0-1,4 0 2,1 0 1,0-6 2,-3 1-5,-6 1 0,2 1 0,-4-1-8,4 1 11,-5-2-3,0 2 0,-1 0 3,2 0-3,-2 2 0,-2-1 0,-1 1-3,0-1 6,0 0-3,-1 1 1,2-1 2,0 1-3,2 1 0,-2-2 0,0 2-6,0-1 8,-1-1-2,4 1 0,7-1 0,-2 0 0,4-3 0,-1 2 0,-1 0 0,1 0 0,-2 0 0,-1 0 1,-1 0 2,2 3-3,6-3 0,-3 3 0,3 0-4,-1-2 4,0-1 0,2 0-2,3-1 4,1 1-3,-2 0 1,0-1 0,0 1 1,-3 2-1,-1 1 0,-1-1 2,0-1 2,3 1-4,0-2 0,1 0-2,0 1 0,-1-1 2,1 3 0,-2 0-3,-2-2 5,-3 2-2,-2 0 0,-4 0 2,-3 0-4,-2 0 2,-3 0 0,4 0 1,0 0 4,5 0-5,5 0 0,-1 0 1,-1 0-5,-4 0 4,-2 0 0,0 0-3,-3 0 4,-1 0-1,-3 0 0,-2 0 1,-1 0-3,-1 0 2,-3 0 0,2 0-1,-4 0 4,-3 0-3,2 0 0,-7 0 4,2 0-7,-2 0 3,6 0 0,4 0-1,-2 0 4,1 0-6,-1 0 3,-3 0 0,-2 0 1,0 0-1,-2 0 0,5-4-1,2 0 4,1 1-3,4-1 0,1 1 2,0 2-8,2-1 6,1 1 0,-1 1 0,1 0 2,-2 0-2,-2-1 0,-3 1 2,-1 0 0,3-2-2,4 2 0,3 0-5,2 0 8,-2 0-3,-3 0 0,0-3-11,2 0 7,-2 0 4,-5 1 0,0 1 1,-4-1 0,-3 2-1,-4-1 0,-1 1 2,-1 0-6,-1 0 8,4 0-4,-1 0 0,1 0-1,-3 1 1,5 1 0,-9-2 1,-2 1-5,-1-1 6,-3 0-2,7 0 1,2 0 0,0 0-2,0 0 0,-3 0 1,-4 0 0,-2 0 0,1 0 0,-6 0-3,-1 0 5,-5 0-2,-3 0 0,1-1 1,-2-1-4,-6 1 3,-4-1 0,-5 2-1,-3 0 7,1 0-6,-1 0 0,0 0 4,0 0 0,0 0-4,0 0 0,0 0 0,3 0 13,-3 0-13,0 0 0,0 0 12,0-1 0,0 1-9,0-1-3,1 1 0,1-2 7,1-1-10,0 2 3,-3-1 0,1-1 2,1 0-2,-1 1 0,2-3-1,-1-2 10,1 3-9,0-2 0,-1 3 0,-1 0-2,1 0 2,-2 1 0,2 0-1,0 0 5,1-3-4,-2 2 0,1-3 0,1-3-2,0 0 2,-2-6 0,5 2-2,0 0 5,3-3-4,2 4 1,-2-3-22,2-2 15,-2 4 0,4-2 7,-5 1-1,1 2 3,-1 0-2,-1-3 0,2 1 0,0 0-1,0-1 1,0 2 0,0-2-3,0 0 10,-1 0-9,-1-1 2,0 3 0,-1-1-3,0 0 6,1-1-3,1-2 0,0 2-2,-1-1 2,5 2 0,-6-1 6,-2 1-14,2 3 8,-2 3-25,3-4-4,0 1-63,2 1-33,3-2-101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26:00.3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11773 13597 449,'0'0'226,"0"0"-139,0 0-86,0 0 47,0 0-14,0 0-19,8 8-9,-8-8 7,0 1-6,0-1 37,0 0-41,0 0 11,0 0-14,0 2 0,0-1-5,0 5-43,0-3-179,2 0-80</inkml:trace>
  <inkml:trace contextRef="#ctx0" brushRef="#br0" timeOffset="328.9978">12438 13472 606,'0'0'74,"0"0"-72,0 0 48,0 0-24,0 0 0,0 0 11,1 7-29,-1-5 37,0-2-29,0 0-10,0 0-12,0 0 4,2 3-86,1 0-61,-2 2-42</inkml:trace>
  <inkml:trace contextRef="#ctx0" brushRef="#br0" timeOffset="650.9988">12163 13955 414,'0'0'115,"0"0"-105,0 0 24,0 0 21,0 0-35,0 0 29,0 0-45,0 2 5,0-2-9,0 2-10,0 1-19,0-1-129,0-2-193</inkml:trace>
  <inkml:trace contextRef="#ctx0" brushRef="#br0" timeOffset="1679.1642">13745 13494 166,'0'0'315,"0"0"-231,0 0-33,0 0 26,0 0-73,0 0 8,12 6-12,0-6-3,5 2 3,5-2 3,4 0-3,6 0 31,1 0-31,3 0 6,0-5-6,2 0-27,2-2-18,-1 1-25,-3 2 28,-5 3-176</inkml:trace>
  <inkml:trace contextRef="#ctx0" brushRef="#br0" timeOffset="2042.998">14027 13503 423,'0'0'105,"0"0"-80,0 0-20,0 0 12,0 0 33,0 0-13,0 85 12,0-57-29,0 4 5,0-2-25,0 3 12,0 2-8,0 3-4,-3 3 0,0 0-3,-2 0 2,4-7 1,-2 0 0,1-6-35,2-4 23,-3-4-32,3-4-24,0-4-27,0-4-120</inkml:trace>
  <inkml:trace contextRef="#ctx0" brushRef="#br0" timeOffset="2323.0009">13915 14053 301,'0'0'241,"0"0"-232,0 0-9,0 0-4,0 0 2,0 0 4,27 9 10,-9-9 30,4 0-12,0 0 16,5-2-36,-1-6-3,4 0 2,1-1-9,-1 1-17,3 2-51,-3 0-78,-2 3 32,-6-1-107</inkml:trace>
  <inkml:trace contextRef="#ctx0" brushRef="#br0" timeOffset="2881.8451">14780 13603 528,'0'0'47,"0"0"-23,0 0-3,0 0 26,0 0-14,0 0-4,85 5 19,-61-5-48,3 0 10,3 0-10,0-3 5,-2-1-19,-4 4-43,-6 0-71,-8 0-154</inkml:trace>
  <inkml:trace contextRef="#ctx0" brushRef="#br0" timeOffset="3097.7695">14837 13778 349,'0'0'16,"0"0"-13,0 0 5,0 0 81,0 0-54,0 0 26,98 7-1,-72-7-60,-3-6 0,-1 1 0,-3-1-63,-2 1-108</inkml:trace>
  <inkml:trace contextRef="#ctx0" brushRef="#br0" timeOffset="4189.0028">15944 13471 494,'0'0'115,"0"0"-59,0 0 33,0 0-33,0 0-27,0 0 4,0 0-32,4 0 16,5 0-17,8 0 11,5 0-9,14 0-2,6 0 0,7 0 4,3 0-3,6 0-1,4 0 0,5 0 3,3-5-5,-2-3 3,-2 1-1,-6 1 0,-8 1-3,-4 2-14,-6 2-22,-11 1-31,-7 0 1,-13 0-81,-11 0-202</inkml:trace>
  <inkml:trace contextRef="#ctx0" brushRef="#br0" timeOffset="5193.0027">15972 13571 320,'0'0'68,"0"0"5,0 0-8,0 0-4,0 0-37,0 0-19,-15 5 8,15-2-13,0 3 0,5 3-5,10 2 13,3 0-8,7 6 14,5-2-9,3 0 17,3 0-22,2-6 0,-4 5 1,1-5 4,-4-2-5,-6 5 0,-3-4 5,-5 1-9,-4 0 4,-5-4-9,-3 2 9,-4 2-32,-1 1 28,0 4-2,0-2 6,-13 0 13,-2 2-13,-4-1 0,-3 2-1,-3 6 1,-6 4-46,-2 2-69,-3 3 102,-2-3 1,3 0-22,2-1-8,4-2 38,-3-2-11,2-3-2,1 0 14,2-4 3,6-2 13,0-2 3,5-2 25,2-2 14,0-2-32,3-1 15,2 3 2,3-6-9,4 1 21,1-2-27,1 0 8,0 0-11,0 0-17,0 0-7,0 4 2,6 0 0,6 3 5,7-1-2,1-2 2,6 0 4,4 0 1,5-1-11,6-3 1,7 0 0,9 0 6,8 0-6,10 0 0,0 0 15,2 0-10,-5 0-3,-7-2-2,-3-1-26,-10 1 26,-9 2-16,-9 0 3,-10 0 6,-12 0-40,-5 0 0,-7 0-27,0 0-113,0 0-9</inkml:trace>
  <inkml:trace contextRef="#ctx0" brushRef="#br0" timeOffset="9926.0006">15847 14785 513,'0'0'124,"0"0"-120,0 0-4,0 0 0,0 0 15,0 0-14,45 11 5,-33-9 8,4-2-5,1 0-7,2 0 17,2 0-16,0-9 9,0-3-12,-1 0 3,-5-2-1,-1-1-2,-4 2 0,-2-2-4,-1 0-4,-3-4 1,1 0 5,-3-1 2,-1-4-7,-1 0 8,0-2-2,0 1 1,0 4 0,0 2 5,0 3-3,0 7 8,0 2 42,-3 4-9,1 3 11,1-2-16,1 2-33,-2 0 3,2 0-8,0 2-7,0 16 7,0 12-17,0 9 17,0 8 0,0 1 8,0-3 2,0-1-10,0-4 2,0-4-1,-1-4 6,-5-5-7,2-6 0,1-3 4,0-4-15,0-5 14,3-3-3,-2-1 0,2-4-1,0-1-1,0 0-2,0 0-15,0-15 11,0-8-12,0-7 8,5-3 1,4 0 3,2 4 7,2 2 0,-2 8-2,1 2-5,-1 5 8,-2 6 0,-5 2-1,-2 4-3,-1 0 2,-1 0-5,0 0-19,0 0 5,0 4-15,0 5 19,0-4 7,0-1 5,-1-1 5,-4 0 6,2-1-1,-1 1 42,1 0-17,0 0-10,1-1-15,2 3-5,0 3-1,0-1 0,12 5-2,3 0 3,6 3 1,0 0 2,1 1-3,1-3 4,-5-1-8,-2-1 1,-4-4-70,1-4 13,-5-2-59,-2-1-157</inkml:trace>
  <inkml:trace contextRef="#ctx0" brushRef="#br0" timeOffset="10237.0057">16481 14605 555,'0'0'96,"0"0"-77,0 0 34,0 0-1,0 0-47,91-10 8,-64 5-13,0 1 5,-8 1-17,-1 3-10,-3 0-92,-14 0-160</inkml:trace>
  <inkml:trace contextRef="#ctx0" brushRef="#br0" timeOffset="10437.0037">16489 14786 192,'0'0'72,"0"0"-8,0 0 24,99-20-37,-74 7-29,0 5-19,-4 1-3,-2 1-16,-3 3-196</inkml:trace>
  <inkml:trace contextRef="#ctx0" brushRef="#br0" timeOffset="10667.0065">16939 14515 624,'0'0'141,"0"0"-119,0 0-11,0 0-8,-12 92 16,9-59-8,-1 0-7,-1-4-4,4-2 0,-1-3-10,2 0-2,0-1-67,0-2-21,0-2-23</inkml:trace>
  <inkml:trace contextRef="#ctx0" brushRef="#br0" timeOffset="11891.9992">16063 13228 17,'0'0'283,"0"0"-215,0 0-9,0 0 19,0 0-22,0 0-38,8-20 14,-1 17-29,4 1 5,-1-1 15,-1 3-19,-1 0 20,2 0-11,2 0-7,-1 10 6,3 8-7,-2 3-5,-2 2 0,-2-1-5,-3 0 0,-2-4-10,-3-2 10,0-1-3,0-3-19,0-3 27,-3 0 0,-2-4-29,3-4 25,1-1-17,1 0 7,0 0-2,0-14-48,4-7 64,6-7 3,3-4-1,2 2 53,3 0-9,-2 9-24,2 4 14,-4 7-30,-3 7 13,1 3-12,-1 0 2,1 6-3,0 9-1,-3 3-5,-1 3 13,-3 0-6,-2 1-7,0-1 0,0-2-9,2-1 9,-1-1-61,5-4-93,0-4-136</inkml:trace>
  <inkml:trace contextRef="#ctx0" brushRef="#br0" timeOffset="14868.999">17300 13475 305,'0'0'71,"0"0"12,0 0 11,0 0-6,0 0 0,0 0-48,0-20 16,0 19-17,0 1-22,0 0 17,0 0-34,0 0-6,0 6 5,0 16-25,1 11 26,1 11 0,-2 7 2,0 2 10,0 1-8,0-1-4,0 0 0,0-5 2,2-4-2,2-4 0,-2-4 0,1 2 1,1 0-1,-1-1-1,1-3-20,-2 0-65,-2-1-16,0-3-21,0-3 22,0-9-138</inkml:trace>
  <inkml:trace contextRef="#ctx0" brushRef="#br0" timeOffset="16078.0158">17769 13630 466,'0'0'137,"0"0"-65,0 0 32,0 0-65,0 0-12,0 0-27,-8-1 0,5 5-9,-4 14 8,2 4 1,-4 7 0,3 3 5,3 1-7,-2 2 2,5-2 0,0-5-5,0-2 5,8-5 0,3-8 0,1 0-12,1-3 10,-1-4 2,4-1 0,1-5-10,4 0 11,6-2-1,-1-13 0,4-2 9,1-2-24,-2-1 8,4-4-38,-2 2 4,-6-2-20,-7-1 38,-4 4 14,-5-3-1,-5 1 10,1 1 8,-5-1 43,0 5 30,0 4-28,-2 0 1,-4 3-6,2 5-38,1 5 36,3 1-31,-2 0-8,1 0-7,-1 11-8,-5 14 8,7 10-7,-1 1 13,1-2-6,0-5 0,0-2 0,0-4-4,4-4 4,6-3 0,4-2 0,5-1-40,3-5 24,3 0-7,4-3-22,3-5-74,-1 0-98</inkml:trace>
  <inkml:trace contextRef="#ctx0" brushRef="#br0" timeOffset="17216.0157">18437 13982 558,'0'0'60,"0"0"-49,0 0-6,0 0 38,0 0 10,0 0-46,62 3 18,-43-3 7,3 0-30,0 0 27,1-9-23,2 0-6,2-3 17,0-4-17,-3-1 0,-2-3-2,-4 1-14,-3-1 5,-5-2-15,-5-2-3,-5-2 28,0 2-9,0 3 10,-2 3 11,-8 4-3,-2 2 30,4 4-15,4 4-16,1 0 12,3 4-12,0 0-7,-2 0 0,2 0-16,-3 5 13,-1 20-2,-2 6 5,2 10 32,-1 4-26,-1 0 7,3 2-12,0-5 11,1 0-6,2-4-6,0 0 0,0-6 0,0-4 4,0-6-5,0-2 1,0-8 0,0-4-2,3-7 2,-3-1 0,2 0-5,3-1 6,-1-19-1,11-6 0,3-13 0,6-6-11,4 4-5,-1 8-21,-4 6 34,-3 8-20,-5 3 23,-3 4-2,-4 9-14,-2 3 12,-5 0-78,-1 0-56,0 13-42,-3 0 0</inkml:trace>
  <inkml:trace contextRef="#ctx0" brushRef="#br0" timeOffset="17404.0334">18804 14035 142,'0'0'150,"0"0"12,0 0-68,0 0-36,0 0-41,-27 82-10,42-69 13,6-1 9,3-2 1,0 1-5,0-2-20,-1 2-5,0 2 0,-4-2 3,-1-1 1,-6-1-4,0 0-49,-3 0-26,-5-4-235</inkml:trace>
  <inkml:trace contextRef="#ctx0" brushRef="#br0" timeOffset="18146.0795">19211 13580 581,'0'0'40,"0"0"-5,0 0 69,0 0-42,0 0-32,0 0-30,-21-1 0,21 1-19,15 0 11,5 9 8,8 1 9,7 1-9,3-4 2,5 1 6,1 1-6,-3-1-2,-3 2 0,-5-1 0,-4-1 6,-2-1-6,-3-4 1,-1 2-1,-4 1 1,-7-2-1,-2 1 0,-8 2-6,-2 0 6,0 6 0,-6 5 5,-14 2 2,-5 3-1,-5 3-6,-4 3 0,-7-3 4,-1 2-4,-5-1 0,-2 0 0,4-1-1,4-1 0,6-2-32,10-5-54,5 1-48,6-6-93</inkml:trace>
  <inkml:trace contextRef="#ctx0" brushRef="#br0" timeOffset="19045.7009">20591 13543 214,'0'0'192,"0"0"-129,0 0 29,0 0-39,0 0-50,0 0 14,-53 25-12,30-10 9,-6 2 10,-4 1-17,-2 1-1,-4 1-6,6-2 4,1-2 1,-1-2-3,4-2 3,3-3-1,0-1 4,4 0-2,4-4 9,3 0-10,3-2 44,4-1-17,3 1-9,4-2 17,1 3-40,0 2 0,0 3-10,8 10 3,12 2 5,7 1 4,5 3 5,1-4 1,2-4-2,-1 2-7,-3-3 1,5-2 0,-2-2 6,2-1-6,0-5-6,-5 3-14,-5-2-18,-8-2-47,-5 3-80,-7-4-35,-5 1 24</inkml:trace>
  <inkml:trace contextRef="#ctx0" brushRef="#br0" timeOffset="19947.0541">20999 13513 544,'0'0'55,"0"0"-15,0 0-35,0 0 11,0 0 26,0 0-40,-57 106 40,52-68-3,4-4-6,1 0-9,0-4-24,14-6 0,5-4-6,4-5 4,0-8 1,4-4 1,1-3 0,4 0-4,1-9 8,4-4-4,1-10 0,0-1-2,-5-2-5,-8-2 5,-8 3 2,-7 0 8,-6 1-2,-4-2-6,0 5 15,0 5-9,0 5 31,0 7 1,0 4-12,0 0 22,-3 0-48,-3 12-2,-2 15-1,-2 4-6,4 4 9,0-5 0,6-3 2,0-3-10,0-3 8,11-3-1,3-4 1,6-2-54,7-3 20,4-3-19,4-3-104,-4-3-198</inkml:trace>
  <inkml:trace contextRef="#ctx0" brushRef="#br0" timeOffset="21033.0167">21745 13867 512,'0'0'4,"0"0"50,0 0 19,0 0-32,0 0 15,0 0-40,0 28 9,1-28 8,10 0-23,3 0 5,10 0 6,6-3-13,0-12 6,0-2-14,-11-1 0,-2-3-1,-8-1 2,-5-3-1,1-3 0,-4 1 2,1-2-8,-2 2 6,0 8 0,0-1 0,0 9 4,0 6-4,0 2 0,0 3 1,0 0-7,-2 0 6,2 0-9,0 10 4,0 16 10,-1 9 2,-5 10 10,4 2-3,1 0 19,1-5-25,0-2-8,0-6 0,0-7 6,0-2-6,0-3 0,0-9 1,0 2 1,0-4 1,0-3-3,0-1 0,0-7 4,0 0-4,0 0 0,0-7 4,0-13-7,0-7 3,3-3 0,6-1-2,5 2 0,2 1-2,3 4 4,2 5 0,0 7-11,-2 3 9,-1 6 2,-6 1-1,-2 2-11,-1 0 1,-4 0 8,-2 5-36,-3 5 16,0 1-34,0-1 14,-8 3 30,-7 1 8,-1-1 0,1-3 5,3-1 0,3-2 1,5 2-1,4 1 0,0 0-1,0 0-7,14 3 8,9-2 6,4-3 3,4 1 16,2-3-20,-1-1-5,-4-1 0,-4-1-7,-4-1 0,-6-1-46,-1 2-34,-5-3-65,-1 0-157</inkml:trace>
  <inkml:trace contextRef="#ctx0" brushRef="#br0" timeOffset="21589.014">22527 13211 536,'0'0'98,"0"0"-47,0 0 2,0 0-49,0 0 7,-35 87 21,29-38 0,0 8 22,0 0-22,1 2-16,0-2-13,5 0 1,0-1-4,0-2 0,0-1 3,0-4-3,-3-5 0,0-5 0,-2-9-2,-1-2-48,2-9-73,-5-8-106</inkml:trace>
  <inkml:trace contextRef="#ctx0" brushRef="#br0" timeOffset="26883.0495">13413 13324 285,'0'0'148,"0"0"-63,0 0-21,0 0-1,0 0-4,0 0-24,0 0 35,0-1-25,0-2-11,0 3 8,0 0-42,0 0 3,0 0-3,0 0 13,0 0-24,0 0 11,0 15 0,0 8-10,2 8 15,2 5-5,1 3 0,4 2 8,-3 3-14,4 2 10,1 3-4,-2 1 2,4 2 2,-1-1-4,0 0 0,-3 2 5,-3 1-11,-4 3 6,-2 6 0,0-1 1,0 5 5,0-2-6,0-6 0,0 3 2,0-3-5,0-2 5,0 0-2,1-6 1,1-6 1,-2-2-2,0-13 0,0-3-19,0-11 8,-3-6-60,1-10-102,2-5-158</inkml:trace>
  <inkml:trace contextRef="#ctx0" brushRef="#br0" timeOffset="29095.5124">13318 13324 245,'0'0'107,"0"0"-6,0 0-48,0 0 42,0 0-34,0 0-20,-7-3 6,5-1-34,2-1-1,-1 1-12,1-4 10,0 1 5,0-4-15,0-3 0,7 1-5,5 0 7,2 0-2,0 2 0,1-2 1,5 1-3,-2 1 2,3-3 0,1 2-3,-1-1 5,4-3-2,1 1 0,3-2-4,1 3-1,2 0 5,2 3-10,-1 1 9,3-1-33,1 3 31,-6-8 1,-4 9-3,0-2 1,-2 2 4,1 2 0,0-3-1,3 2 2,0 0-1,3 1 0,2 3 0,2-1-3,-2 1 3,2-1 0,1 2-1,-2 1 7,-3 0-6,0 0 0,-2 0-6,-2 0 6,3 1 0,1-1 2,0 0-6,1 0 8,2 0-6,-2 0 2,1-1-1,0-3-3,1 4 4,-4 0 0,2 0 5,-2 0-5,-1 0 0,0 0-1,1 4 5,2-3-8,5-1 4,6 0 0,6 0-1,7-8 1,4-3 0,3-4 0,-1 1 2,-2 2-7,-3 1 5,0-1 0,0 6 5,3 2-4,-2-1-1,4 5 0,1-4-2,2-1 1,7-1 1,-1 2 0,3-3-2,0 3 4,-3-2-2,-1 2 0,-5-1 1,-5 2 1,-3 3-2,-7 0 0,-3 0 5,-5 0-4,3 0-1,-1 0 0,6 0 2,4 3-2,5 0 0,4-1 0,6-2-3,0 0 3,8 0 0,-2 0 0,1 0-2,0 0 2,-2-2 0,-3 2 4,-1 0-4,0 0 0,-1 0 0,0-2-1,5 2 4,-1 0-3,10 0 0,11 0 0,7 0-1,8-3 3,1-1-2,2 0 0,0-1 2,-5 3-4,-1-1 2,-5 3 0,-2 0 4,2 0-1,6-1-3,4 1 0,2-4 1,3-1-6,-2-1 5,1-4 0,-3 3 0,-6 1 4,-4 2-4,-5 4 0,-4-3 1,-1 0 7,2 1-8,0 2 0,3 0-1,-3 0 2,1 0-2,1 0 1,0 0 0,0 0 1,-1 0-1,-2 0 0,-7 0 0,-3 0 3,-5 0-3,-2 0 0,5 0 1,3 0-5,-1-3 4,-4-1 0,-3 1 0,-3-3 4,-4 0-4,-2 2 0,-6 0 1,-4 4-6,-4 0 5,-9 0 0,-1 0 2,-5 0 1,-1 0-3,-5 0 0,0 0 0,-5 2-1,-3 2 1,0-1 0,-4 1-1,-3-2 3,1 1-2,-1 2 0,3-4 1,2 4-2,0-2 1,-1 0 0,1 0-2,1-3 4,-2 1-2,0 1 0,-5-1-1,1 2 0,-3 0 1,-1-3 0,5 0-3,-1 2 6,-3-2-3,0 3 0,-8-3 3,-1 0-6,-4 2 3,-2-2 0,0 0 10,0 0 2,0 0 6,0 4 0,0-3-9,0 2-1,0 2-8,0 3 0,-3 2 5,0 2 0,0 2-5,0 4 0,-2 4 4,-2 4-6,1 6 2,-3-3 0,0 9 0,-3 4 3,0 2-3,-3 6 0,3 1 2,0 5-4,0 2 2,3 2 0,2 0 2,4 1-2,0-1 0,3-1 0,0 1 0,4-3-5,7-1 8,-2-2-3,1-3 0,-1-4 2,-3-7-4,0-8 2,-1-2-54,0-8-8,1-12-91,0-9-309</inkml:trace>
  <inkml:trace contextRef="#ctx0" brushRef="#br0" timeOffset="31840.0333">13469 14920 187,'0'0'63,"0"0"-42,0 0 33,0 0-16,0 0 7,0 0 3,-3 0-39,3 0 6,0 0 1,0 0 20,0 0 29,0 9-27,6 4 12,4 3-24,2 3-22,4 1 3,1 2-7,4 1 0,0-2 3,-2 1-1,2-4-2,-3 2 0,1-2 4,-1 0-9,-3 0 5,3-3 0,-3-3 3,4 0-3,0-2 0,3-2 0,-2-2 5,4-1-5,-3-3 0,3-2 3,0 0-2,1 0-1,4 0 0,-4 0 0,2 0 3,3 0-3,0 0 0,4 0 1,5 0-3,3 0 2,7-5 0,2 0 0,-1 1-2,0-2 2,-4-2 0,-3 4 3,2 1-13,-2-1 11,6 0-1,2-5 0,3 1 1,-1-2-1,-1 2 0,-2 1 0,2 1-6,-1 2 6,1-1 0,8 0-2,7 1 3,10-3-1,1-1 0,10-1 1,5-2 2,2 3-3,6-3 0,-5 3-1,-4 1 19,2-1-13,-3 0 3,0 1-5,2-2 15,-4 0-13,4-1-5,-1-1 0,2 1 10,5-3-10,1 3 0,3 1 2,-3 0-4,-5 1 2,-1 4 0,-3-2-2,-1 3 18,-4 0-15,0 0-1,3-2 7,3 1-6,7-2-1,11 0 0,5-3 0,6-1 3,4 0-3,-1 2 0,-2 0 2,-5 2-2,-8 3 6,-6 1-6,-5 2 0,-4 0 13,2 0-14,1 0 1,7 0 0,3 0 4,3 0-4,-2-6 0,1 0 0,3-3 6,-9 2-10,0 1 4,-11-2 0,-8 4 2,-6-1-2,-7 2 0,-1 1-2,-1 1 9,0-2-10,-1-4 3,-2-1 0,1 0-4,-1 3 8,-4-2-4,-2 0 0,-6 4 0,-4 0-4,-2 1 4,-3 2 0,-2-3 4,2 2-3,-6-1-1,-2 0 0,3 2 1,1 0-2,2 0 1,8 0 0,5 0-3,7 0 6,10 0-3,8-2 0,7-3 3,3 1-4,4-1 1,2 2 0,0-3-5,-1 3 7,-7 0-2,-7 0 0,-6 1 0,-4-1-4,-4-2 4,-8-1 0,-3-2 5,-9 2-5,-5 0 0,-4 1-1,-8 2 2,-7-1-1,-11 3 0,-7-1 0,-4 2 1,-2 0 10,0-1 23,0 1 19,0-2-51,-3-1 23,1 3-23,2-2 1,0 1 7,0-2-8,0-2-2,0 1 0,0-2 1,0-5-6,0 0 5,0 1 0,0-5-6,0-1 9,0-3-3,0-4 0,5 0 2,2-3-4,-2-1 2,-1 0 0,1-2-3,-5 3 9,0-3-6,0 2 0,0-4-12,0 0 9,0 1-36,1-3-71,5 10-129</inkml:trace>
  <inkml:trace contextRef="#ctx0" brushRef="#br0" timeOffset="32751.2735">23703 13714 433,'0'0'32,"0"0"-31,0 0 89,93 0-60,-54 0-7,4 0 25,5-3-36,-2-1 16,3-1-28,-1-1 11,-3 1-11,2 1 0,-5-2-55,-4 3-35,-10 0-166</inkml:trace>
  <inkml:trace contextRef="#ctx0" brushRef="#br0" timeOffset="33566.0225">25073 13377 279,'0'0'102,"0"0"-88,0 0 1,0 0 45,0 0 12,0 0-54,-79-38 36,57 38-37,-4 0-14,0 14 28,-3 7-24,1 5-8,1 2 1,4 4-2,4-2 2,4 0 0,5-4 0,5-2 11,5-2-6,0-2-5,15-3 0,9-1 4,6-6 7,4 0-8,3-6-2,1-3 2,-2-1-3,-3 0-7,-1 0-28,-3-7-40,-4-5-57,-3-2-326</inkml:trace>
  <inkml:trace contextRef="#ctx0" brushRef="#br0" timeOffset="34026.0341">25387 13260 630,'0'0'56,"0"0"-36,0 0 28,0 0-27,0 0-18,0 0 3,-19 57 4,8-22 9,0 5 12,2 0-19,0-5 15,3 0-14,0-9-11,3 1 0,2-5 4,1-4-11,0 0 5,0-7-5,0-4-2,9-1 7,4-4 0,2-2 0,6 0 7,-1 0-7,5 0 0,-1 0 5,-1 0-4,1 0-1,-1 0-28,5-3 13,2-2-64,4 0-59,-2-3-173</inkml:trace>
  <inkml:trace contextRef="#ctx0" brushRef="#br0" timeOffset="34524.0175">25995 13258 432,'0'0'87,"0"0"15,0 0-38,-83 40-33,63-12-24,-1 2-7,1 8 0,1-4 2,5-1 3,3-2-5,4-8 1,5-2-2,2-2-2,0-6 3,9-5-1,6-2-14,3-5 12,4-1 6,2 0 0,3-4 23,3-10-19,-2-1-2,-4 0-5,-5 0 0,-6-2 19,-4-1 11,-2-3 17,-6 2-17,-1-4-22,0 2-10,0-3 2,0 2-108,0 1-38,-7 3-346</inkml:trace>
  <inkml:trace contextRef="#ctx0" brushRef="#br0" timeOffset="35451.0199">26528 13308 355,'0'0'84,"0"0"-20,0 0 35,0 0-15,0 0-2,0 0-55,-11-36-1,2 32-26,-7 2 9,1 2-11,-4 0 2,1 0 0,-2 6-8,3 6-1,1 2 4,3 2 4,1 0-1,3 4-5,5 1 7,1 0 0,3 3-2,0 2-15,7-2 4,5 2 10,7-3-4,3-2 0,1-1 7,1-2 0,-3-1-2,-4-3 5,-4-3-6,-7-1 3,-3 0-22,-3-1 22,0 0-12,-6 2 12,-12-3 8,-3 2 4,-1-4-10,-2-4-2,0 1 1,0-3-3,2 0-43,-1 0-43,3 0-72,1-1-87</inkml:trace>
  <inkml:trace contextRef="#ctx0" brushRef="#br0" timeOffset="36031.9779">26802 13317 479,'0'0'206,"0"0"-162,0 0-11,0 0-33,0 0 0,0 0-12,-12 105 12,12-69 0,0-1 0,8-5 0,1-6-4,3-3 4,4-4 0,0-4 0,0-3 0,1-5 0,1-5 0,0 0 3,8 0 25,0-3-21,6-9-6,-3-3-1,0-4 11,-4-4-11,-2-1 0,-6-6 4,-1 0 14,-6 1-18,-7 1 0,-3 5 20,0 4-11,0 3 9,0 3-18,0 4-15,-2 1-48,1 1-120,1 0-284</inkml:trace>
  <inkml:trace contextRef="#ctx0" brushRef="#br0" timeOffset="36529.3995">27459 13204 546,'0'0'100,"0"0"-59,0 0-38,0 0 6,0 0-18,0 0 16,0 101-7,-4-64 35,-4 1-34,-3-3 28,4 0-3,-3-6-23,2 2 9,2-3-11,0 1-1,4-4 0,2-2-12,0-4 11,0-4-46,0-4-23,5-6 44,1-5-42,2 0-36,2-3 54,0-15-163</inkml:trace>
  <inkml:trace contextRef="#ctx0" brushRef="#br0" timeOffset="36985.3889">27459 13326 509,'0'0'165,"0"0"-85,-11-84-40,13 55-40,17 3 6,6 4-9,5 4 3,-1 4 0,-7 7-8,-2 2 8,-7 5 0,-3 0-1,-1 0 9,0 15-11,-1 6 3,-4 5 0,-4 4-8,0 3 8,-13-1-27,-14 1 10,-7-5-55,-2-1 16,3-6 4,5-4 27,8-3 13,7-4-3,5-1-1,7-3 12,1 2-44,0-1 17,7 2-5,11 2 36,3-2 9,5 3 6,-1-1 42,2-1 6,-1-1-2,0 1-4,-5 1-26,0 0-24,-2 1 7,-2 2-9,-1-3-5,-3 0 0,1-1-13,-2 0 7,-2-5-48,2 3-54,-6-5 4,0-3-54</inkml:trace>
  <inkml:trace contextRef="#ctx0" brushRef="#br0" timeOffset="37326.0297">27858 13344 555,'0'0'34,"0"0"-24,0 0 32,0 0 9,0 0-46,0 0-10,-1-3 1,1 24 4,0 4 15,0 6 19,0-1 8,0-2-41,0-1 15,0-1-16,0-2 0,0 0 0,0-1-13,0-7-28,0-2 1,0-5 17,0-3-57,0-4-53,0-2-125</inkml:trace>
  <inkml:trace contextRef="#ctx0" brushRef="#br0" timeOffset="37593.1277">27886 13337 520,'0'0'12,"0"0"15,-2-87-20,4 63 10,6 6 51,1 3-20,5 5-6,-2 2 4,3 1-38,1 1 28,1 0-25,3 3-11,1 0 6,-3 1-1,-2 2-5,-3-1 0,-2 1-24,0 0 4,1 1-65,-5 10-53,-5 4-48,-2 0-89</inkml:trace>
  <inkml:trace contextRef="#ctx0" brushRef="#br0" timeOffset="37818.0362">27939 13389 232,'0'0'126,"0"0"30,0 0-31,0 0-39,0 0-85,0 0 10,93 0-11,-77 6-13,-1 1 11,0 4-82,-8-1-93,-7 1-133</inkml:trace>
  <inkml:trace contextRef="#ctx0" brushRef="#br0" timeOffset="38050.0282">27814 13660 129,'0'0'41,"0"0"88,0 0-51,0 0 31,0 0-21,0 0-16,100 5 5,-76-5-39,1 0-20,-1-3-11,-3-1-4,3 3-6,-2-5-27,-3 2-89,1-2-81,-8-4-223</inkml:trace>
  <inkml:trace contextRef="#ctx0" brushRef="#br0" timeOffset="39380.0428">29559 13446 417,'0'0'182,"0"0"-87,0 0-13,0 0-28,0 0-34,0 0-17,-33-30 15,20 30-18,-3 0 0,-4 6-3,2 11-3,-6 4 6,2 3 0,0 2-6,2-1 1,6-1 5,6-3 0,3-1-5,5-4 3,0-1-5,14-1-2,10-5 2,6-6 7,4-3 1,2 0 2,0 0 3,1-10-3,-1-6-3,-7 0 0,-3-4 1,-8 1-6,-5-2 5,-5 1 0,-5-1 14,-3 3-6,0 1-8,0 5 0,-6 2 0,-4 4-5,2 1 5,2 1-12,3 4 5,3 0-33,0 0 23,0 0-23,0 0 4,0 1 29,0 6 1,7 0 6,7-1 14,2-2-14,0-2 22,7-2 0,1 0-22,0 0 25,2 0-13,0-8-10,-2-3 4,1-3-6,-1-3 0,-5 0-7,-7-1-8,-9-1 10,-3-1 5,-10 2 0,-14-1 0,-3 2 0,-3 2 0,1 3 3,0 5 4,7 4 35,7 1-26,7 0 0,8 2-11,0-1-5,0-1-12,8 1-21,11 0 15,9-2 15,5 1 3,3 1 0,5 1 20,-1 0-20,0 0 20,-4 13-10,-8 5-7,-6 6 22,-5 1-19,-6 3-1,-1-1 15,-6 0-12,-1-1-8,2-3 8,0-2-3,2 0 5,0-2-10,4 1 0,8-5 1,5-5 6,6-1-7,8-4 0,7-5 6,6 0-20,4-6 3,1-15-120,2-4-126</inkml:trace>
  <inkml:trace contextRef="#ctx0" brushRef="#br0" timeOffset="40607.8729">25136 14375 453,'0'0'88,"0"0"-2,0 0 3,0 0-55,0 0 21,0 0-55,-44-23 6,21 23-13,-4 8 7,-1 9 0,-1 4-2,4 4 8,4 7-6,2 2 0,6 6 2,3-3 9,6-1-8,4-1 7,0-5-8,0-3 5,13-5-12,1-4 5,3-2 0,1-6-1,5-4 1,2-4-13,2-2-8,3 0-63,1-4 40,-1-9-70,-6 1-200</inkml:trace>
  <inkml:trace contextRef="#ctx0" brushRef="#br0" timeOffset="41087.0338">25500 14419 229,'0'0'102,"0"0"-57,0 0 57,0 0 8,0 0-57,0 0-23,-87 108-12,80-70-13,2-3-5,4-4 0,1-1 7,0-4-13,1-7 6,13-5 0,1-5-1,1-5-23,5-4 19,3 0 0,3-4 10,4-14 29,0-5-34,2-1 2,-5-3-2,-5 0 0,-7-2 0,-13 2 0,-1-2 7,-2 2 11,-9 5-17,-10 2 27,-11 7-28,-3 5-5,5 8-61,4 0-74,6 0-213</inkml:trace>
  <inkml:trace contextRef="#ctx0" brushRef="#br0" timeOffset="41942.0352">26020 14345 403,'0'0'18,"0"0"-17,0 0 32,0 0-33,0 0 45,0 0 56,17 79-54,-17-42 20,0-2-26,-3-1-34,-1-4 15,2-4-22,1-1 3,1-2-11,0-4 8,0 0 0,0-7-3,4-2-30,-2-4 31,-2-4-8,1-1-15,1-1 19,-1 0-10,5-1 16,-2-16-6,1-6-16,-1-4 22,-1-6-23,0-1 19,0-4-12,3 1 16,-1 2 0,-2 3-5,0 8 18,0 3-13,1 4 26,-1 5-14,3 3 22,6 2-29,2 2-2,2 5-3,-1 0 0,3 2 0,-3 14 0,1 1 4,-4 5 24,-2 3-25,-4-3 16,-3-1-12,-3-1 11,0-5-18,0 0 0,0-6 2,0-3 3,0-5-5,0-1 0,0 0 1,0 0 14,0-7-8,5-11 1,2-11-2,5-2 3,-1 0 2,2 3-11,2 2 5,0 8 13,1 6-18,-4 6 0,0 6 2,-1 0-8,-1 4 6,0 14 0,0 4-3,-3 5 5,-1 5-2,0 1 0,-3 1 3,1-1 3,-1-2-6,2-7 0,-2-2 0,-2-2 8,1-4-20,-2-2 12,0-2-57,1-4-20,-1-7-121</inkml:trace>
  <inkml:trace contextRef="#ctx0" brushRef="#br0" timeOffset="42564.0401">26671 14370 492,'0'0'115,"0"0"-78,0 0-37,0 0 0,0 0 6,0 0 8,0 77 53,-5-44 0,-2-1-44,-3-1 21,2-2-40,4-1-4,1-1 0,0-3 8,1-2-10,2-1 2,0-3 0,0-3-6,0-4 6,0-4-8,0-2-15,0-5-35,0 0 12,0 0 7,0-11 15,6-8 15,5-7-15,0-4 24,-2-4-3,-1-1 4,-5-1-3,0-2 2,-3 3 0,0 1 52,0 2-12,3 2 7,4 7-17,4-5-24,3 2 10,2 3-16,1 4 0,0 12-8,-1 7 5,1 0-1,-2 0 4,1 15-12,2 3 12,-7 3 7,-1-1 8,-4 1 8,-5-2-21,-1-1-2,0 2 0,-1-4 1,-15 2-17,-4 2 16,-5 1-19,-2-1-7,-3 1-56,0-2 23,3-4-12,4-4-197</inkml:trace>
  <inkml:trace contextRef="#ctx0" brushRef="#br0" timeOffset="43264.5908">27004 14363 655,'0'0'94,"0"0"10,0 0-55,0 0-43,0 0-7,0 0 1,-9 41 0,-2-11 1,2 4 2,0 4-3,1-1 0,0 1 5,0-3-8,4-3 5,-1-6-2,3 0 3,2-3-3,0-5 0,0-3-2,4-3-5,3-5 0,4 0 7,8-6 0,8-1 7,9 0-3,9-9-4,1-8 0,0 2-29,-1 3 1,-8 5-39,-2 4 25,-12-5-59,-4 4-135</inkml:trace>
  <inkml:trace contextRef="#ctx0" brushRef="#br0" timeOffset="43636.0366">27641 14325 621,'0'0'176,"0"0"-109,0 0-37,0 0-17,0 0-13,0 0-6,-8 59 3,-1-24 6,2 2 17,-3-2-13,4-7 2,0 1-5,3-5 0,-1-1-4,3-2 0,-1-3-18,2-3 18,0-6-44,0-3-74,3-6-6,7 0-130,-1-3-133</inkml:trace>
  <inkml:trace contextRef="#ctx0" brushRef="#br0" timeOffset="43894.4902">27630 14316 597,'0'0'23,"0"0"41,0 0 8,0 0-14,54-91 8,-37 74-36,2-3-7,2 5 1,-2 3-20,1 5-4,-7 5 0,3 2-4,-2 0-7,1 0 10,-3 17-23,-1 0-11,-3 2-48,-3 2 1,-2-4-18,-3 2-76,0 2-57</inkml:trace>
  <inkml:trace contextRef="#ctx0" brushRef="#br0" timeOffset="44117.1193">27742 14452 285,'0'0'149,"0"0"-4,0 0-60,0 0-56,85-15-23,-73 15 6,-1 0-12,-3 0-9,-3 4-61,-5 7-174,0 2-119</inkml:trace>
  <inkml:trace contextRef="#ctx0" brushRef="#br0" timeOffset="44346.2806">27612 14714 60,'0'0'195,"0"0"-84,0 0 47,0 0-54,81 0-25,-57 0 1,-2 0-53,-1 0-17,0 0-10,0 0 4,-3 0-6,3 0 2,-2-6-80,-2-2-74,0-1-264</inkml:trace>
  <inkml:trace contextRef="#ctx0" brushRef="#br0" timeOffset="44873.034">28388 14225 308,'0'0'312,"0"0"-279,0 0-28,0 0-1,0 0 7,0 0-11,66-3 0,-33-2 11,1-1-7,-1 2-6,-2-1 2,-2 2 0,-4 0-11,-3 1-27,-7-1-184</inkml:trace>
  <inkml:trace contextRef="#ctx0" brushRef="#br0" timeOffset="45180.0369">28479 14232 369,'0'0'65,"0"0"-49,0 0 121,0 0-66,0 80-11,0-54 5,0 0-37,0-2 4,0-3-32,0 4 7,3-4-3,2 0-4,-1 4 0,-2-7-1,-2-1-23,0-2-1,0-3-3,0 0-16,0 0 1,3-4 0,1-3-134,6-5-108</inkml:trace>
  <inkml:trace contextRef="#ctx0" brushRef="#br0" timeOffset="45602.0568">28893 14244 575,'0'0'82,"0"0"-81,0 0 4,0 0-5,0 0 0,0 0 10,0 71-1,-5-38 36,-4 2-17,-3-1-19,5-1 35,1-1-44,3-3 5,0-1-1,3-2-2,-2-4-2,-1-4 0,2-3-14,1-3 13,0-4-69,0-8-47,0 0-154</inkml:trace>
  <inkml:trace contextRef="#ctx0" brushRef="#br0" timeOffset="45883.4742">28942 14220 748,'0'0'61,"0"0"-51,0 0-4,81-54-6,-50 37 0,-1 3 0,-7 4 3,-3 2-2,-5 5-1,-2 3 0,-2 0-5,-2 0-31,-2 0-38,-4 8-70,-3 7-121</inkml:trace>
  <inkml:trace contextRef="#ctx0" brushRef="#br0" timeOffset="46100.4748">28936 14413 282,'0'0'119,"0"0"28,0 0-84,92 4-8,-69-2-52,-2-1 5,-2 3-8,-9 3-21,-5 2-65,-5 3-151</inkml:trace>
  <inkml:trace contextRef="#ctx0" brushRef="#br0" timeOffset="46321.0345">28913 14645 258,'0'0'37,"0"0"-1,0 0 81,0 0-12,0 0-33,0 0 14,69 7-51,-44-7 55,1-4-72,-4-4-3,-2 2-15,-3 0 0,-2 0-14,-1 0 10,-5 0-114,0-2-75,-5 1-179</inkml:trace>
  <inkml:trace contextRef="#ctx0" brushRef="#br0" timeOffset="46910.0352">28108 14241 302,'0'0'106,"0"0"-40,0 0 13,0 0-66,0 0 34,0 0-11,26-15-10,-3 9 44,7-2-51,4 1 8,5 1-25,3 4 11,0 2-13,4 0 0,-6 0-15,1 5-19,-6 1-78,-5-3-67</inkml:trace>
  <inkml:trace contextRef="#ctx0" brushRef="#br0" timeOffset="48655.0443">29570 14176 502,'0'0'112,"0"0"-27,0 0 28,0 0-56,0 0-36,0 0-21,0 10-12,0 13 8,0 8 4,0 6 0,0-1-4,0-1 4,0-3 0,-2-3 3,-4-1-1,0-6-4,-1-1-1,1-3-66,2-5 8,1-3-34,1-7 8,2-3-2,0 0-14,0 0 52,0-2-16,6-13 5,0-3 55,1-3 2,2-4-9,-3-4 9,2-4-55,1-2 60,-5 1 4,-1 2 69,-3 2 55,0 2 0,0 3-15,0 4 2,0 6-52,0 6 2,0 8-24,0-4-38,5 2 4,4 3-7,4 0 0,4 22-11,2 10 1,-2 6 10,-1-1 0,-1 1 5,1-3-4,-1-2 0,6-3-1,1 2 1,0-4 8,3 0-9,-8 0 0,-1-12 3,-3-2-3,-6-7 0,1-3 0,-3-3 0,0-1 11,0 0-11,1-5 57,1-11-40,2-8 17,0-4-33,0-3 3,0-2-1,-2 0 3,-1 3-10,-3-2 4,-1 4-3,-1 1-8,1 2 7,-1 6-29,4 4-24,-1 2-67,2 3-62,-2 3-210</inkml:trace>
  <inkml:trace contextRef="#ctx0" brushRef="#br0" timeOffset="48954.7748">30231 14099 620,'0'0'137,"0"0"-96,0 0-30,0 0-11,0 0-34,0 0 30,0 124 8,0-76-1,-7-3 14,-1-4-10,0-5 0,1-2-7,4-2 3,0 0-19,3-4-1,0-5-20,0-6-49,6-10-102,0-7-139</inkml:trace>
  <inkml:trace contextRef="#ctx0" brushRef="#br0" timeOffset="49206.038">30328 14050 742,'0'0'2,"0"0"-1,0 0 12,0 0-8,85-47 10,-69 45-15,0 2 11,0 0-8,-2 0-3,1 4 1,5 8-7,1 0-4,1 4-38,2-2-79,-3 0-214</inkml:trace>
  <inkml:trace contextRef="#ctx0" brushRef="#br0" timeOffset="49451.0312">30299 14338 264,'0'0'89,"0"0"-9,0 0 9,0 0-9,84-2-45,-71 2-9,0 0-17,0 0-7,-3 0-4,-1 0-7,-3 2-143,-6 6-161</inkml:trace>
  <inkml:trace contextRef="#ctx0" brushRef="#br0" timeOffset="49685.0386">30155 14645 197,'0'0'46,"0"0"74,0 0 2,0 0-8,0 0-25,92 16-51,-60-16 32,0 0-54,0 0-11,1 0 3,0 0-8,-4 0-1,4 0-100,-3-3-149</inkml:trace>
  <inkml:trace contextRef="#ctx0" brushRef="#br0" timeOffset="50299.0508">31007 14217 509,'0'0'9,"0"0"2,0 0-6,0 0-7,0 0 2,-91-77 0,73 72 0,3 4 24,-3 1 29,1 0 3,1 6-48,1 9 5,3 0-13,5 5 0,2 2-12,2 1 12,3 1 0,0-1-3,0-1-1,9 1 4,2-7 0,5 5 6,5-1 0,2 0 1,2-1 2,3-1-4,-1 2 5,-2 1-10,-1 0 0,-6 0 2,1-5-6,-7 0 5,0-6-1,-7-1 0,-5 0-3,0 0 3,-15 3 0,-9-3-10,-3 0 7,-3-1-1,-4-5 4,3 3-2,0-3-1,-1 2 3,8-2 0,-6-2-41,5-1-48,1 0-170</inkml:trace>
  <inkml:trace contextRef="#ctx0" brushRef="#br0" timeOffset="51002.0361">31454 14251 396,'0'0'70,"0"0"24,0 0-3,0 0-17,0 0-4,0 0-64,-12-67 20,-4 59 11,-2 2-32,-6 5 4,2 1-9,-5 0 3,0 6-11,-2 13 8,1 4-1,1 3 1,7-1-21,4 2 17,6 3 4,9 1 0,1-2-21,3 2 16,16 2 5,8-3-7,3-2 4,1 0 3,2-6 0,-3-1 0,-5-1 1,0-2-1,-5 1 0,-5-5 0,-6-2 12,-6-3-15,-3-2 3,0 3 0,-11 1 12,-8-1-12,-5 0-21,-3 1-26,-1-4-96,-8 1 2,0 1-89,-4-2 64</inkml:trace>
  <inkml:trace contextRef="#ctx0" brushRef="#br0" timeOffset="52391.1686">25243 15471 495,'0'0'65,"0"0"-10,0 0 7,0 0-17,0 0 16,0 0-44,-6 19-13,6 6 46,-1 4-33,1 5 4,0 3-21,0 1 8,0-2-6,0 0-2,0-3 0,0-2-3,-3-3-4,-3-2-30,-2-2-21,1-5-27,0-2 24,1-4-28,4-4-20,2-4-156</inkml:trace>
  <inkml:trace contextRef="#ctx0" brushRef="#br0" timeOffset="52910.0385">25242 15388 392,'0'0'93,"0"0"19,0 0-73,4-95-33,13 82-6,2 4 3,0 3 34,1 6-10,-2 0-9,1 15 17,4 12-34,-3 6 17,0 0-11,-5 3 3,-9 0-20,-6-2-9,0-3-23,-9-1 21,-12-3-26,-1-6 15,2-1-14,1-7-17,4-5 32,-2-2 3,5-6 28,6 0-9,1 0 19,5 0-10,0 0 38,0 0-34,8 0 0,9 0-2,5 1 11,3 5 56,4 5-62,1 1 13,1 4-20,-1 2 6,-2 2 0,-4 1-6,2 0 0,-1 4 1,-4-3-1,-6 0-1,-5 4-55,-3-8-68,-4-3-45</inkml:trace>
  <inkml:trace contextRef="#ctx0" brushRef="#br0" timeOffset="53253.4149">25888 15525 641,'0'0'90,"0"0"-65,0 0-13,0 0 6,0 0-18,0 0 0,10 53 9,-10-25 14,0 1-12,0 2 7,0-2-10,0-4-8,0 0 0,0-4-15,0-1-13,0-6-29,0-3 21,0-4-46,5-5-146,-1-2-75</inkml:trace>
  <inkml:trace contextRef="#ctx0" brushRef="#br0" timeOffset="53517.3972">25968 15435 255,'0'0'356,"0"0"-311,0 0 44,0 0-23,33-92-40,-12 77-11,4 0-10,1 3-5,-1-2 0,-1 8 6,-2 3-9,-2 1 3,-7 2 0,1 0-4,-1 10-14,-4 9-67,0 4-5,-5 2-39,-4 1-53,0-2-10</inkml:trace>
  <inkml:trace contextRef="#ctx0" brushRef="#br0" timeOffset="53751.9924">26050 15587 606,'0'0'59,"0"0"-24,0 0 57,0 0-49,108-18-36,-80 14 13,-4 3-20,-5 1 0,-4 0 0,0 6-33,-6 6-31,-4 3 0,-5 2-89,0 1-72</inkml:trace>
  <inkml:trace contextRef="#ctx0" brushRef="#br0" timeOffset="53965.0537">26076 15828 134,'0'0'40,"0"0"35,0 0 0,0 0 24,0 0 34,0 0-15,62 25-67,-35-25 37,0 0-64,2 0-13,0 0-11,0 0 8,-1 0-10,0-2 2,1-2-97,-3-5-25,0-1-171</inkml:trace>
  <inkml:trace contextRef="#ctx0" brushRef="#br0" timeOffset="54544.0426">26610 15386 390,'0'0'254,"0"0"-221,0 0-14,0 0 7,0 0-26,0 0-4,0 14-6,0 9 10,0 7 16,0 4 23,-2 2 3,-2 1 18,1-3-55,1-2 9,2-4-14,0 2 8,0-2-7,0-3 0,0-1-1,0-6 0,0-3 4,0-5-8,5-2 4,2-3-1,8 0-1,9-5 4,15 0-2,6 0 12,5-13-9,0 0-6,-4-1-33,-6 4-75,-7 2 26,-6-1-50,-3 3-198</inkml:trace>
  <inkml:trace contextRef="#ctx0" brushRef="#br0" timeOffset="55254.0431">27274 15373 615,'0'0'131,"0"0"-90,0 0-17,0 0-24,0 0-1,0 0-6,4 21-10,-4 5 17,0 7 2,0 1 2,-13 4-4,-1-5 10,-2-3-3,-1-3 3,1-4-10,4 1 3,3-5-1,0-2-2,2-6 0,4-7 0,3-2-13,0-2-4,0 0-5,0 0-2,0-17 18,3-6-12,4 0 18,5-5-2,-1-2 16,-2-3-6,5-5 23,0 1-13,2 0 26,1 0-28,1 1-1,0 2 7,3 2-10,1 3-12,-1 6 0,-5 7 3,-1 4 10,-6 4-5,0 8-8,-4 0 0,2 4 2,0 20-2,-1 6 0,-3 15 0,0 3 38,-3-1-34,0-4 11,0-7-13,0-4 12,0-3-18,0-2 4,2-3 0,-1-1 6,2-4-6,1-1 0,-4-1 0,2-4-30,-2-4 17,2-2-31,1-4-89,1-3-58,-2 0-401</inkml:trace>
  <inkml:trace contextRef="#ctx0" brushRef="#br0" timeOffset="55498.0649">27305 15606 545,'0'0'93,"0"0"-78,0 0-24,0 0 20,0 0-8,0 0-3,57-2 11,-38 2-15,3 0 4,4 0-41,-2 0-64,0-1-264</inkml:trace>
  <inkml:trace contextRef="#ctx0" brushRef="#br0" timeOffset="56314.031">27857 15343 353,'0'0'172,"0"0"-123,0 0-23,0 0-20,0 0 6,0 0-12,21-23-1,-16 23 1,-4 0 0,-1 0 4,0 0-10,0 0 9,0 0-3,0 0 5,0 0 4,0 0 18,0 0-7,0 0-17,0 0-1,0 0-2,0 0 0,-1 5-2,-1-2-1,-1 0 1,-1-2 2,1 1 0,-1-1-5,4-1 5,-1 0 0,1 0 9,0 0-2,0 0 5,1 2-12,13-2 0,10 0 40,6 0-34,4 0 11,0 0-17,1 0 15,-4 0-16,-4-2 1,-3 2 0,-4 0-6,-4 0-15,0 0-23,-1 5-19,3-3-92,1-2-3,-1 0-68</inkml:trace>
  <inkml:trace contextRef="#ctx0" brushRef="#br0" timeOffset="56654.0412">28134 15358 128,'0'0'296,"0"0"-248,0 0-35,0 0 2,0 0 101,-14 86-68,11-55-27,-2 4 24,1-5-42,-1-3 1,-1 0-4,3-4 11,2-2-15,1-3 4,0-1-15,0-4-5,12-1-61,3-8-88,4-2-92</inkml:trace>
  <inkml:trace contextRef="#ctx0" brushRef="#br0" timeOffset="57037.045">28593 15293 210,'0'0'26,"0"0"14,0 0 55,0 0 6,0 0 10,0 0-60,40-25-11,-30 23 32,8 2-42,-1 0 19,3 0-10,1 0-33,0-1 17,2-1-23,0-3 0,4 4-1,-2-2-5,0 3-43,-9 0-56,-5 0-45,-8 0-13,-3 0-142</inkml:trace>
  <inkml:trace contextRef="#ctx0" brushRef="#br0" timeOffset="57280.0407">28751 15298 351,'0'0'101,"0"0"-39,0 0 32,-24 76-37,16-45 17,1-3-50,1-1 18,0 2-13,0 0-27,3-4 17,1 2-2,0-1-14,0-4 6,1-1-2,-1-4-14,-1-5-15,-1-3-84,-1-3-69,-1-3-331</inkml:trace>
  <inkml:trace contextRef="#ctx0" brushRef="#br0" timeOffset="57483.0278">28572 15707 538,'0'0'170,"0"0"-170,0 0 19,0 0-6,0 0 16,0 0-13,39 0 21,-13 0 19,3 0-34,-1-3-6,3-6-16,-2 2 6,0-3 0,1 0-6,0 1-38,0-3-18,-4-1-104,-3-3-165</inkml:trace>
  <inkml:trace contextRef="#ctx0" brushRef="#br0" timeOffset="58130.5525">29112 15296 452,'0'0'95,"0"0"-35,0 0-7,0 0-28,0 0 11,0 0-36,-36 21-14,12 2 2,0 7 11,-1 9 1,1-1 0,3 5 1,9 0 1,6-6-2,6-4 0,0-5-5,18-7 2,9-7 2,3-5 1,4-4 0,6-5 14,-1 0 17,0-5-12,-2-8 16,-5-4-34,-2-1 21,-5 2-1,-7-7-9,-3-1 15,-6-3-9,-9-2-9,0-2-1,0-1-3,-17 0-10,3 0 5,-3 4-59,-2 7 17,3 8-69,0 8-21,4 5-103</inkml:trace>
  <inkml:trace contextRef="#ctx0" brushRef="#br0" timeOffset="59216.0492">29711 15337 524,'0'0'61,"0"0"-37,0 0-22,0 0 18,0 0-9,0 0-9,0-26 9,0 26 1,-1 5-10,-4 5-2,-3 13 1,0 6 6,1 5-6,1 3 7,0-2 32,1-1-37,2-5 9,-1-6-12,4 0 3,0-2 3,0-1-6,0 0 0,0-4 8,0-5-1,0 2-7,1-5 0,-1 2 8,2-5-4,-1-2-4,-1-3 0,2 0-2,3 0 4,2-5-2,3-11 0,2-6 3,3-8 10,-1-3-11,0-5 0,-3-1 6,-2 0-3,0 0-5,-5 1 0,-1 6 4,0 8 26,0 6-4,0 6-15,0 3-3,-1 5-8,-1 1-1,2 3-7,6 3-15,2 17 18,2 11-8,-1 6 13,-2 6 3,2-3 7,-1 0 0,1-8-2,4 0-7,1-3 29,2-3-30,-1-3 0,0-4 1,-2-4 5,-4-7-6,-3-3 0,-3-2 0,-3-3 2,-2 0-1,2 0 21,0 0 40,0-10-30,3-11-12,3-7-20,-4 0 7,1-4-7,-3 1 0,-3-1-1,0-1-9,0-2-9,0 1 10,0-2-19,0 9-20,-2 9 25,-5 5-65,-5 9-25,3-1-9,0 1-190</inkml:trace>
  <inkml:trace contextRef="#ctx0" brushRef="#br0" timeOffset="61190.0815">30325 10717 337,'0'0'70,"0"0"-62,0 0 26,0 0 13,0 0-45,0 0 24,10 13-21,-1-12 22,3 1 25,-1 0-43,1 0-8,5-2 2,7 0 10,9 0-5,4 0 9,9 0-16,4 0 17,2 0-10,3-6-8,-1-8 0,3 6 7,2 0-8,12-1 1,9 6 0,11-5 4,2 1 4,-7-1-8,-10-4 0,-14 3 12,-16 2-11,-17 1 6,-14 1-6,-10 3 7,-5 2-8,-6 0-25,-22 0-181</inkml:trace>
  <inkml:trace contextRef="#ctx0" brushRef="#br0" timeOffset="61896.067">32215 10449 193,'0'0'152,"0"0"-114,0 0 16,0 0 48,-58 108-51,43-62 3,2 4 21,5 7-40,5 5-3,3 2-23,0 0-6,18-2 4,9-7-7,6-6-1,5-2-55,3-6-7,-2-7 62,4-5 1,-6-9-22,-1-6-98,0-12-96</inkml:trace>
  <inkml:trace contextRef="#ctx0" brushRef="#br0" timeOffset="62267.047">32900 10523 679,'0'0'18,"0"0"40,0 0-30,0 0-23,0 0-5,0 0-13,34 50 13,-19-3 18,-4 4 16,0 1 12,-5 1-21,-1-8-20,1 1 7,-3-4-7,2-2-5,-5-1 0,0-3-8,-6-2-3,-11-5 2,-4 1-21,-4-12 12,-7-5-101,0-4-23,-4-8-217</inkml:trace>
  <inkml:trace contextRef="#ctx0" brushRef="#br0" timeOffset="62785.0741">32728 10734 249,'0'0'94,"0"0"-73,0 0-3,0 0 35,-89 0-3,69-1-20,7-1 47,3-3-46,1 1-3,4 2-22,1-9 2,0-5-11,4-2 3,0-1 0,0-8-6,0-1 0,4 2 6,3-11 9,1 17 13,3-3-3,1 5-7,3 6 9,-3 2-14,3 7-7,-1 3 0,1 14-3,1 18-15,-7 14 16,-6 11 3,-3 4-1,0 0 13,-17-5-8,-2-2-10,1-5 4,-1-9-40,4 1 16,1-2-84,1 2-154,-5-4 169</inkml:trace>
  <inkml:trace contextRef="#ctx0" brushRef="#br0" timeOffset="76418.8856">16659 16222 275,'0'0'55,"0"0"-20,0 0 58,0 0-29,0 0-4,0 0-40,0 0 12,0 0 7,0 0-35,0 0 26,0 0-30,6 0 1,11 0 0,9 0 13,12 0-14,11-5 0,9-2 13,9-7-9,6-1-4,3 2-2,9-2 2,6 1-43,4-1 43,6 0 0,0-5-3,-1-1-10,-8-1 6,-5 2-17,-3 0 17,0 1-21,0 4 28,-8 0-2,-12 4-14,-13 3 7,-21 1 8,-13 6-86,-12 1 56,-5 0-26,0 0-11,-10 4-205</inkml:trace>
  <inkml:trace contextRef="#ctx0" brushRef="#br0" timeOffset="77161.2481">19117 15642 347,'0'0'101,"0"0"-29,0 0-46,0 0-4,0 0 9,-58 77-12,45-28 29,-1 5-11,-2 6 0,4 2 32,1-4-61,7-5 11,4-4-19,0-10 6,10-4-13,17-3 7,8-4 0,7-4-5,11-6 5,13-5-3,13-13-60,9 0-50,3 0-17,4-5-266</inkml:trace>
  <inkml:trace contextRef="#ctx0" brushRef="#br0" timeOffset="77701.7824">20542 15540 632,'0'0'99,"0"0"-91,0 0-8,0 0 0,0 0 14,58 119-4,-50-71-10,-8 0 5,0-3-1,0-2 22,-11-3-19,-6 1-4,-5-2-1,-6-1-2,-5-2-18,-5-3-35,-3 0-55,-4-1-45,-2-8-101</inkml:trace>
  <inkml:trace contextRef="#ctx0" brushRef="#br0" timeOffset="78103.8394">19784 15716 628,'0'0'54,"0"0"-54,0 0 3,0 0-3,0 0 8,-1 104 13,2-62 22,3-1-25,-4-2 21,0-1-26,0-4-6,0-4 5,0-1-12,0-2-3,3-3-5,2-2-102,0-4 0,1-5-128</inkml:trace>
  <inkml:trace contextRef="#ctx0" brushRef="#br0" timeOffset="78565.8566">20099 15789 232,'0'0'200,"0"0"-129,0 0 21,0 0-48,0 0-24,0 0 23,-60 104-5,50-64 1,2-1 8,5-5-43,2-2 11,1-6-15,0-4 0,0-2-5,9-5 5,7-3 0,2-3-3,3-6 4,3-2-1,3-1 0,-1-4 1,0-11 14,1-5-14,-5-1-1,-1-1 6,-4-4 4,-4-1-10,-6 1 0,-5-4 2,-2 3-11,0 1-30,-12-4-70,-10 8-66,-5 5-165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27:25.5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6384 2561 526,'0'0'95,"0"0"29,0 0-31,0 0-26,0 0-2,0 0-51,0 0 15,0-5-14,0 5-14,0 0 12,0 0-13,0 0-4,0 0 3,0 0-55,0 0-6,0 13-56,0 3-58,-12 0-337</inkml:trace>
  <inkml:trace contextRef="#ctx0" brushRef="#br0" timeOffset="293.8938">5823 3348 559,'0'0'140,"0"0"-138,0 0 37,0 0-16,0 0-15,0 0-8,7 0-21,0 0-57,4 0-62,3 0 5,2 0-245</inkml:trace>
  <inkml:trace contextRef="#ctx0" brushRef="#br0" timeOffset="554.613">6757 3333 710,'0'0'26,"0"0"-10,0 0-8,0 0 15,0 0-18,0 0-10,0 8-33,4-4-42,-1 3 75,1 0-106,-2-1-99</inkml:trace>
  <inkml:trace contextRef="#ctx0" brushRef="#br0" timeOffset="1388.6163">7908 2707 496,'0'0'133,"0"0"-84,0 0-45,0 0 54,0 0-29,0 0-17,5-11-2,-5 11-6,0 0-4,0 0 0,0 3-4,0 11 4,-12 8 11,-11 11 0,-8 4 21,-10 5-32,-6 0-8,1-1-16,3-4-44,1-5 26,7-5-47,4-8-25,7-2 93,7-8 21,6-3 3,5-5 17,3-1 3,3 0 44,0 0-20,0 2-19,0-1-18,0 3-10,1 0-6,13 5 5,5 2 2,4 1 1,12 1 0,4 1 8,5 1 4,2 1-12,-1 2-2,1 2 0,-3 7-12,2 3 4,-5 0 7,-1 0-31,-6-4-46,-6-6-66,-8-5-59</inkml:trace>
  <inkml:trace contextRef="#ctx0" brushRef="#br0" timeOffset="1963.6203">8578 2609 442,'0'0'126,"0"0"-114,0 0 10,0 0-20,0 0 49,-7 110 12,2-63-39,1 2 30,-2-1-21,1-1-33,1-2 22,-2-4-22,3-5 1,0-3 0,0-3-1,0-3-36,0-1-27,-2-4-76,1-2-24,1-5-85</inkml:trace>
  <inkml:trace contextRef="#ctx0" brushRef="#br0" timeOffset="2377.4473">8653 2503 252,'0'0'275,"0"0"-182,0 0-46,0 0-19,0 0 69,0 0-64,0-42-25,0 42-8,1 13-23,13 12 14,10 15 3,1 8 12,2 4 1,0 1-2,1-3-2,-1-4 14,-6-2-10,1-7-7,-3-1 0,-5 0 0,2 1 0,-4-1 0,-1-5 2,-4-2-6,1-7 2,-4-3-16,-2-6-20,-1-5-65,-1-7-32,0-1-175</inkml:trace>
  <inkml:trace contextRef="#ctx0" brushRef="#br0" timeOffset="2605.603">8725 2877 547,'0'0'27,"0"0"-4,0 0-23,0 0 0,0 0 3,0 0 0,77-14 4,-55 19-3,-1-2 0,3 0-8,1-3-4,-1 0-185</inkml:trace>
  <inkml:trace contextRef="#ctx0" brushRef="#br0" timeOffset="3140.8275">9183 2645 609,'0'0'155,"0"0"-42,0 0-85,0 0-7,0 0-21,0 0-13,-2 0 6,17 0-1,6 2 8,4 5 3,2 1-3,3 1 0,-2 0-1,2 1 2,0-1-8,0 0 7,1 0-19,2-2 17,-3-2-19,-4 1 21,-4 1-1,-2 0-4,0 2-1,-1 0 6,2 0 0,-2 0 0,-4-2 3,-4-2-3,-1 0 0,-5-1-8,-4 2-1,-1 2 9,0 5 0,-10 4-2,-13 4 3,-8 5-1,-3-2 0,-4 4 1,-2-1-3,1 0 5,2-1-2,6-3-1,7-7-90,6-4-117,9-4-324</inkml:trace>
  <inkml:trace contextRef="#ctx0" brushRef="#br0" timeOffset="3659.4839">10294 2901 664,'0'0'131,"0"0"-117,0 0 15,0 0 3,0 0-23,0 0-9,9 0 5,6-1-5,6-4 4,5 0-2,2-1-3,7 2 1,2-5 0,1 3-11,-4 0-55,-4 0-53,-11 6-88</inkml:trace>
  <inkml:trace contextRef="#ctx0" brushRef="#br0" timeOffset="3861.3007">10296 3085 144,'0'0'55,"0"0"23,0 0-9,83-2-9,-47-7 0,1 0-31,0 3 4,1-1-14,-7 4-18,-4-1-2,-9 0-193</inkml:trace>
  <inkml:trace contextRef="#ctx0" brushRef="#br0" timeOffset="8706.6097">12696 2138 306,'0'0'114,"0"0"-114,0 0 15,0 0 12,0 0 31,0 0-2,77-6 2,-51 6-27,-2 0 1,7 0-14,6 0-12,7 0 10,11-5-14,4 3 4,6 0-7,2 0 2,-1 2-1,1-1 0,-3 1 8,-1-2-8,-7 2 0,-7 0 2,-8 0 3,-10 0-5,-9 0 0,-8 0-3,-8 0-37,-6 0-35,0 3-21,0 2-52,0-2 56</inkml:trace>
  <inkml:trace contextRef="#ctx0" brushRef="#br0" timeOffset="9727.6545">12754 2203 366,'0'0'215,"0"0"-151,0 0-15,0 0 20,0 0-52,0 0 9,-1-2-12,1 2 1,0 0-16,0 0 1,0 0-12,0 0 7,13 7-6,7 7 11,6 4 0,4 1 5,8 2-5,3 0 0,-2-3 0,1 3-1,-2-3 2,-5 0-1,2 0 0,-1-2 1,1 2-7,-4-3 6,-1-5 0,-6-2 0,-8 0 2,-2-3-2,-8-1 0,-5-1 1,-1 3-6,0 2 5,0 7 0,-10 0 9,-7 1-5,-3 2-4,-7-1 0,0 2-8,0 2 8,-3-1 0,-4 1 1,-5 2-7,0-2 13,2 0-7,1 0 0,5-1-31,1-2 29,4 0-12,1-2 6,3 1-3,-3-1 3,2-1 8,1-4-1,1 1 3,6-3-1,0-2 4,8-1-4,2 1 8,2-4-9,3 1-4,0 2-5,0 0-6,15-1 14,4-1 2,8-3 2,3 3 17,4-3-14,5 1-6,4-1 26,2 1-22,7-2 19,1 0-15,5 0-3,5 0 2,-1-5 2,-4-4-9,-5 2 0,-13 4 0,-2 3 0,-12 0 0,-4 0 0,-4 3-3,-10 1 3,-2-2 0,-6-2-18,0 0-49,0 0 33,0 1-25,0 2-34,-9-3-104</inkml:trace>
  <inkml:trace contextRef="#ctx0" brushRef="#br0" timeOffset="16333.6069">12990 3769 334,'0'0'45,"0"0"-32,0 0 43,0 0-9,0 0-17,0 0 12,0 0 0,28 29 14,-22-29-10,3 0-26,4-10 21,1-9-20,5-9-19,-2-1 4,1-6-6,-2-4-21,-1 2 5,-4-7-15,-2 2-8,-4 0-13,-5-2 30,0 5 19,0 3-20,-8 2 23,-4 8-4,1 2 8,-1 5 16,2 8-10,2 2-10,4 6 32,-2 1-19,4 2 15,-2 2-28,1 28 0,-2 15 0,5 12 10,0 8 13,0-8 19,3-3-39,8-6 15,2-5-16,4-7 11,4-8-16,2-4 3,3-6-13,-1-5-30,1-8-65,-1-5-9,-1 0-137</inkml:trace>
  <inkml:trace contextRef="#ctx0" brushRef="#br0" timeOffset="16592.6161">13487 3342 114,'0'0'549,"0"0"-549,0 0 11,0 0-11,0 0 3,0 0 13,70 28 12,-42-28-26,1 0-4,-3 0 2,-5 0-76,-4 0-77,-10 0-234</inkml:trace>
  <inkml:trace contextRef="#ctx0" brushRef="#br0" timeOffset="16801.6171">13545 3547 170,'0'0'55,"0"0"64,0 0-2,0 0-11,0 0-32,85-9-51,-63 0 1,1 1-24,-1 2 2,-2 0-8,2-2-92,-3 1-170</inkml:trace>
  <inkml:trace contextRef="#ctx0" brushRef="#br0" timeOffset="17032.6158">13894 3300 700,'0'0'12,"0"0"-7,0 0 1,-3 104 13,3-72 16,0-3-31,0 0 6,0 2-10,0-4 2,0-1-10,0 0-19,0-7-104,0-1-168</inkml:trace>
  <inkml:trace contextRef="#ctx0" brushRef="#br0" timeOffset="18487.6151">12941 1919 333,'0'0'182,"0"0"-127,0 0 2,0 0-47,0 0 26,0 0-24,17-72-9,-6 61 32,0 0-2,-1 1-12,-1 1 2,0 2-17,4 1-6,1 3 0,0 0 0,2 3-4,0 0 4,-1 0 0,3 5-2,-5 9-4,2 6 3,-4 1 1,-4 2 2,-2 0 2,-1-4-2,-3 4 0,-1-8 2,0-4 3,0-1-9,0-9 4,0 2-3,0-1-8,0-2 6,0 0 5,0-2 13,0-13-13,0-5-2,5-6-1,4-3 3,6-1-5,1 3 5,3 4 0,-2 6 0,-2 6-6,-3 4 5,0 7 1,0 0 0,3 0-10,-2 7 10,5 8 0,-2 1-3,-5 2 10,5-3-7,-5-1 0,-2-1 0,1-1 3,-2 2-3,-1-7 0,2 3-3,-2-3-23,2-3-75,2 0-181</inkml:trace>
  <inkml:trace contextRef="#ctx0" brushRef="#br0" timeOffset="34651.4574">14844 2100 450,'0'0'110,"0"0"-26,0 0-21,0 0-9,0 0-6,0 0-39,0 0 7,2-1-16,-2 1 1,-3 6-2,-12 7 3,-8 10 0,-8 8-2,-9 4-4,-3 3-30,-1 1-52,0-4-25,3-4-1,4-2-2,4-7 39,5-2-9,6-5 21,5-5 42,8 0 18,3-6 3,3-4 30,3 0 7,-1 0 25,1 0 2,0 0-41,0 0 15,0 0-26,0 3 5,4 6-2,5 5 35,4-1-7,4 5 10,5 2-49,7 2 10,5 2-14,5-1 11,4 0 3,-1-4-7,-3-1-7,-5-1 4,-6-1 2,-4-1-10,-6-1 4,-9 1-9,-7 0 4,-2 0-154,-8 1-71</inkml:trace>
  <inkml:trace contextRef="#ctx0" brushRef="#br0" timeOffset="35754.5849">15246 2298 332,'0'0'170,"0"0"-75,0 0-28,0 0 21,0 0-86,0 0-2,0 18-2,0 8-10,0 8 12,0 6-1,0 4 10,0-4-9,0-1 0,0-8 1,10-6-4,5-4 3,0-6 0,3-1-1,1-4 2,-1-3-1,1-1 0,0-6 7,1 0-10,1-3 3,3-15 0,2-5 0,0-6-14,0 0-1,-7-2-6,-2 1 21,-4 1 4,-7 1 3,-2 4 27,-4 1 25,0 8-28,0 5 14,0 4 6,-4 4-31,1 2 16,0 0-36,-3 9-9,5 15-2,1 8 11,0 3-7,0-4 7,0-2 0,11-5-17,1-5 1,9-3-42,-3-5-42,2-4-55,0-4-116</inkml:trace>
  <inkml:trace contextRef="#ctx0" brushRef="#br0" timeOffset="36377.5426">15931 2868 570,'0'0'29,"0"0"-25,0 0 11,0 0-2,0 0 36,0 0-36,16 18 19,-7-18 19,4 0-32,2 0 34,6-9-17,2-9-23,3-8 8,0-2-21,-6-6-15,-1 0 11,-6-2-38,-6 1 27,-5-1 8,-2 1-2,0 2-4,0 0 10,-9 4 3,-4 7-5,1 2 16,1 10-11,1 5 28,2 5-10,-1 0 14,-2 29-32,-3 12 0,2 8-3,2 1 10,7-5-3,3-6-4,0-6 8,14-5-11,6-4 6,7-6-3,-2-5 0,0-1-20,1-4-10,-2-7-54,0-1-65,2 0-256</inkml:trace>
  <inkml:trace contextRef="#ctx0" brushRef="#br0" timeOffset="36950.5983">16620 1924 673,'0'0'122,"0"0"-71,0 0-19,0 0-12,0 0-20,0 0-1,0 103 0,0-35 2,0 8 31,0-4-29,6-4-2,0-6 6,1-3 0,-1-1-7,-2 0 0,-1-5 3,-3-3-4,0-5 1,0-4 0,0-4-3,0-5 3,-3-5-20,-2-7-33,2-7-123,3-10-132</inkml:trace>
  <inkml:trace contextRef="#ctx0" brushRef="#br0" timeOffset="37762.6199">17029 2389 175,'0'0'290,"0"0"-263,0 0-20,0 0-6,0 0 48,0 0-1,37 32-3,-18-31 10,5-1-29,-1 0-2,2 0 21,5-7-42,1-7 11,0-4-14,-2-2 10,-2 1-7,-8-4 0,-4-3 1,-6-3 2,0-5-6,-5-1-22,-4 0-16,0-4-43,-4 0 37,-19 4-16,0-1-4,-9 7 62,1 10 2,3 7 41,-2 10-9,3 2-22,0 24 27,1 17-28,6 15 20,2 7 20,7 2-26,10-5 14,1-1-7,3-8-21,16-7 15,4-5-15,7-5-7,5-4 21,1-4-18,-2 0-2,-2-7-3,-7 4 5,-4-3-14,-3 1 6,-4 0-93,-3-2-7,-3-4-148</inkml:trace>
  <inkml:trace contextRef="#ctx0" brushRef="#br0" timeOffset="40141.655">18191 1522 395,'0'0'104,"0"0"-65,0 0 32,0 0-18,0 0-51,0 0 7,-35 30-5,10 2 16,-3 7 19,-2 5-35,-1 7 23,2 9-19,1 6 1,4 8-2,7 7-7,1 7 0,9 4 2,2 1 1,5 0-3,0-2 0,24-6 2,7 0 28,10-6-23,4-3-6,8-3-1,1 1 6,-3 0-10,2-2 4,0 2-8,-4-11-72,3-15-129</inkml:trace>
  <inkml:trace contextRef="#ctx0" brushRef="#br0" timeOffset="40891.6553">18655 1804 315,'0'0'187,"0"0"-104,0 0-38,0 0 2,0 0 5,0 0-52,26-14 0,-1 9 0,12 3 8,8-1-8,13 1 7,7 1-3,9-1 20,3 2-19,-4 0-5,2 0 0,-8 0 12,-6 0-15,-4 0 3,-12 0 0,-12 0-10,-11 0-24,-13 0-35,-6 0-41,-3 0-116,0 0-55</inkml:trace>
  <inkml:trace contextRef="#ctx0" brushRef="#br0" timeOffset="41711.6265">18628 1831 326,'0'0'163,"0"0"-104,0 0 23,0 0-52,0 0 2,0 0 13,3-2-42,-2 2 11,4 0-14,3 0 3,3 0-2,3 8 2,5 4 3,3 4 3,4 4 7,5 1-8,8 0-8,3 2 1,5-2 6,0 0-4,2 0-3,-3-4 0,-3 2 0,-5-2 0,-10-4 0,-7-2 2,-6-2-4,-9-2 2,-3 1 0,-3-1-1,0-1-3,0 3 4,-14 2 11,-11-1-8,-6 8 13,-7 2-16,-8 0-27,1 4-28,-2-3-42,0 0 30,3-1 31,2-5 36,6 3-6,5-7 13,5 3-6,3-2 3,2 0 5,4 2 5,3-2-14,1 0 5,4-3-6,1 0 2,3 0-1,4-3 0,1 1-6,0 1 1,3-2 5,14 5 0,7-2 18,9-2-5,6 2 1,6-4 8,8-1-17,7-3 27,6-1-5,1 0-14,0 0 18,-6 0-28,-5 0-3,-4 0 0,-5 4-1,-5 0-7,-6-1-22,-8-1-35,-9 1 4,-8-2-108,-8-1-58</inkml:trace>
  <inkml:trace contextRef="#ctx0" brushRef="#br0" timeOffset="61877.666">18720 3070 347,'0'0'160,"0"0"-135,0 0 17,0 0-27,0 0-4,0 0-10,0 7-1,0-1 0,0-1 7,0-2-7,3 0 0,3-3-2,1 0 14,4 0-12,1 0 3,3 0 1,0-8-5,1-4 1,-2-3 0,-2-2-9,0-2-39,-2-5-3,2-5-71,-1 0-56</inkml:trace>
  <inkml:trace contextRef="#ctx0" brushRef="#br0" timeOffset="62481.8826">18882 2802 260,'0'0'124,"0"0"-26,0 0-33,0 0-32,0 0-28,0 0 4,-26 45-4,23-13 2,2 5 25,-1 1-21,1 0 14,-2-2-3,1-4-18,1-1 13,1-1-11,0-2-5,0-2 5,0-2-6,0-6 0,0-3-3,0-1-16,0-6 15,0 0-7,0-3 8,0-4-6,0-1 12,0 0-3,0-4 23,0-13 43,4-8-50,4-6-14,2 0-1,2-1 7,0 3-6,0 4-2,-3 6 8,-1 2-4,-2 7 27,2 2-24,0 2-7,1 5 0,1-1-1,2 2 0,-3 0 1,1 0-20,-4 2 6,-6 6-54,0 3-15,0-1 46,0 3-3,-11-3 26,-4-2 8,-3 0 0,1 0 6,4-2 4,5 0 15,4-1 21,4 1-40,0 3-1,0 1 1,0 6-1,9-2 1,4 1 0,-1 2 0,4 0 11,0-4-6,-2-1-5,0-1 0,-2-3-8,1 0 7,-1-3-56,-2 0-106,-2-5-77</inkml:trace>
  <inkml:trace contextRef="#ctx0" brushRef="#br0" timeOffset="62792.0604">19217 2958 474,'0'0'165,"0"0"-131,0 0-3,0 0-27,0 0 5,0 0-9,26-7 0,-10 7 6,5 0-3,4 0-3,-1 0 0,2 0 3,-2 0-17,-2 0 9,-6 0-136,-7 0-183</inkml:trace>
  <inkml:trace contextRef="#ctx0" brushRef="#br0" timeOffset="62994.6505">19183 3107 184,'0'0'116,"0"0"-103,0 0 109,0 0-81,0 0 23,101-6-36,-65-3-7,-1 2-11,-4 0-10,-3-1 0,-4 1-51,-2-3-145</inkml:trace>
  <inkml:trace contextRef="#ctx0" brushRef="#br0" timeOffset="63230.297">19571 2897 500,'0'0'194,"0"0"-131,0 0-60,0 0-6,0 0-12,0 0 15,0 78 33,-3-53-32,-3 3 3,1-4-4,-1-3 7,2 0-7,2-3 0,1 3-43,1-5-22,0-2-56,0-4 31,4-5-259</inkml:trace>
  <inkml:trace contextRef="#ctx0" brushRef="#br0" timeOffset="64829.6593">18728 1369 211,'0'0'36,"0"0"-25,0 0 10,0 0 24,0 0 12,0 0-14,52-20 26,-43 20-50,2 0 0,0 0 19,1 2-38,0 11 12,0 4 6,-3 2-8,0 1 11,-1-1-21,-2-2 1,0 0 0,-3-4-1,-3-1-2,0-1-11,0-3-36,0 1 44,0-5-9,-3-1 14,0-2-7,3-1 7,0 0 0,0 0 9,0-4-6,0-11-1,7-5 3,6-2 0,1-2 12,2-2-4,-1 0 12,2 4-17,-1 4-6,-1 2 17,0 8-7,1 1-5,-4 4-2,3 3-4,-1 0-1,0 0 0,0 14 2,-3 1-2,0 2 0,-5-1 0,0 2 0,-1 0 2,-2 2-2,1-1 0,-3-1-9,1-1 9,-1-2-29,-1 1-29,2-8-67,3 0-116</inkml:trace>
  <inkml:trace contextRef="#ctx0" brushRef="#br0" timeOffset="73611.6567">19935 1733 237,'0'0'297,"0"0"-230,0 0 1,0 0 11,0 0-48,0 0 10,0 0-5,2-5-22,-2 5 16,0 0-22,0 0-6,0 0-2,0 7-5,0 15 0,0 16 1,0 8 8,0 10 3,0 6-7,-5 4 0,-1-3 3,3-4-2,0-5-1,0-5 0,3-1 1,0-5-4,0-4 4,0 0-1,0-4 0,0-2 0,0-4 0,0-2 0,0-6-16,0-5 14,0-2-29,0-5-26,4-1 6,2-6-65,2-2-102</inkml:trace>
  <inkml:trace contextRef="#ctx0" brushRef="#br0" timeOffset="74641.5367">20262 1903 324,'0'0'150,"0"0"-64,0 0-28,0 0-30,0 0-2,0 0-26,-8 23 0,5 8 3,-4 10 2,2 6 17,1 1 3,-1-5-10,5-4 8,0-6-19,0-2-4,3-7 3,11-3 0,2-4-3,3-6 0,-1-3 2,3-5 7,0-3-7,0 0 12,3 0 17,0-14-26,2-4-1,0-3-4,1-4-20,1-4 17,-2-2-22,-4-4 16,-4 0 3,0-1-1,-8 0 7,-4 4 0,-6 5 1,0 8 19,0 8 15,-7 7 29,1 1-19,1 3-39,-4 0-4,-2 24-2,-3 14 0,-4 5-7,9 4 7,1-7 0,8-4-1,0-5-7,0-8 8,7-6 0,3-2 0,6-1-5,3-5 5,6-3-8,6-3-9,2-3-114,1 0-38,-2 0-293</inkml:trace>
  <inkml:trace contextRef="#ctx0" brushRef="#br0" timeOffset="75518.6613">20867 2391 651,'0'0'71,"0"0"-71,0 0 0,0 0 1,0 0 10,0 0-5,6 21 4,2-19 49,2-2-31,5 0 12,2-8-19,3-12-21,1-4 17,-1-1-17,-1-4 0,-4 1-4,-2-4-37,-2 0 18,-2 1-7,-5 2 15,-2 3-1,-2 7 15,0 3 1,0 6 6,0 7 4,-2 2 19,1 1-16,-1 0-13,1 16-4,-3 13-27,1 6 31,0 5 23,-1-2 5,0-2 16,1-3-27,0-3-8,1-2 14,1 0-22,1-3-1,0-2 0,0-4 5,0-2-5,0-3 0,0-6 1,0 0 0,0-3-1,0-4 0,0-1-3,0 0-39,0 0 40,7-3-15,3-9 17,3-3 1,2-8 1,3-3-2,1-5 0,2 1 1,1 4-2,-4 10 1,-1 0 0,-7 6-7,-4 7-52,-4 1-17,-2 2 19,0 0-68,-9 0-79,-2 7 91,-2 6 72,4 0 41,3 0 24,3-1 35,3-1 12,0 2-14,0-1 7,9 2-17,10-4 3,4 1 35,5-2-49,2 0-5,-2-1-15,-1-3-10,-6 0 8,-5-2-14,-4-1 4,-3-1-9,-3-1-29,-1 0-73,-5 0-169</inkml:trace>
  <inkml:trace contextRef="#ctx0" brushRef="#br0" timeOffset="76193.664">21443 1917 170,'0'0'501,"0"0"-393,0 0-39,0 0-46,0 0 7,0 0-30,-3-2 4,3 2-8,8 0-5,10 0 9,5 6-1,6 5 9,4-1-7,2 2-1,1 2 0,-1-4 13,-2-2-9,-8-1-4,2-4 0,-5 5 7,-5-2-10,2-2 3,-7 10 0,-1-8 0,-1 3 4,-3-1-4,-1-7 0,1 8 0,-5 0-1,-2 3 1,0 5 0,-7-1 5,-11 4-2,-12 1-3,-3 0 0,0 3 6,-1 0-14,2 0 8,6 2 0,0-5-8,7-1-35,5-4-15,5-3-22,4-3-73,5-9-116</inkml:trace>
  <inkml:trace contextRef="#ctx0" brushRef="#br0" timeOffset="79500.6784">23011 1870 289,'0'0'121,"0"0"-71,0 0 24,0 0-16,0 0-35,0 0 18,0 0 3,5-5-12,-5 5 22,0 0-35,0 0 1,-8 0-18,-8 10 0,-10 5-3,-5 7 1,-9 1-44,-3 2 29,-1 1-45,0-5 1,2 3 36,3-3-62,2-1-10,7-2 19,7-8 36,7-1 40,6-4 2,3-1 14,3-1 17,4 2-19,0 1 10,0 0-9,0 4-5,0 6 63,2-3-35,10 2-5,3 3 5,5 0-37,9 0 13,2 0-14,3 2 9,1-2-2,-2 1-7,0 1 2,-10-2 8,-3-1-3,-8-4-7,-8-2 0,-4-1-54,0-4-109,0-1-297</inkml:trace>
  <inkml:trace contextRef="#ctx0" brushRef="#br0" timeOffset="80466.663">23204 1890 159,'0'0'277,"0"0"-211,0 0-34,0 0-3,0 0-26,0 0 12,-18 49 5,9-14 24,2 2-7,1 5 37,4-2-63,2-7-3,0-2-8,8-5 5,12-5-6,7-3 1,0-6 0,0-6 26,-2-3-19,5-3 6,0 0-1,3-7-1,1-11-19,-3-5 8,2-3-24,-3-2 11,-4-1-3,-1 1 16,-6-5-1,-7 6 15,-3 4-14,-6 3 43,-3 14-5,0-1 30,0 5-40,0 2 14,0 0-42,0 0-10,-2 22 8,-5 4-4,4 3 6,2 0-7,1-6 7,0 0 0,0-5-3,3-1-7,11-4 4,3 0-17,8-2-50,5-1-37,-1-2-8,-3-1-193</inkml:trace>
  <inkml:trace contextRef="#ctx0" brushRef="#br0" timeOffset="81533.6618">23847 2321 688,'0'0'79,"0"0"-79,0 0-36,0 0 36,0 0-6,0 0 14,19 13-2,-11-13 15,2 0-8,2 0 34,3 0-42,6-8 12,3-9-17,2 1 14,0-5-24,-4-2 10,-1 1-16,-6-5 10,-3-1-18,-8 2 24,-4-5-7,0 7 11,0 0-10,-4 3 6,-2 10 0,0 1 9,5 5-4,-1 5-5,2 0 0,-1 8-14,-1 23-2,-1 12 16,0 5 55,0-3 5,-1-3-49,1-6 14,0-3-13,3-4-7,0-2 13,0-3-18,0-6 2,0-1-2,4-2 1,-1-3-1,0-3 0,0-3 3,-1-3-8,-1-3 5,1 2-15,1-2 10,1 0-28,3-2 1,4-10 29,3-6-24,0-4 27,1-4-9,0-3 9,0 2-10,0 6 10,-3 6 0,1 3-1,-4 5 8,0 0-11,2 4 4,-2 0 0,-5 3-9,-1 0-12,-1 0-31,-2 0 8,0 6-25,0 6 59,-8 2 6,-2 1 4,-1 3 21,4-2-14,2 1 26,5-2 6,0 0-38,0 0 17,9 0-17,8 0 0,-1-1 7,3-1-6,0-2-2,1 1 0,1-4-23,-1-4 2,2-3-70,-3-1-106,-1 0-170</inkml:trace>
  <inkml:trace contextRef="#ctx0" brushRef="#br0" timeOffset="82311.8298">24724 1563 42,'0'0'427,"0"0"-403,0 0-24,0 0 0,0 0 49,-31 108-6,20-58 39,2-1-49,2 6 9,1-3 29,1 3-67,5 2 0,0 5-4,0-5 3,2-3 2,4-6-4,1-12-1,-1-2 12,-1-8-10,-1-3-2,-4-5 0,2-6-10,1-6 7,1-6-89,7 0-93,3-4-16</inkml:trace>
  <inkml:trace contextRef="#ctx0" brushRef="#br0" timeOffset="83803.4791">24969 1199 482,'0'0'91,"0"0"-47,0 0 40,0 0-36,0 0 13,0 0-10,-2-11-32,2 11 28,0 0-39,0 0-7,0 0-1,3 0-7,6 3 2,9 20 0,6 11 5,4 16-2,4 10 2,5 10 0,-4 5 10,-1 6-7,1 6-3,-7 6 0,-7 5 1,-6 3-3,-11-3 3,-2-11-1,-6-7 6,-22-6-2,-12-5-8,-10-3 0,-8-4-62,-8-3-37,-5-2-72,-1-1-189</inkml:trace>
  <inkml:trace contextRef="#ctx0" brushRef="#br0" timeOffset="90223.6875">25858 1764 251,'0'0'145,"0"0"-73,0 0 26,0 0-28,0 0-10,0 0 17,0 0-57,-2-8 17,2 8-7,-4 0-29,3 0 18,-4 0-19,1 13-2,-4 14-13,-4 13 18,-1 6-3,-1 11 0,-2 0 12,2 0-11,1 1-1,-1-5 0,0-4 4,-1-2-1,-2-4-3,1-4 0,-2-4 2,1-6-6,4-8 4,3-8-7,4-2 2,3-6-72,3-5-12,0 0 7,3-6-79,10-12-210</inkml:trace>
  <inkml:trace contextRef="#ctx0" brushRef="#br0" timeOffset="90664.6737">25897 1697 531,'0'0'10,"0"0"-2,0 0 18,0 0 23,0 0-27,0 0 24,16-29-42,-9 34 2,1 16-1,1 12-2,4 7 65,-4 9-27,3 3-22,3 6-10,0 0-2,3-4-7,3-1 0,-3-8 6,0-7-3,-5-2-3,-2-6 3,-3-3-1,-3-4 3,-2-5-8,-3-6 3,0-3-30,0-3 7,0-1-55,0-4-64,0-1-233</inkml:trace>
  <inkml:trace contextRef="#ctx0" brushRef="#br0" timeOffset="90925.7756">25798 2144 118,'0'0'303,"0"0"-289,0 0-4,0 0 66,0 0-37,0 0 21,99-21 2,-73 19-56,0 1 28,-4-1-34,1 2-3,-4 0 3,-4 0-161,-3 0-244</inkml:trace>
  <inkml:trace contextRef="#ctx0" brushRef="#br0" timeOffset="91791.6149">26389 1524 624,'0'0'86,"0"0"-20,0 0-13,0 0-51,0 0-4,0 0 0,0 7-22,0 19 24,0 11 9,0 13 18,-3 7-5,-2 5-15,0 0-7,0 3 0,5 8 3,0 2-5,0 2 4,0-5 7,0-10 11,0-3-12,0-8-5,0-4-3,0-5 6,0-4-3,0-7-3,0 0 1,-6-9 2,0-4-3,3-8-9,3-5-37,0-5-89,3 0-78,14-8-134</inkml:trace>
  <inkml:trace contextRef="#ctx0" brushRef="#br0" timeOffset="99579.428">26831 1989 267,'0'0'85,"0"0"15,0 0-25,0 0 14,0 0-30,0 0-3,0 0-1,-12-29-14,12 28 3,0 1-38,0-2 18,0 2-23,0 0 13,0 0-14,0 2 0,0 13-13,-2 9 10,1 10-7,-1 6 10,2-1 0,0-3 0,0-1-7,0-6 7,0-4 0,9-4-1,0-5-9,3-2 7,0-2-1,6-6-8,0-3 6,9-3 6,4 0 0,3-2 5,4-13-5,-3-3-19,-3-3 8,-7-4-10,-2-1 20,-6 0 2,-5-2 0,-4 2 21,-2 0-21,-5 4 42,-1 5-23,0 2-20,0 5 32,0 3-17,0 3-8,0 4 12,0 0-11,0 0-4,0 0-4,0 5-24,0 15 23,0 9-14,0 6 15,0-1 5,0-6-2,2-2-3,7-4 0,1-4 2,3-1-7,3-4 5,0-3-11,7-5-22,3-2-67,0-3-127</inkml:trace>
  <inkml:trace contextRef="#ctx0" brushRef="#br0" timeOffset="100740.9371">27556 2391 534,'0'0'67,"0"0"-29,0 0 42,0 0-70,0 0-10,0 0 0,0 1-2,0-1-1,0 0 3,0 0 0,0 0 2,0 0 3,0 0 9,0 0 14,0 0-25,3 0 24,0 0-6,4-1-10,5-8 10,0 0-18,3-2-3,0-3 0,-3 1 10,-2 1-10,-2 1 0,-5 4 8,0 3-2,-2 2-3,-1 2-3,0 0 3,0 0 10,0 0-13,0 0 0,0 0 0,0 0-3,0 0 3,0 0 0,0 0 0,0 0 9,0 0-9,0 0 7,0 0-6,0 0 13,0 0-14,0 0 0,0 0 0,0 0-48,0 0-28,0 0-34,0 0 13,0 0 84,0 0 0,0 0 13,0 0 26,0 0-4,0 0 30,0 0-24,0 0-15,0 0 23,0 0-34,0 0 17,3-6 18,0 0-37,3-1 18,0-6-18,-3 3 0,2-4 2,-1-4-1,1 0-1,-2-4 0,-2-4 7,-1 3-7,0 2 0,0 3 1,0 5 1,0 2-2,-4 5 0,-2 5-3,3 1 9,-4 0-19,0 4 13,-5 20-7,3 7-9,0 6 12,2 2 4,4-3-1,3 4-7,0-3 7,0-4 1,13-3 0,4-3-3,3-6 5,6-1-2,-2-4 0,3-3 1,0-3-9,-4-4-29,0-6-76,-7 0-200</inkml:trace>
  <inkml:trace contextRef="#ctx0" brushRef="#br0" timeOffset="101580.6927">28140 1799 479,'0'0'143,"0"0"-42,0 0-26,0 0-43,0 0-27,0 0-5,-1 0-11,9 2-2,12 10 3,12 3 10,3 1 0,7-1 0,1 5 7,2 1-4,0 1-3,4 3 0,2-6 3,-3 1-3,3-2 0,-10-9 0,-3 5 4,-4-6 2,-10-2-6,0 4 0,-8-9 2,-5-1-2,-5 1 0,-5 1 0,-1-1 4,0 2 0,0 4-4,0 3 0,-7 7 4,-14 4 3,-7 3-7,-7 0 0,-4-1 6,0 0 0,-1-2-6,0-1 0,3 3-19,-1 0-39,5 1-48,5-2-70,4-5-205</inkml:trace>
  <inkml:trace contextRef="#ctx0" brushRef="#br0" timeOffset="104678.6826">18807 3721 352,'0'0'42,"0"0"-41,0 0 67,0 0-35,0 77-10,0-57 16,0-1-16,0-1-10,4-1-1,5-1-5,2-2-7,2 1 0,2-6 3,5-1 6,2-5 7,3-3 6,6 0 5,4-3-20,5-11 2,4-1-9,5-2 5,6 4-5,8 0 0,2-1 0,4 0-1,0 1 2,2-5-1,1 1 0,5-1 4,-2 0-5,-2 0 1,-2 2 0,-3 2-2,-3 0 5,1 2-3,-2 2 0,2 2 0,4 1 0,2 1 0,5-1 1,7 2-3,4 0 7,0-1-5,-3 3 0,-7 0-1,-3 0-3,-7 3 4,-7 0 0,-12 0 1,-6 0-1,-10 6 0,-5 2 0,-8 0 2,-4 2-13,-4 0 11,-5 2 0,-2-2 0,-2-2-5,-3 0 5,0-1 0,0 1 1,0-2 18,0 0-19,0-3 5,0 0-1,0 0 4,0-3-8,0 0 0,0 0 1,0 0 20,0 0-8,0 0 18,3-9 7,0-3-30,0-3-10,2 1 2,2-1 0,-1 2-8,1-1 8,4-3-16,4 2 11,1-1-31,8-1 20,1 4-4,1 2 14,-4-1-11,4 6 14,-1 1 3,2-2-5,7 3-8,7-1 11,9-1 1,5 2 1,5-1-3,4 1 3,0-1 0,2 2-1,-2 1 1,5 2-1,7 0 1,7 0 0,6 0-1,3 0 1,1 3 0,-2 5-1,-2 2 3,-4 3-2,-5 0 0,-6 1 0,-6 1-2,-6 0 2,-10-2 0,-9 1 0,-10-2 2,-9-2-4,-7 0 2,-6-5 0,-3 1-7,0-2 7,0-3 0,-1 1-1,-1-2 9,5 0-8,-2 0 6,4 0-6,3-5 27,1-7-20,2-3 5,-1-5 40,0-1-52,3-2 39,4-4-21,4 1-13,0-6 2,3-1-7,-4 0-5,-5-2 1,-6 5-59,-7 4 27,-10 7-45,0 5-54,-7 5-159</inkml:trace>
  <inkml:trace contextRef="#ctx0" brushRef="#br0" timeOffset="105391.6878">20911 4035 413,'0'0'49,"0"0"-28,0 0 63,0 0-12,0 0-47,0 0-15,-9 0 10,12 0-12,13 0-8,13 1 29,10 0-24,9-1 30,11 0-25,2-1-8,-2-7 12,-2-1-10,-7 2-4,-9-1 0,-5 2-7,-3 0-7,-6 1-73,-8-2-121</inkml:trace>
  <inkml:trace contextRef="#ctx0" brushRef="#br0" timeOffset="105666.686">21318 4000 220,'0'0'42,"0"0"-18,0 0 36,0 0 59,0 0-18,-31 81-39,26-55 10,2-1-45,2 1-14,1-2 2,0-1-10,0-1-5,4 8 0,5-2 4,0 1-7,0 4 4,-5 1-1,0-1 3,-3-3-3,-1-3-33,0-11-67,-1-2-166</inkml:trace>
  <inkml:trace contextRef="#ctx0" brushRef="#br0" timeOffset="105967.6987">21138 4513 540,'0'0'21,"0"0"-16,0 0-10,0 0 0,0 0 5,0 0 58,17 23 9,0-20 6,7-2-38,6-1 2,11 0 1,4 0-34,5 0-4,2-4 0,0-3 9,-2 0-7,-6 1-2,-4-2-1,-6 1-6,-4 3-86,-6-1-13,-6-3-78,-6 6-148</inkml:trace>
  <inkml:trace contextRef="#ctx0" brushRef="#br0" timeOffset="107602.0886">6582 6428 607,'0'0'89,"0"0"-8,0 0-30,0 0-28,0 0-23,0 0-1,17 0-11,3 0 10,12 0 4,5 0 10,14-2-9,2-4-2,3-1 5,-1-1-6,-3 0-16,-4 1-42,-2 1-58,-10 0 9,-8 1-87</inkml:trace>
  <inkml:trace contextRef="#ctx0" brushRef="#br0" timeOffset="107895.6939">6585 6658 419,'0'0'125,"0"0"-125,0 0 1,0 0 57,0 0-6,0 0 22,97 4-25,-57-4-17,3-4 3,1-5-30,-4 0-3,3-3-1,-1-2-1,3 1-37,1-2-62,0-1-8,-4 0-83</inkml:trace>
  <inkml:trace contextRef="#ctx0" brushRef="#br0" timeOffset="108309.7634">6943 6140 595,'0'0'62,"0"0"-62,0 0-15,0 0 15,49 77 22,-20-49-2,5 3 14,-1-3 10,1 0-26,-2-5 11,-4 1-28,-4 2 2,-5 0 38,-7-1-34,-6 4 1,-4-2-2,-2 2 0,-5 0 22,-16 2-21,-6-4-3,-4 3-4,-5 1-20,2 0-79,1 2-68,-1-5-273</inkml:trace>
  <inkml:trace contextRef="#ctx0" brushRef="#br0" timeOffset="109194.0259">8733 6271 501,'0'0'203,"0"0"-197,0 0-1,0 0-10,0 0-9,0 0 14,-61 107 0,20-62-22,-4 0-11,-1-4-77,5-9-87,4-5 79,4-6 53,2-6 65,5 0-2,9-6 9,3-2 22,9-2 11,2-5 6,3 0 19,0 2-30,0 0-22,2 3 26,10 3 21,7-3 8,4 3 3,8 1-29,9-3 48,7 0-53,6-1-18,2 1-19,-2-4 16,-1 6-18,-3 1 2,-5 0 0,-7 6 0,-4-1 0,-9 0-39,-5 0-32,-9-2-46,-2-3-112</inkml:trace>
  <inkml:trace contextRef="#ctx0" brushRef="#br0" timeOffset="110129.416">9363 6108 511,'0'0'58,"0"0"-42,0 0-16,-3 113 28,0-71 8,3 6 21,-3-2-30,-2-1 26,0-4-28,2 1-19,0-1 10,1-2-16,1 0 3,1-6-11,0-6-3,0-6-22,0 0-7,0-10-25,0-4 49,1-6-46,5-1-28,6-2-18,0-14 69,3-6-26,-2-2 16,-2-9 11,1-5 38,-5 0 23,-2-2 23,-2-2 63,0 0-16,-3-4 6,1-3-23,3-1-37,2-2 8,2 0-29,1 6-4,1-1 20,1 9-19,1 7-3,0 6-3,0 10 4,-2 7-17,2 5 4,0 3-2,4 3 0,4 23-22,4 17 24,1 11 38,-1 9-25,-6 0 14,-2-2-13,-1-10-12,0-3 13,-1-6-9,-1-6-6,-4 2 0,-2-6 3,2-7-13,-3-3 10,-1-5-34,1-6-40,-2-10-121,-4-1-370</inkml:trace>
  <inkml:trace contextRef="#ctx0" brushRef="#br0" timeOffset="110368.858">9457 6387 302,'0'0'318,"0"0"-288,0 0-22,0 0-16,0 0 13,0 0-5,91-11 3,-57 7 8,1-4-11,-2 1 0,1-2-4,-4 0-92,-8 3-443</inkml:trace>
  <inkml:trace contextRef="#ctx0" brushRef="#br0" timeOffset="110901.6928">10021 6033 643,'0'0'143,"0"0"-58,0 0-26,0 0-57,0 0-4,0 0-9,4-1-18,16 7 23,4 0 6,1-2 0,0 1 0,1-2 4,1-2-4,0 5 0,-1-3 0,0-1 1,-3 2 0,6 1-1,-5 1 2,3 3 3,-2-1-5,-6 2 0,-5-1 2,-5-2-3,-2 1 1,-4 0 0,-3 1 0,0 3 9,0 0-9,-10 6 13,-2 0-12,-7 3 19,-3 3-12,-3 4-6,-2 1 3,-1 3 1,0 1-6,-1-3 0,6-2-14,3-2 9,7-3-26,7-5-56,1-3-53,5-6-193</inkml:trace>
  <inkml:trace contextRef="#ctx0" brushRef="#br0" timeOffset="111646.6912">11234 6182 109,'0'0'483,"0"0"-397,0 0-38,0 0 24,0 0-4,0 0-63,0 11-10,13-11 0,11 0 5,6 0 29,7 0-20,1 0-5,-5-5-2,-2 1-2,-3 2-60,-10 1-90,-7 1-256</inkml:trace>
  <inkml:trace contextRef="#ctx0" brushRef="#br0" timeOffset="111840.7067">11313 6386 600,'0'0'7,"0"0"-14,0 0 14,0 0-1,0 0 38,91 8-43,-60-8 8,2-8-9,-3-2-24,-6 3-66,-5-1-279</inkml:trace>
  <inkml:trace contextRef="#ctx0" brushRef="#br0" timeOffset="114342.6873">12902 5728 470,'0'0'104,"0"0"-72,0 0 15,0 0-45,0 0 2,0 0-4,45-5 5,-4 5 31,12 0 11,11 0-9,7-3 2,13-9-32,8-3-7,11-1-1,9-4 8,-4 2-8,-5 3 0,-17 0 0,-15 6 1,-18 4 1,-17 4-4,-8 1-1,-10 0-73,-7 0-29,-5 4-101</inkml:trace>
  <inkml:trace contextRef="#ctx0" brushRef="#br0" timeOffset="115226.6784">13026 5793 296,'0'0'113,"0"0"-75,0 0 0,0 0-5,0 0 25,0 0 3,39 5-42,-16 6 15,9-1-30,7 1 13,10-1-9,-1 0-4,2 2 19,1-2-23,-3 4 2,2-4 5,-3 2 0,-3-1 8,-6 2-13,-7-2 12,-6-1-11,-5 0-2,-7 0-1,-7 1 0,-4 0 5,-2 6-5,-5 3 0,-20 4 4,-11 4 3,-7 4-7,-11 1-10,-4 3 8,-3 0-38,-2 2 16,2-2-27,6-4 16,4-7-7,6-4-13,9-4 46,5-3 3,6-4 12,7-2 10,1-1 10,8-1-9,5-3 34,0-2-29,4-1 23,0 0 11,0 0-45,0 0 6,0 0-13,0 2 10,0 0-7,7 2-5,9-1 5,11 0 43,9 0-37,13-3 4,9 0-15,8 0 6,9 0 0,5 0-4,4 0-3,-2-7-1,-2-3 13,-5 0-13,-4-2 0,-5 6 2,1 6-3,-4 0 1,-3 0 0,-8 9-4,-12 0-42,-13 1-36,-12-2-37,-13-2-146</inkml:trace>
  <inkml:trace contextRef="#ctx0" brushRef="#br0" timeOffset="116063.707">12853 7362 634,'0'0'14,"0"0"-9,0 0-5,0 0 0,0 0 6,0 0 5,4 32-8,3-32 23,6 0 11,4 0 39,6-12-53,5-5-13,1-1-4,-1-5-1,-1-2-6,-2-5 1,-7-4-1,0-6-9,-3-2-31,-8 0-8,-2 0 9,-5-2 12,0 2 27,-6 1 0,-12 4 1,-3 4 20,3 10-1,-1 4-8,5 12 65,1 7-68,5 0-8,1 21 0,1 19 0,3 12-14,3 4 19,0 1-5,0-5 50,3-12-46,4-5 34,5-5-38,6-6 5,3-3-2,2-5-3,2-3 0,5-6-2,3-6-59,1-1 8,4 0-43,-2-11-95</inkml:trace>
  <inkml:trace contextRef="#ctx0" brushRef="#br0" timeOffset="116326.6931">13439 6944 679,'0'0'139,"0"0"-132,0 0-3,0 0 21,0 0-20,0 0-5,82-20 14,-52 11 2,-3 4-13,-2 0-3,-5 5-13,-1 0-3,-4 0-117,-3 0-88</inkml:trace>
  <inkml:trace contextRef="#ctx0" brushRef="#br0" timeOffset="116527.6951">13472 7115 384,'0'0'14,"0"0"1,0 0 45,0 0 35,0 0-55,91-3 8,-61-8-44,0 0-2,-2-6-2,-1 5-92,-7 2-195</inkml:trace>
  <inkml:trace contextRef="#ctx0" brushRef="#br0" timeOffset="116763.6957">13928 6816 806,'0'0'45,"0"0"-45,0 0 0,0 85 28,0-51-26,0-2-2,0 2 0,-1-5 5,1-1-5,-2 0 0,1-9 0,-2 5-2,1-6-12,1-3-56,1 0-38,0-12-142</inkml:trace>
  <inkml:trace contextRef="#ctx0" brushRef="#br0" timeOffset="118244.9687">13148 5209 435,'0'0'118,"0"0"-101,0 0 58,0 0-47,0 0-24,0 0 22,82-50-26,-59 50 4,5 1-1,2 14-3,0 5 0,-1 2 0,-3-1 4,-7-1-7,-5-3 3,-8-2 0,-5-2 3,-1-1 7,0-1-10,0-4 0,0-1 2,0-1-5,0-5 3,0 0 0,0 0-1,0 0 10,2-3 4,2-14 31,3-7-32,4-4-7,1-4-1,7-1 13,-1 3 14,-1 3-28,2 7 18,-4 7-21,0 5 9,-2 6-13,2 2 4,0 4-4,1 14-12,-1 4 19,0 1-3,-6 1 0,-1-2 3,-2-1 2,1 0-5,-1-3-4,5 2 4,-1-3-129,2-5-94</inkml:trace>
  <inkml:trace contextRef="#ctx0" brushRef="#br0" timeOffset="119357.727">15207 5617 332,'0'0'113,"0"0"14,0 0-33,0 0-4,0 0-11,0 0-45,4-2 9,-4 2-43,0 15 0,-7 8 0,-8 6 9,-9 5-9,-5-1 0,-6-2 6,-4 1-3,-1-4-3,-5 0 0,6-6-5,5-4-26,6-4-32,7-5 16,7-5 38,5-1 3,4-1 12,2-2-4,3 0 40,0 2-31,0-2 7,0 0-18,0 6-31,7 1 30,9 5-2,10 2 3,5-1 8,6 2 4,8-1-11,3 1-1,-2 0 8,-3 1-5,-7 1-2,-7 0 1,-9-5 4,-5-2-1,-4 1-10,-5-4-12,-5-1-93,-1 3-21,0-1-172</inkml:trace>
  <inkml:trace contextRef="#ctx0" brushRef="#br0" timeOffset="120292.5816">15699 5692 512,'0'0'155,"0"0"-70,0 0 8,0 0-33,0 0-50,0 0-20,-11 18 10,11 10 0,-2 8-8,-1 4 21,3 0-13,0-4 0,0-4 16,0-5-18,0-5 2,5-2 0,8-3-2,5-3 2,6-7 0,-1-3-1,6-4 10,2 0-10,2-7 1,4-8 0,-2-4-5,-4 3 1,-7 0-1,-7-2 1,-6-2-4,-2-5 6,3 0 2,-5-3 0,2-4 5,2 0-5,-5 3 0,-3 4 11,-3 5-11,0 12 39,0 3-8,0 5-5,0 0-7,-2 0-19,-2 20-4,-5 9 4,0 9-2,1 1-2,7-4 4,1-5 0,0-1-5,4-2-2,12-3-18,6-4-12,2 1-103,1-6-31,-2 1-292</inkml:trace>
  <inkml:trace contextRef="#ctx0" brushRef="#br0" timeOffset="121050.7036">16363 6376 499,'0'0'110,"0"0"-104,0 0-3,0 0 25,0 0-25,0 0 12,0 32 17,7-30-12,1-1 37,1-1-25,6 0 5,3 0 13,6-7-48,2-10 10,3-6-12,-2-1 10,-2-3-10,1-5 1,-7-1 3,-2-2-4,-4-5-14,-10 1-4,-3 5-2,0 2 17,-2 4-1,-12 5 4,-2 5 0,2 6-5,0 4 10,0 8-5,0 0 0,0 11 4,-2 21-11,4 9 7,0 9 0,9 3 16,3-3-13,0-6 12,0-4-14,10-6 10,5-5-7,5-3-4,2-7 0,4-4-1,2-6-43,3-7-68,1-2-68</inkml:trace>
  <inkml:trace contextRef="#ctx0" brushRef="#br0" timeOffset="121671.6804">16996 5380 606,'0'0'115,"0"0"-65,0 0 47,0 0-59,0 0-36,0 0-4,-2 69 3,2-20-1,0 6 4,6 10 3,0 2 23,0 4-21,-2-6 6,1 4-9,0 2-2,-2 1-4,0 3 22,-2-11-18,1-9 12,-1-6-16,1-10 0,-1-8-4,1-6 4,2-7-4,2-8-34,3-7-35,6-3-72,1-3-117</inkml:trace>
  <inkml:trace contextRef="#ctx0" brushRef="#br0" timeOffset="122543.5989">17612 5759 692,'0'0'61,"0"0"-59,0 0-4,0 0 2,0 0 0,0 0 39,33 52-35,-20-48 28,4-4-3,5 0-14,2 0 31,3-4-27,4-9-14,-4-3 2,-2-5 0,-3-5-7,-3-8 0,0-1 3,-4-3-3,-2-1 0,-2 3 0,-10 3-2,-1 1-27,0 4 22,-18 0-2,-6 6-21,-2 1 30,-1 4 7,2 5-5,2 6 10,2 6-6,2 0-9,5 18 3,-2 13-6,4 9 0,1 8 12,3 9-5,3 7 30,4-1-30,1-3 19,0-4-15,3-8 4,16-3 8,5-2-16,5-6-1,3 7 7,1-2-2,-1 1-5,0-5 0,-4-8-1,-7-6-10,2-9 3,-4-2-31,1-10-38,0-3-111,-1-8-299</inkml:trace>
  <inkml:trace contextRef="#ctx0" brushRef="#br0" timeOffset="123869.7014">18593 5367 544,'0'0'141,"0"0"-137,0 0-7,0 0 3,0 0 0,0 91 32,-10-43-1,-2 5 14,0 7 8,-3-5-31,0-1 14,-1-5-30,2-7-6,-3 4 0,0-4 8,-1 0-9,2-3 1,1-3 0,1-4 0,0-5 2,3-7-2,4-8 0,3-6 0,4-6-10,0 0 8,0 0-9,0-17 0,10-8-10,6-12 21,4-3-4,3-4-10,2-6 10,1-2-47,-2-6-17,-2 0 34,-3-1 6,-3 5 28,-6 7 16,0 4-13,1 2 83,3 0-58,5 0-25,5 4 8,-2 6-11,-1 9 0,-5 12-1,-8 5-2,-4 5 1,3 0 2,1 19 0,0 17 5,-1 10 39,-1 10-15,-3 4-3,0 6-15,3-1 13,-3-3-6,5-8-14,-4-9 12,2-5-13,-3-3-3,-1-4 0,2-5 4,-3-3-5,1-3 1,1-3 0,-2-3-3,2-4 3,0-3-22,0-5-29,0-4-83,-1 0-54,-2-10-165</inkml:trace>
  <inkml:trace contextRef="#ctx0" brushRef="#br0" timeOffset="124108.43">18510 5815 756,'0'0'81,"0"0"-81,0 0-29,0 0 9,0 0 13,0 0 7,110-6-2,-74-2 8,-4 2-12,-3-3-52,-3 3-165,-10 2-265</inkml:trace>
  <inkml:trace contextRef="#ctx0" brushRef="#br0" timeOffset="125918.5314">19281 5220 346,'0'0'154,"0"0"-54,0 0-18,0 0 14,0 0-78,0 0 5,2-8-18,-2 8 5,0 0-10,1 4 0,1 17 0,4 14 8,3 10-3,1 8 25,-2 2-25,2 7 3,-1 1 2,-1 5-10,-2 7 0,-1-6 18,-2-2-12,-3-9 0,0-8-6,0-6 8,0-5 0,0-6-8,0-4 0,0-8 0,0-5-4,0-6-2,5-5-57,9 0-80,5-5 68,0 0-98,2 0-246</inkml:trace>
  <inkml:trace contextRef="#ctx0" brushRef="#br0" timeOffset="126855.7113">19700 5567 296,'0'0'199,"0"0"-166,0 0-16,0 0-17,0 0 0,-17 78 27,14-30-6,3 6 15,0-6 23,0-4-50,0-8 15,4-9-18,8-2 1,0-6 6,2-5-11,3-3-1,3-5 17,1-6-15,6 0 36,2 0-18,4-14-16,2-6 14,-1-4-19,-3-3 2,-2-3-2,-4-3 9,-4-3-9,-8-1 0,-1 1 0,-6-2 7,-4 5-5,-2 2 14,0 11 47,0 9-34,0 9-3,0 2 7,0 0-33,0 7 0,0 22-18,-5 7 15,-1 10-10,-1-2 19,2-6-7,4-8 1,1 2 0,0-5-6,3-2 6,13 0-11,2-6-8,4 1-64,2-6-81,-4-3-144,4-7-13</inkml:trace>
  <inkml:trace contextRef="#ctx0" brushRef="#br0" timeOffset="127688.6921">20321 6301 332,'0'0'68,"0"0"-59,0 0-9,0 0 39,0 0-13,0 0 32,-1 56-28,5-53 11,1-3 29,1 0-33,2 0 13,2 0-21,5 0-5,4-6 18,5-11-42,1-2 5,1-2-5,-1-6 11,0-6-11,-2-5 0,0-4 4,-1-4-11,-5-2-22,-3 7 3,-8-4 19,-6 8-8,0 3 13,-6 5 2,-8 6 0,3 6 2,3 9 10,-3 6-12,4 2 19,-6 0-13,-3 24-12,-3 11 5,0 13 1,2 6-12,3-1 17,9-5-5,2-4 10,3-9 0,0-3-10,13-1 0,9-6 0,3-2 5,6-7-5,5-4 0,5-4-1,0-7-59,-1-1-38,-4-3-176</inkml:trace>
  <inkml:trace contextRef="#ctx0" brushRef="#br0" timeOffset="128360.7063">21194 5519 357,'0'0'196,"0"0"-169,0 0-6,0 0-21,0 0 0,0 0 7,52 19-5,-23-6 31,3 0-7,4-3-14,3 1 41,3-2-51,1 0-2,-1-2 0,1 4 8,-1 1-8,-3-2 0,2 8 0,-3-5 4,-7-5-3,-4 2-1,-10-6 0,-7-1 3,-7 0-14,-3-3 11,0 3 0,0 6-7,-3 5 12,-10 5-5,-12 10 0,-6 1 11,-9 8-16,-3 2 5,-6 5 0,-3 2 7,2-3-1,-1-1-6,9-5 0,7-5-12,3-6 4,11-3-53,5-7-46,6-6-100</inkml:trace>
  <inkml:trace contextRef="#ctx0" brushRef="#br0" timeOffset="153882.7275">7841 5457 216,'0'0'136,"0"0"-59,0 0 29,0 0-28,0 0-10,0 0-1,0 0-38,0 0 33,0 0-27,0-6-7,0 6 12,0 0-34,0 0-6,0 0 0,0 0-10,0 0 0,0 1 10,0 10 0,0 7-7,0 6 10,0 4-3,3 6 0,-1 6 5,1 10-5,0 9 0,0 7 0,0 3 0,-2 7 1,-1 0-1,0 3 0,0 0 9,0-5-6,0-7 2,0-5-3,2-1-1,8-2 1,2 5-2,-1 5 0,2 2 0,-3 3 0,-2-2 0,-5 0 6,1-3-7,-4-7 1,0-8 0,0-10 0,0-10 2,-7-9-3,2-7 1,2-8-19,2-8-24,-1-2-164,2-6 13</inkml:trace>
  <inkml:trace contextRef="#ctx0" brushRef="#br0" timeOffset="157408.7266">7811 5324 398,'0'0'69,"0"0"-5,0 0-7,0 0 1,0 0-2,0 0-49,-1 0 17,1 0-20,0 0 13,0 0-17,0 0 0,0 4 0,1-2-12,11 1 20,2-1-8,11-1 19,-1 1-16,7-2 25,2 1-27,2 1 4,2 1 1,1 0 2,3 0-8,-1 1 0,2-2 4,-3-1-14,1 2 10,5-1 0,1 0 7,3 1-6,2 0-1,-2 1 0,0-1 2,-2-2-4,-1 3 2,0-4 0,0 3-2,2-2 7,3-1-5,2 0 0,0 0-7,2 0 0,-1 0 7,4 0 0,1 0 1,7-1 0,4-7-2,-1 1 1,-3-1-17,-5 2 8,-6 1 9,-1 4 0,-8-2-3,-1 0 3,-8 1 0,-4-4-5,-2 6 7,-2-3-4,-6 2 2,-2-1 0,-7 0-2,-4 0 5,0 0-3,-2-1 0,-2 2 2,0-2 1,-3 1-3,1 2 0,-2 0 4,-2 0 4,1 0 26,-1-1-5,2-2-24,-2 0 22,0 0-27,0 0 0,1-1 14,-1 3-8,0-2-6,0 2 0,0-1 9,0 1 10,0-1-11,0 2-1,0 0 9,0 0-12,0 0-4,0-1 0,0 1-1,0 0-8,0 0 9,0 0 0,0 0-6,0 0 5,0 0 0,0 0-2,0 0-1,0 0-5,0 0 9,3-3 0,0 3-9,3 0 5,-1 0-1,2 0-7,4 0-14,-1 0 23,2-2-7,-3-1 10,3 1-9,-2 0 4,-1-1 5,-3 3 0,0-3 0,6 1-3,5-1 3,10-4 0,8-1-1,10-1 1,3 0 0,1 0 0,5-3 0,-2 0 0,5 0 0,2 0 0,-2 1-1,1 1 1,-4 2 0,-5-1-2,0 3 4,1 0-7,5 0 5,0-1 0,6-2 0,0 0 3,-1-1-3,6-2 0,-4 1-5,3 0 5,-4-1 0,-5 1 1,1-1 0,-6 0 2,1 1-3,-1 1 0,-3-1 3,2 1-5,2 1 2,-2 0 0,-4 3-1,-6 0-1,-5 0 2,-4 0 0,0 1 5,-2 1-10,-3 0 5,-2 1 0,0-1-1,-4 1 6,-1 0-5,-4-1 0,-2 4 0,-4-2-1,-1 2 1,-2 0 0,2 0-3,2 0 3,-1 0 0,5 0-3,3-1 8,4 0-8,2-3 3,4 1 0,3 2-5,7-2 11,7-2-6,5 2 0,8 0-2,2 2 2,7-2 0,3-1 1,-1 0-2,4-2 5,-2 2-7,5-4 3,2 5 0,-2 0 0,1-1 0,-4 4 0,1-4-4,3 1 8,-3 2-4,-4-1 0,-3 2-2,-8 0 2,-2 0 0,-2 0 2,-1 0-4,-3 0 3,-3 0-1,-3 0 0,0 0 5,-2 0-9,4 0 4,1 0 0,6 0 0,1 0 5,0 0-10,3 0 2,-4 0 3,-1 0 2,2 0-2,6 0 0,1 0-3,3 0 7,3 0-4,-4 0 0,-1-2 0,0 0 0,-3 2 0,0 0 0,1 0-2,-2 0 3,0 0-2,1 6 1,3-3 0,2-2-1,5 3 5,-1-4-4,-4 1 0,-3 1-1,-3-1 1,2-1 0,-1 0 0,2 0-1,-2 0 1,-1 0 0,-1 0-6,0 0 10,1 0-4,-2 3 0,3 0 1,-5 0-4,1 3 5,-2 5-2,1-4 2,2 1 0,3-1-4,8-1 2,3 0 0,3 0-4,-1-3 5,3 0-1,1 1 0,3-3-1,3 2 1,2 1 0,-1 1 2,0 3-4,1-3 2,-2 0 0,3 3 2,3-1 1,3-1-3,3 2 0,2-3 3,-1 0-10,1-2 7,2 0 0,1 0-1,2 0 4,-4 1-5,-2 1 2,-1-2 0,-3 0 1,-3 0-1,5 0 1,-4-1 1,1-1-2,-5 0 0,-3-1 0,-2 0 0,0 0-2,0 0 2,-6 4 0,-3-3 0,-2 3-2,-2 0 2,-5-1 0,0 0 4,-6 0-6,-4-2 2,-2 1 0,-1 0 1,-6-1 0,3 1-2,-2-1 1,2-1-8,-3 0-1,1 0-10,3 0-11,-5 0 27,0 0-37,-5 0 28,-1-1 8,-3-1 1,0-1 0,0 0 3,5 1 0,5-1-3,4 0 7,2-1-4,0-1 0,2 0-2,1 3 2,0-1 0,1 0 0,0 1-2,-1 1 7,1-1-5,1 2 0,2-1 1,7 1 0,1 0-1,2 0 0,-5 0-1,-1 0 6,-5 0-5,0-2 6,-4 2-3,-1 0 21,-2 0-16,-6 0-7,-6 0 2,-5 0 1,-6 0-4,-10 0 0,-3 0 3,-7 0-3,-5 0 3,0 0 2,0 0 56,0 0-49,0 0 18,0 0-26,0 0 6,0 0-5,0 0-5,0 0 0,0 2-3,0 1-2,0 0 5,0 4 0,0 1 0,0 1-3,0 2 3,0 0 0,0 6-1,0 1 6,0 4-5,0 4 0,-3 6 0,-2 5-1,-1 8 1,-1 5 0,1 3 3,1 3 3,4 4-6,1 3 0,0 8 3,0-2 10,9 0-9,6-4 2,0-5 4,2 0 0,-1 2-10,3 1 0,-4 2 5,0 0 11,-2-3-9,0-2-2,0-5 1,-3 0 0,0-5-6,-1 2 0,-3-4 4,0-4-7,0-2 7,-3-7-4,2-3 0,-1-4 4,-1-7-4,-1-11 0,-2-2 0,0-7-14,0-1-21,0 0-34,0-4-126</inkml:trace>
  <inkml:trace contextRef="#ctx0" brushRef="#br0" timeOffset="160878.7591">7808 7301 206,'0'0'35,"0"0"49,0 0-3,0 0-47,0 0 13,0 0 10,0 0-13,23-8 23,-23 8-26,0-3-12,0 3-7,0 0-22,0 0 0,0 0-1,3 0 2,-3 0-6,0 0 5,0 0 0,3 0-8,4 8 4,-2 4 4,1 0 2,1 4 14,-1 2-17,6 2 1,-6 4 0,0-2-1,0 6 1,-2 3 0,1 4 0,-1 1-7,4 3 6,-2-1 1,9-5-7,-2 2-6,5-4 6,2-2 5,0-5-1,0-2 4,-4-1-1,-3-3 0,-5 1 2,1-6-7,-3-1 7,0 0-2,-2-10 0,-1 5 0,0-2-2,3-4 2,-1 4 0,7-5-4,0 0 5,1 0-1,-1 0 0,3 0 3,-2 0-3,1-2 0,4-4 0,0 1-1,1 2 2,3 1-1,2 2 0,2-2 0,8-2-2,0-2 2,8-3 0,3 3 1,7 1 2,5 0-3,1 3 0,3 0 3,-1 2-3,1 0 0,1 0 3,3 0 8,0 0-8,3 0-3,7-1 0,5-1 10,5-2-12,3-3 2,1 3 0,2-2 23,2 1-9,1-1 6,0-4-13,-2 2-3,2 0 15,-1-2-9,-1 4-6,1-4 11,2 2-10,5 2-5,1 0 0,1 1 6,6 0-3,8-3-3,5-7 0,4 4 18,0 0-11,-5-1-4,2 4-3,2-1 11,-3 2-4,1 2-7,-3 2 0,-2 1-1,-4 2 4,-1 0-3,0 0 0,-6 0 1,-3 0-5,1 3 6,4 0-2,-1-1 6,-1 0-6,1-1 0,-7 1 0,-6-1 0,-3 0-4,-4 1 4,-3 1 0,1-3-1,1 0 4,2 0-3,3 0 0,3 0 3,6 0-5,3-9 2,4 0 0,3-1 2,-2 0 0,-2 1-3,0 0 1,-9 2 0,-3 1-3,-1-1 3,-1 2 0,5-1 3,10-4 0,4 2-3,8-2 0,4 0 0,-4-1-3,0 3 3,-6 0 0,-8 2-4,-8 3 8,-10 0-4,-4 3 0,-4 0 1,5 0-2,4 0 1,7-1 0,4-1-3,1-1 7,7 0-4,-1-2 0,3 2-2,-3-1-3,1 1 5,-5-1 0,-4 3 5,-1 0-1,0 1-4,1 0 0,-2 0-1,0 0-2,-4 0 3,5 0 0,3 0-1,1 0 1,-1 0 0,2 0 0,-3 1 1,-4 0-1,2-1 0,0 0 1,-2 0-3,-1 0 4,-3 0-2,-7 0 0,-5 0 2,1 0-6,-3-1 4,0-3 0,-1 1-2,2 0 7,-4-2-5,-3 2 0,-6-1 1,-8-2-6,-5-1 7,3-1-2,2-1 3,1 0-3,8-2 0,-7 2 0,-1-3-1,-3 2 1,-6-1 0,-6 1 0,-3 2-4,-7 0 6,-3 2-2,-6 0 0,-2 0 1,-4 2-3,-4 1 2,0 1 0,3-3 2,5 1 0,5 0-2,6-1 0,1-1-1,5 1-2,0 1 3,1 0 0,-4-1 0,1 0 2,4 3-2,0 0 0,3-1 1,3 0 1,3-2-2,9-2 0,7 1-3,2 0 5,-1 0-2,-5 0 0,-6 0 1,-6 3-6,0 0 5,-3 1 0,-4-1 0,-1 1 4,-1-3-7,0 5 3,-4-4 0,-3 2 2,-5-1-2,-6-3 0,-6 4-3,-2 1 5,-6-1-2,2 2 0,-1 0 2,-3-2-5,-4 2 3,0-1 0,0 1 2,0-2-2,6 2 0,3 0 0,7-1 1,2 1-3,9-1 2,6-1 0,3 1 1,0-2 3,-5 0-4,-9-2 0,-9 3 1,-10-1-5,-6 2 4,0 0-3,-7-1-27,-15 2-240</inkml:trace>
  <inkml:trace contextRef="#ctx0" brushRef="#br0" timeOffset="166343.7413">23545 6160 362,'0'0'123,"0"0"-49,0 0 12,0 0-22,0 0-62,0 0 20,-2 0-17,2 1-5,0 1 0,2 1-2,12-1 2,10 7-4,10-5 12,11-1 4,12 0-4,7-3-7,9 1 11,3 1-9,6-1-3,9 4 0,10-2 5,10 1-2,7-4-3,3 0 0,-4 0 13,-5 0-7,-6 0 1,3 0-7,-9 0 16,-7 0-12,-15-3 1,-24-1-1,-17 4-4,-17 0 0,-11 0-48,-5 0-12,-4 4-74,0-1-107</inkml:trace>
  <inkml:trace contextRef="#ctx0" brushRef="#br0" timeOffset="167136.1868">26607 5862 9,'0'0'254,"0"0"-248,0 0 32,0 0 71,-64 94-40,52-63-28,3 4 39,3-1-56,0-1 19,3 0-28,3-3-10,0 0 6,7-3-7,16 1-4,6-3 0,6 2-9,4 2 3,6 1-14,4-5 20,4 1-3,5-7 8,2-2-5,0 0 0,-3-12-27,-2-3 4,-3-2-62,-4-3-140</inkml:trace>
  <inkml:trace contextRef="#ctx0" brushRef="#br0" timeOffset="167529.7377">27823 5949 148,'0'0'44,"0"0"57,0 0-25,34 80 22,-28-50-20,-2-5-31,1 1 11,0 1-34,-2-3-4,0 3-5,2 1-15,-3-5 0,-2-3 0,0 0 7,0-2-6,-10-2-1,-12-1-3,-10 0-1,-7-3-82,-1-4-58,1-5-210</inkml:trace>
  <inkml:trace contextRef="#ctx0" brushRef="#br0" timeOffset="167883.7527">27312 5854 643,'0'0'60,"0"0"-60,0 0-11,0 0 11,0 0 1,-31 101 0,16-64 12,3 0-11,-1-3-2,1 0 0,3-6 8,1-4-24,7-3 5,1-4-75,0-1-37,0-2-94,1-5-9</inkml:trace>
  <inkml:trace contextRef="#ctx0" brushRef="#br0" timeOffset="168183.4631">27563 5924 596,'0'0'11,"0"0"-5,0 0-6,0 0 0,0 0 4,0 0 8,0 22 7,-3 13 54,-11 4 1,0-2-72,2-1 10,3-1-12,3-3 2,6-4-13,0 0-36,0-3-26,0 0 14,5-3-210,-1-6 191</inkml:trace>
  <inkml:trace contextRef="#ctx0" brushRef="#br0" timeOffset="170280.9416">6807 9939 587,'0'0'147,"0"0"-84,0 0-22,0 0-26,0 0-6,0 0-16,-3 0 7,3 3 0,11 0-15,8 1 28,8 3-13,9-7 15,7 0-2,9 0-10,5-8-3,4-4-13,3 2 13,-1 1-63,0 2 43,-8 5-53,-13 0-147,-14 2-149</inkml:trace>
  <inkml:trace contextRef="#ctx0" brushRef="#br0" timeOffset="170592.7606">6873 10249 381,'0'0'95,"0"0"-90,0 0 59,0 0 27,0 0-57,100 0-7,-66 0 21,2 0-43,3 0 7,4 0-12,2-6 6,-2 0-18,2-1-36,-3 1 47,0-2-12,-4-1-30,-2-3-6,-2 0-120</inkml:trace>
  <inkml:trace contextRef="#ctx0" brushRef="#br0" timeOffset="170986.7377">7353 9665 639,'0'0'30,"0"0"-13,0 0 27,0 0-44,0 0-7,0 0 0,8 26 3,11 10 4,4 3 2,2 0 5,-1-1-7,-5 0 0,-2-7 9,-4 1-9,-6 1 0,1-5 0,-5 6 16,-3-3-13,0 1 4,0 1 1,-11 0 6,-9 0-6,-7 2-8,-3-2 2,-4 0-10,-2 0-40,0-3-89,-3-2-187</inkml:trace>
  <inkml:trace contextRef="#ctx0" brushRef="#br0" timeOffset="171884.7533">9348 9687 204,'0'0'12,"0"0"41,0 0 33,0 0-6,-68 89-24,26-52-26,-6 0 30,2 0-25,4-4-13,3-2 3,6-2-25,5-5 0,1 1 0,0-3-53,3-3 40,-1-4 6,9-7 7,5-1 44,5-5-41,3-1 19,3 0 28,0-1-21,0 2-14,0 3-15,6 1 0,13 4-4,6 1 8,3 0 18,5 0-17,0-1 7,-2-2-4,-1 3-6,-3 1-1,-1 2 18,-2-1-14,1 2-4,-3-1-1,-3-1 5,0-2-8,-2-2 3,0-5-16,0-1-7,-1-1-81,1-2 0,2 0-126</inkml:trace>
  <inkml:trace contextRef="#ctx0" brushRef="#br0" timeOffset="172483.7355">10133 9667 615,'0'0'81,"0"0"-51,0 0-27,0 0-2,0 0 2,-11 96 1,8-46 44,-1 3-16,0-1 16,-1-1-19,-1-2-17,1-6 23,1-4-33,1-5-2,-1-5 3,1 3-3,-2 0-3,-1 1-1,0-9 4,0-6-19,2-8 15,1-10-47,3 0-18,0 0-71,3-18-44,13-6-225</inkml:trace>
  <inkml:trace contextRef="#ctx0" brushRef="#br0" timeOffset="172835.7388">10167 9732 211,'0'0'9,"15"-86"57,-6 51-27,3 8 45,-5 6 36,-1 7-26,-4 5-5,-1 4-47,-1 5-13,2 0-29,2 0-2,2 5-8,8 16 4,1 7 6,2 12 35,0 10-30,1 5 28,-3 5 6,0-4-27,-2-4 26,-1-7-27,-3-3-6,0-6 2,-3 0-1,0-3-6,0-3 0,0-1 0,-2-5-10,1-3 10,-5-4-46,6-10-45,-2-7-73,-4 0-167</inkml:trace>
  <inkml:trace contextRef="#ctx0" brushRef="#br0" timeOffset="173048.4309">10172 9995 639,'0'0'0,"0"0"-31,0 0 15,0 0 21,88 0-7,-68 0 2,-1 0-61,0 0-14,2 0-139</inkml:trace>
  <inkml:trace contextRef="#ctx0" brushRef="#br0" timeOffset="173528.395">10664 9708 406,'0'0'419,"0"0"-319,0 0-71,0 0-11,0 0-18,0 0-18,12 13 16,7-4 2,7 0 0,4 2 1,1-1-1,3-1 0,1 2-1,-4 1 6,0-3-5,-1 3 0,0-3 1,-2-2-5,-1-1 6,-5 1-2,-5 0 2,-5-1 1,-5 3-6,-2 3 1,-5 0 0,0 5 2,-3 4 0,-15 2 2,0 5 8,-4-1-8,-2 0-4,-6-3-5,0 4-46,-6 2-78,-3-5-131</inkml:trace>
  <inkml:trace contextRef="#ctx0" brushRef="#br0" timeOffset="174027.7417">11961 9745 423,'0'0'165,"0"0"-116,0 0-26,0 0-1,0 0 30,92 0-36,-55-5 1,2-2-17,-2 1 5,-2 3-19,-5 0 5,-10 3-136,-11 0-246</inkml:trace>
  <inkml:trace contextRef="#ctx0" brushRef="#br0" timeOffset="174233.7551">12008 9915 258,'0'0'38,"0"0"-36,0 0 18,0 0 19,0 0 73,0 0-23,52 23-52,-26-23 25,4-3-24,5-5-17,0 2-19,0 0-2,-3 0 0,-1 2-98,-4-2-139</inkml:trace>
  <inkml:trace contextRef="#ctx0" brushRef="#br0" timeOffset="176551.7436">13880 9244 551,'0'0'50,"0"0"-45,0 0 62,108-36-32,-66 30 9,-2 4-35,5 0 6,4 2-12,3 0-3,4 0 0,-1 0 0,-3 0 0,-7 0-68,-5 5-67,-9-2-203</inkml:trace>
  <inkml:trace contextRef="#ctx0" brushRef="#br0" timeOffset="176868.7131">14218 9324 365,'0'0'91,"0"0"-25,-32 110 20,27-73-45,0-4-9,2-2 23,2-3-46,1-1 11,0 4-20,0 1 13,0 3-11,0 6-2,0 1 0,3 6-3,-3 1 1,0-5-1,0-3-45,0-8-31,0-9-22,0-9-112</inkml:trace>
  <inkml:trace contextRef="#ctx0" brushRef="#br0" timeOffset="177645.7301">14513 9899 334,'0'0'303,"0"0"-299,0 0 10,0 0 18,0 0 20,0 0-13,29 25-3,-16-25 16,-1 0-37,4 0 16,1-3-7,2-8-22,-1-2 23,3-2-24,3-7-1,-6-1 0,-2-1 0,-4-3-8,-9 4-16,-3-1-9,0 0 30,-12 3-20,-7 0 2,-2 7 12,-3 5-9,0 5 15,2 4 3,5 0-20,2 0 16,9 0-27,5 0-12,1 0 41,0 0-28,0-2 16,11-5 13,9-1 1,7 2 10,0 0-2,4 5 7,-1-1 17,4 2-28,-1 0 22,-3 0-12,-2 15 0,-5 5-9,-7 2-2,-3 5 0,-5 4 15,-8 0-13,0 2 4,0-1-9,3-4 4,2-3-1,1-4-2,2-5 1,3-4-4,1-3 2,7-3-3,3-3-19,3-3-60,5-4-14,1-17-201</inkml:trace>
  <inkml:trace contextRef="#ctx0" brushRef="#br0" timeOffset="178393.7423">15377 9138 311,'0'0'264,"0"0"-144,0 0-57,0 0 3,0 0-59,0 0-2,-52 74-10,43-14 14,3 10-9,3 7 25,-2-2-18,5-6 37,0-1-38,0-5-2,8-3-4,8-1-1,5-5 1,6-4 0,0-9 1,6-10-19,3-7 17,1-11-20,3-5-43,3-8-84,2 0-90</inkml:trace>
  <inkml:trace contextRef="#ctx0" brushRef="#br0" timeOffset="179220.9056">16145 9424 200,'0'0'262,"0"0"-239,0 0 46,0 0-20,0 0-21,0 0 18,-22 53-45,22-41 15,0-1 1,3-2-6,6-2 1,3-5 4,6 1 3,2-3 57,6 0-57,4-2 8,3-16-21,2-1 13,-3-4-19,-7-1 0,-2 0 1,-4-3-16,-7-2 15,-6 1 0,-6-3-2,0 3-1,-2 4-10,-14 3 2,-9 4-31,-7 5 38,-4 3-26,-4 3 28,3 6-8,1 0 3,5 0 6,5 3 1,5 12 0,4 13-4,4 11 17,5 7-13,3 7 35,5 3-26,0-1 40,6-5-27,12-5-21,4-4 10,0-4-4,0-4-7,0 0 0,2-6 4,-2-1-4,5-2 0,-1-7-14,0-4-7,4-7-90,0-4-33,1-2-252</inkml:trace>
  <inkml:trace contextRef="#ctx0" brushRef="#br0" timeOffset="180240.4609">17000 9164 159,'0'0'112,"0"0"31,0 0-25,0 0 17,0 0-27,0 0-38,0-9 7,0 9-74,-3 0 10,-3 21-13,-4 14 0,-4 13 2,0 12-1,-1 2-1,-5 2 10,4-5-5,-5-2-5,3-4 0,-1-5 1,-1-4 10,7-6-7,-2-10-2,4-4 5,5-4-4,0-7-3,5-7 0,1-4-20,0-2 16,0 0-32,15-11 36,9-16-22,4-9 21,2-8-21,-6-2-5,-5 2-7,-4 0 32,-4 5 2,-4-2 0,-1-2 26,3 0-23,-2-6 13,4 1-6,2 0-3,7 1 5,4 5-12,1 0 0,0 12 0,-7 9 12,-3 7-12,-9 14 14,-3-3-9,-3 3 21,0 0-26,0 2 3,3 23-8,3 16 2,3 16 3,0 12 9,0-2-6,1-2 22,-2-11-23,-4-12 0,-1-3 2,-1-6 1,-2-2-6,0-3 1,0-4-18,0-2 13,0-4-12,0-1-12,1-7-11,4-3-96,0-7-59,0 0-219</inkml:trace>
  <inkml:trace contextRef="#ctx0" brushRef="#br0" timeOffset="180511.4466">16973 9527 765,'0'0'66,"0"0"-60,0 0-6,0 0 0,0 0 11,0 0-11,88 0-4,-55 0-7,0 0-78,-2-2-37,-5-1-212</inkml:trace>
  <inkml:trace contextRef="#ctx0" brushRef="#br0" timeOffset="181387.7471">17499 8972 513,'0'0'32,"0"0"37,0 0-68,0 0 4,0 0-5,0 0-2,0 4 2,10 23 19,2 12 22,-2 5 18,5 3-43,-1 5-1,0 4-15,-3 6 10,-2 2-2,-4 3 49,-4-4-39,-1-4 1,0-4-16,-3-2 14,-10-6-15,-8-5 7,-4-6 5,-8-5-14,-6-1 3,-3-2-6,-1-3-10,1-2-19,1-7-86,-3-7-152</inkml:trace>
  <inkml:trace contextRef="#ctx0" brushRef="#br0" timeOffset="182990.7554">8416 9290 226,'0'0'143,"0"0"-62,0 0-40,0 0 12,0 0-46,0 0 10,3-5 18,-3 3-21,0 2 33,1 0-27,1 0-20,0 13 13,4 13-13,-1 12 0,6 5-1,5 13 12,-1 4-11,4 8 0,-2 5 2,-4 7-4,-1 5 14,-2 0-12,1 3 56,1-3-45,7 0-6,2-5-5,-1-3 5,-1-2-10,-7 0 9,-2 3-4,-5 1 0,-5-6 5,0-6-7,0-10 4,0-11 3,-9-8 2,3-16-7,3-11-4,3-11-63,0-12-99,0-22-364</inkml:trace>
  <inkml:trace contextRef="#ctx0" brushRef="#br0" timeOffset="185149.7609">8281 9185 250,'0'0'159,"0"0"-99,0 0-17,0 0 48,0 0-70,0 0 3,45-21 0,-24 16-18,7 2 40,7 0-15,4-4-17,4 4 5,3 0-16,2 0-3,1 3 0,2 0 1,2 0-5,2 0 4,4 0 0,6 0 1,2 1 7,2 1-8,3-1 0,8 1 1,1 1-1,-2 2 0,-2 0 0,1-3-3,1 1 8,5-3-5,4 0 0,3 0 0,3 0-4,3-2 4,6-8 0,3-5 2,7 0 2,6 0-4,1 0 0,-1 4 0,-8 1 2,-6 3 7,-5 6-8,-6 0 4,-1 1-3,-2-2-2,4-5 0,2 4 3,5-4-3,10 2 0,-1 0 0,3-3 1,-2 1 16,-6 1-17,3 3 9,-5 0-5,-7 0 18,0 1-22,-5 1 3,2-3 13,5-4-9,12-1-7,6-5 0,4-1 6,2-1-7,-9-1 1,-2 4 0,-12 0-1,-7 3 4,-11 2-3,-5 1 0,-6 3 5,-6-3-5,2 1 0,-1-2 0,1 0-2,2 2 9,-5-2-8,-4 7 1,-4-5-1,-2 0-5,0 1 7,1-2-1,0 4 0,2 0 0,1 1 0,0-2 0,2 1 3,-2-1-6,3 0 3,1 3 0,-1-4 4,-2 2-4,-2 0 0,0 0-2,-1 1 8,5 2-10,4 0 4,3 0 0,5 0-2,2-2 6,5-3-6,6 2 2,2-6 0,1 3 0,-2-2 0,-6 1 0,-3 3-5,0 1 10,-5-2-6,2-1 1,2 1 0,6 1 2,7-2-2,1 1 0,-1-2-3,-2-1 6,-3-1-3,-3 5 0,-8-1 0,-6 2-6,-7 2 7,-6 1-1,-6 0 0,-1 0 0,-2 0 0,0 0 0,4 0 3,-2 0-2,-1 0-1,-5 0 1,-2 0-2,-6 0 3,-5 0-2,-5 4 0,-2-1 2,-3-1-5,-5 0 3,-1-2 0,-4 0-1,0 0 3,-3 0-4,4 2 1,-2 0 1,0-2-4,5 1 7,-3 1-3,1-2 0,1 0 2,-3 1-2,-2-1 0,2 0-1,-1 3 0,-1-1 1,4-2 0,0 1-4,1 1 9,3 0-9,-3 1 4,0-2 0,0 0-3,-6 1 3,-1-2 0,-2 1 0,-3 2-9,1-1 8,-1 4-2,0-2-1,2 1 3,1 4 2,1 0-1,-3 5 0,-1 1 5,0 4-6,0 4 1,0 2 0,-7 7 0,-5 3 1,0 2-1,-4 4 5,-1 3 11,1-1-16,-2 4 0,2-2 6,1 0 2,0 0-7,3-1 4,-2-1-1,4-2 5,-2 0-9,2-2 0,-3 1 2,3-2 1,3 0 1,2-1-4,-1-2 0,0 3 8,1-3-8,3-1 0,-1-3 2,-2 1-4,-1-2 5,-7-1-3,6-1 0,-1 0 6,2-6-6,1-4 0,1-2 0,3-6-6,1-2 6,0-1-25,0-3-6,0 1-30,0 0 15,0-2-46,0-3-48,0 0-235</inkml:trace>
  <inkml:trace contextRef="#ctx0" brushRef="#br0" timeOffset="187903.7529">8777 10953 343,'0'0'215,"0"0"-98,0 0-62,0 0-23,0 0-32,0 0 6,0 0-9,6 0 3,-3 0 0,3 0-1,4 0 8,2 0-7,3 0 8,1 0 4,5 0-5,3 0-7,3-2 4,0-1 6,3-2-8,5 1-2,1 0 0,3 0 4,3 1-4,2-1 0,1-1 1,3 3-7,-3 1 6,-1 1 0,-2 0 0,-1 0 0,2 0 0,0 0 0,2-3 3,1 1-8,8 1 5,2-2 0,9-1-2,2-1 3,2-1-2,1 0 1,3-5 0,0 3-1,3-2 6,2-1-5,0-3 0,5 3 0,-3-1 0,-1 3 0,-10 5 1,-8-4-6,2 0 6,-5 0-1,3 0 0,-1-1 3,-2 0-4,-4 1 1,-2 3 0,0-3 2,-4-1 0,-1 2-2,-2-1 0,0 3 2,-6 2-6,0 2 4,-5 1 0,-1 0 0,5 0 2,4-3-2,10-2 0,8-2-2,7-2 2,5-2 0,2 0 0,0 1-4,-3-1 5,-1 4-1,-4 0 0,-3 2 0,-7 3-2,-5 1 2,-2 1 0,-4 0-1,3 0 4,-2 0-4,6-7 1,2 2-16,-3 0 9,3 1 7,-7 0 0,-3-1-2,-1 3 4,-3 1-3,2 1 1,5-2-1,-2 1-1,1-1 2,-1 2 0,1-3 0,-2 0 1,3 1-1,3-5 0,2 4 0,8-3-9,-1 0 9,4 2 0,1-5 1,0 1 1,-1-1-2,-3 0 0,-4 4 5,-5 1-8,1 0 3,-3-4 0,-1 2-3,6 2 10,4-2-7,6-1 0,2 1-1,0-1-1,-7 1 2,1 0 0,-3-1 0,-2 0 12,-3 3-12,0-3 0,-4 3 11,-5 1-7,-1 0-4,0 3 0,-2-3 0,5-1 4,0-1-4,2-4 0,3 5 2,2-2 0,-3-1-2,3 0 0,-3 3 0,-1-1 3,0 2-3,4 3 0,-4-3 0,4 0-5,-1-1 5,1-4 0,3 3-1,7 0 2,2-2-1,4 3 0,5-2 0,1 3 0,-1-2 0,1 2 2,2 0-7,3 0 8,-1 0-3,3 3 0,3 0 3,4 0-6,2 0 3,8-4 0,0 4-8,-1 0 8,-3-2 0,-3 2 0,-3 0 2,-9 0-5,-3 0 3,-6-3 0,-7 0-1,-4 2 6,-7-2-5,-10 0 0,-6 0 4,-11-2-4,-8 4 0,-10-1 0,-7 0 20,0 2-9,0 0 50,-6 0-61,-8 0-11,-5 0-72,2 0-126,0 0-183</inkml:trace>
  <inkml:trace contextRef="#ctx0" brushRef="#br0" timeOffset="189770.6813">20626 9632 388,'0'0'159,"0"0"-88,0 0-17,0 0-11,0 0 6,0 0-46,18 0 2,7 2-2,11 1 3,13 1-6,15 1 2,18-2 4,20-2 10,18 1-16,15 1 0,11-3 1,12 0 4,14 0-5,8-13 0,1-3 7,-5 0-13,-16-1 6,-14 3 0,-18 6 1,-16 1 5,-20 4-12,-23 0-7,-23 3-16,-22 0 3,-12 0-59,-11 0-54,-1 2-128</inkml:trace>
  <inkml:trace contextRef="#ctx0" brushRef="#br0" timeOffset="190440.7504">24214 9045 486,'0'0'16,"0"0"22,-53 92-19,36-36 23,0 2 12,5 7-47,5-1 19,7 0-26,0-1 0,0-3 7,9-2-7,18-6 0,16-5 0,20-8 14,16-8 17,12-8-23,1-9 1,2-3-18,6-6-36,6-5-12,8 0 53,3-10-327</inkml:trace>
  <inkml:trace contextRef="#ctx0" brushRef="#br0" timeOffset="190964.7516">25828 9004 328,'0'0'210,"0"0"-169,0 0-26,0 0-5,0 0 13,0 0-1,75 74 60,-53-38-46,-1 3 10,-2 13-29,-2-3-2,-7-2-4,-2 0 4,-4-4-9,-4-2 5,0 0-2,0-4-9,-15-5 0,-7 0 6,-9-1-18,-7-2 12,-5-3-62,-9-4-14,-5-6-61,-6-3-55</inkml:trace>
  <inkml:trace contextRef="#ctx0" brushRef="#br0" timeOffset="191409.6079">24824 9159 315,'0'0'94,"0"0"-75,0 0 6,0 0 91,19 80-27,-19-37-51,0-3 5,0 1 2,0-3-44,-4-4 12,0-1-10,4-3 1,0-4-8,0-5-9,0-3-49,0 0-34,0-7-71,1-7-93</inkml:trace>
  <inkml:trace contextRef="#ctx0" brushRef="#br0" timeOffset="191968.9417">25142 9220 238,'0'0'87,"0"0"23,0 0-5,0 0 6,0 0-53,92-68 10,-69 61-20,-1 3-35,2 4 26,-3 0-39,0 11 2,-2 16-4,-5 8-5,-7 7 7,-4 2 0,-3-2-40,0-3 32,-15-4-12,-9-6 4,-4-1 7,-5-4-7,2-2 13,1-4 3,2 1-1,8-3-4,1-1 5,8 1-21,5-1 16,6-4-37,0-1 29,9 0 11,18-6 0,7-1 2,11-1 5,4-2-4,-1 0 30,3 0 3,-8 0-17,0-5-17,-2 1-5,-4-3 0,-1 3-59,-8 0-129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31:07.7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7593 1926 66,'0'0'364,"0"0"-247,0 0-50,0 0 13,0 0-2,0 0-46,0 0 20,8-9-27,-8 7-6,3-1-9,8 0-7,2 2-3,3-3 0,10 1 0,2-1-2,9 1 2,5 0 0,0 0 2,1 0 1,0 0-6,-1 0-3,-4 3-46,-4 0-17,-3 0-17,-10 0 14,-2 4-164</inkml:trace>
  <inkml:trace contextRef="#ctx0" brushRef="#br0" timeOffset="329.985">7889 1953 195,'0'0'301,"0"0"-294,0 0 4,-11 77 89,7-40-44,1 11-17,-1 2-34,2-5 23,2-1-28,0-8 6,0-5-1,0 0-2,0-4-3,0 0 0,0 0-34,0 4-80,0-3-143,-7-4 238</inkml:trace>
  <inkml:trace contextRef="#ctx0" brushRef="#br0" timeOffset="565.9867">7761 2587 507,'0'0'170,"0"0"-139,0 0 7,0 0-27,0 0-1,0 0 0,31 11 13,-7-6 11,4-3-30,0-2 0,1 1-4,-2 1-50,1-1-33,4 2-106</inkml:trace>
  <inkml:trace contextRef="#ctx0" brushRef="#br0" timeOffset="1391.985">8302 2538 428,'0'0'202,"0"0"-125,0 0 24,0 0-23,0 0-68,0 0 3,-4 1-13,4-1 4,0 2-12,0-2 9,10 0-1,1 0 0,3 0 5,5-4-5,3-15 0,6-4-8,-3-4-2,0-5-41,-2-1 2,-5-4 37,-6 0-22,-4 1 28,-4-2 5,-4 1 2,1-2-1,1-5 0,1 2 0,-2 1-3,1-1 9,1 6-6,0 2 0,-3 9 1,3 7 12,-3 4 12,0 8 9,0 2 12,0 3-12,0 1 10,0-2-7,0 2-34,0 5-3,-3 24-6,0 21 6,0 20-5,3 14 14,0 1-9,0 2 0,0-8 3,6-6-1,-3-5 3,3-6-5,1-3 0,1-7 4,-1-6-6,1-5 2,-1-5 0,2-5-4,-1 1 7,-4-5-3,-1-8 0,-1-3-3,-1-12-6,-1-4 9,0 0 0,0-4 20,0-17-20,0-10-1,-1 0-7,-5-1 6,0 5 2,-2 5 0,2 2 0,-1 5 8,5 6-2,2 3-6,0 2 0,0-3 8,14 1-12,7-3 4,10 1 0,2 0-14,1-2-16,-3 3-9,-5-4-52,-1 3-68,-4 0-131</inkml:trace>
  <inkml:trace contextRef="#ctx0" brushRef="#br0" timeOffset="2718.9819">9524 2298 637,'0'0'70,"0"0"21,0 0-39,0 0 33,0 0-56,0 0-20,-4-18-9,2 33-22,2 7 22,0 8 0,0-1 2,0-1-4,0 0 2,0-3 0,8-6-1,3-2 1,0-3 0,3-5 0,-3-5-1,0-3-8,2-1 9,2 0 0,4-7-8,3-11 5,1-6-2,3 0-21,-3-5-46,-3-1 39,-4 4-18,-5 5 42,-4 5-2,-7 7 21,3 4-10,-3 5 41,0-1 7,0 1 21,0 0-69,0 0-19,0 12-1,2 6 3,1 2 17,3 2-1,0-1 1,1 0-4,2-4 4,0-2 0,3-1-2,1-4 3,-1-2-2,0-4 1,-1-2 0,-2-2 0,2 0 0,-3 0 0,4-9 0,0-3 1,-3-4-1,-3 3 0,-2-4-1,1 1 0,-1-1 1,-1-1 0,-1 3-1,1 0 3,0 3-2,-2 3 0,2 2 0,-3 2-1,0 2 1,2 0 0,1 3-6,1 0 6,6 0-3,4 0-8,2 0 5,2 0 4,2 0 2,-2 3 0,-2-2-3,5 3 5,-3-4-2,1 0 0,-1 0 3,-3 0-3,4-2 0,-7-7 0,-1 0 8,-5-3-4,1-3-4,-5 3 9,-2-3 35,0 0 21,-2 3-17,-8 0-11,2 9-1,1 1-35,1 2 9,-4 0-10,-4 15-4,-4 12-3,2 10 12,4 3-5,6-1 0,6-3-8,0-4 6,0-2 0,6-3 1,7-3-2,-1-4 3,1-6 0,3-1 0,0-6-11,2-5 2,6-2-39,-4 0-42,-1-6-86,-5-8-393</inkml:trace>
  <inkml:trace contextRef="#ctx0" brushRef="#br0" timeOffset="4874.9929">11429 2338 547,'0'0'110,"0"0"-25,0 0-5,0 0-6,-83-24-71,60 24 27,1 0-14,-3 0-9,-1 10 2,5 11-9,-1 7-2,6 3 0,7 2 2,4 1-9,5-5 9,0-1 0,0-7-5,12-3 3,6-5-8,3-6 8,0-4-11,4-3 7,2 0 6,3-14 0,-2-9 0,-1-4 1,-4-4-1,-4-4 0,-1-3 0,-6 2 1,-2-3-1,-1 0 0,-5 1 5,-2-1-3,-2 0-2,0 0 0,0 0 2,-2-3-1,-4 1-1,1 2 0,0 4 0,1 7 6,-1 7-6,1 4 0,-1 8 3,-2 3 23,7 5 2,-3 1-15,1 0-13,1 23-15,-2 19 11,3 19 2,0 2 4,0 2-6,9-7 4,7-5 0,2-8 0,0-7 2,3-5-5,-3-3 3,1-4 0,-1-3 0,0-4 0,1-2 0,1-2 0,4-5-5,1-6 3,2-4-7,1 0-1,0-5 2,-1-16-4,-1-5 10,-7-4-6,-6 0-3,-7 1 11,-6 4 0,0 3 1,0 3-3,-13 6 2,-5 0 0,0 7 1,0 5 10,-1 1-11,8 0 0,-3 7 9,2 11-17,3 3 9,1 0-1,8 4 0,0-3-1,0-1-3,8-2 4,5-3 0,-1-4-6,4-4 9,0 2-3,4-7 4,3-3 8,-1 0-7,4 0-5,0-12 0,0-3 12,0-3-11,1-6-1,-4 0 1,1-2 14,-7-2-15,0-3 0,-5-4 2,-5-7 12,-2-1-12,-4-8-2,-1-2 0,0 1 7,0 0-7,-6 10 7,-1 4 2,-3 8 15,2 6-13,5 6-4,-2 8 1,4 5 8,-1 3-3,-1 2-13,2 0 8,1 2-20,0 23-19,0 15 31,0 16-9,0 13 25,0 0-16,1-3 0,7-7 1,1-9 2,4-7-3,1-7 0,2-1-1,1-5 4,0-4-3,2-4 0,0-3 0,0-9-6,-2-4 6,0-1 0,3-5-8,2 0 8,-1-11-1,0-9 1,-3-1 0,0-3 0,-5 0 0,-2-3-3,-1 1-5,-5 3-1,-5-2 2,0 7 7,0 2 0,-2 3-8,-8 8 10,-1 2-2,1 3 0,-3 0-2,-1 13-6,6 6 4,1 3 4,6 4-12,1-3 12,0 1 0,10-1-2,4-2 3,2-4-1,-3-2 0,5-3 1,-1-8-2,-1 1 6,4-5-5,-3 0 0,3-6 12,-2-11-16,-2-1 4,-1-4-12,-3-2 10,-6-2-43,-5-1-5,-1 3-9,0-2 10,-1 7 49,-9 2 10,2 5 45,2 8 39,1 2-55,5 2-2,0 0-36,0 0 4,0 0-10,0 0-4,16 3 9,6 9-7,3-1 11,5 2-4,-2-3 0,-1 3 1,-4-1-6,-4 0 5,-5 2 0,-4 1 0,-1 1 0,0 2 0,1 0 0,-2 1 5,2-1-9,2 1 4,-3-4 0,5-3 0,-4-3 1,0-3-1,1-3 0,2-3-7,4 0 0,5-9-10,0-15-44,-5-8-264</inkml:trace>
  <inkml:trace contextRef="#ctx0" brushRef="#br0" timeOffset="5213.9901">11773 2088 627,'0'0'79,"0"0"-79,0 0-2,88-12 2,-32 12 8,8-4 22,5-1 34,-2-1-42,-3-4-15,-7 2 0,-2-1-5,0-1-4,-3 2-19,-8-1-122,-11 0-294</inkml:trace>
  <inkml:trace contextRef="#ctx0" brushRef="#br0" timeOffset="7819.5012">12955 2210 402,'0'0'101,"0"0"-3,0 0-48,0 0 5,0 0-49,0 0 3,72-23 6,-51 23-12,0 14-3,-2 7 0,5 2 2,-6 2 14,0 1-12,-6-1-1,-2-1 6,-4-1-1,-4-3-8,1-2 0,-3-3 2,0-4 2,0-6-2,0 1-2,0-4 0,0-2 13,0 0-13,0 0 18,3-3-13,3-12 70,0-9-64,6-2-10,-2-1 0,3 1 3,-2 7-4,0-1 0,0 8 3,1 6-4,2 2 1,-1 4 0,2 0-1,2 0-9,-4 14 9,0 2-4,-5 2 5,-2 0-6,-6 0 7,0 1-1,0 1 4,0-3 2,-9-4-6,3-5 0,1-4 0,2-2 6,3-2 0,0 0-4,0-3 28,0-18-20,2-8-7,10-7-3,6 1 0,4 2-1,1 8 1,0 6 0,1 6-3,-1 7-7,-1 4 9,2 2 0,-2 0 0,-4 16-14,1 5 15,-5 0 0,-1 1-3,-4-2 6,-1-4-9,1 1 6,3-2 0,-2 0-1,5-2 1,0-2 0,3-8-1,0-1 3,3-2-2,-1 0 0,2-11 2,-5-2-2,-3-1 2,-1-1-2,-7-3 0,-3 1 11,-1-2-12,-2-2 1,0 3 0,0 3 16,0 5-6,0 8-6,0 0 5,-2 2-7,-2 0-4,1 9-19,-2 14 21,1 4-12,-2 1 12,6-3 0,0-4 0,0 0 6,0-5-6,7-2 0,5-5 0,3-3-12,6-6 12,1 0 0,4-2 0,2-16 8,0-6-11,-2-4 3,1 0 0,-8 3-12,-1 6 12,-5 3 0,-4 7 0,-4 3 5,5 5-7,-4 1 2,5 0 0,-1 7-16,-1 11 7,0 2 9,-4-2-1,-1 3 11,-2-3-10,-2-3 0,0 2 2,0-7 18,0-2-12,0-4-8,0-2 0,0-2 11,0 0-5,0 0 2,0-17-2,2-4-6,6-2-17,-2 5 17,0 3-2,0 2 4,4 2-9,-1 1 7,9 4 0,3 3-12,6 3 12,3 0 0,0 0 0,-4 4-6,-2 8 3,-7 2 3,-4-2 0,-4-2-6,-1 1 7,-1-2-1,2-2 0,-3-2 11,-2-2-11,-1-1 0,2-2 0,8 0 6,-1 0 6,7-10-12,-2 2 0,1-5 3,-5-3-5,2 0 2,-6-4 0,-1-1 3,-5-1 6,-3 5-9,0 5 19,0-2-13,-2 5 25,-4 1-31,-1 4 3,1 2-6,3 2 3,-6 0-2,3 17-6,0 8 3,0 6 1,6-3 4,0 1 0,0-2 6,0-6-6,0 0 0,10-4 0,4-4-3,-1-4 2,5-3 1,0-4 0,0-2-5,-2 0-6,2 0-40,-7-14-75,-7-1-223</inkml:trace>
  <inkml:trace contextRef="#ctx0" brushRef="#br0" timeOffset="8125.9918">13902 1930 865,'0'0'0,"0"0"-26,0 0 8,0 0-32,0 0-70,0 0-9,13 0-168</inkml:trace>
  <inkml:trace contextRef="#ctx0" brushRef="#br0" timeOffset="11353.9722">16278 2299 421,'0'0'66,"0"0"-40,0 0 30,0 0-35,0 0 12,0 0-1,9 42-24,-1-39 26,-1 0-1,5-2-23,1-1 39,5 0-34,3 0 7,2-7-15,0-7 2,-2 1-5,-1-3-4,-3-4 0,2-3 8,-3-4-7,-2-4-1,2-9 0,-4-3 8,-1-2-11,-3-2 3,-2 3 0,-3 1 0,-1 2 4,-2 1-4,0-1 0,0 0 5,0-1-6,0 3 1,0 6 0,0 5 16,0 9-10,0 5 16,0 7 8,-2 3-24,1 2 35,-2 2-14,3 0-21,-2 0-3,2 0-3,0 20-11,0 16 10,-1 15-3,-1 7 4,2 6 0,0 2 6,0-1-1,8-2-1,6-3-4,3-9 0,-1-4 0,-1-6-4,0-10 4,0-4 0,1-6 0,-2-5 0,2-6 0,-1-5-2,4-5-4,5 0 6,4-2 1,3-14-1,0-4 4,-1-4-2,-5-2-2,-1-1 0,-5-2 1,-5 1-1,-2-5 2,-3-1-2,-3 0 5,-5 2-5,-1 5 0,0 8-1,-7 4-9,-10 4 9,4 5 1,0 5 0,2 1-6,2 0 6,3 0 0,0 1-1,6 8-15,0-1 7,0 1 3,9 2 6,9-6-5,7 0 8,5-2-3,2-3 0,0 0 6,1 3-4,-4 2-2,-3 5 0,-3 3-3,-7 5 3,0 5-1,-5-4 1,-3 7-5,-1-1 1,-4-3 4,1 3 0,2-5 11,2-4-10,4 0-1,0-4 0,1-2 1,2-2-2,-1-5 1,3-3 0,6 0-3,5-9-8,3-10-15,4-7-26,-9-2-122,-7 1-11,-12-1-233</inkml:trace>
  <inkml:trace contextRef="#ctx0" brushRef="#br0" timeOffset="11698.9514">16396 1806 582,'0'0'112,"0"0"-6,0 0-54,0 0 5,0 0-57,0 0 6,10-8-12,10 6 2,10 1 4,10-2 0,6-1 4,8 0-5,4 3 1,5-4 0,4 2 4,0 2-4,-1-1-41,-8 2-93,-7-3-94</inkml:trace>
  <inkml:trace contextRef="#ctx0" brushRef="#br0" timeOffset="13265.8496">17691 1989 485,'0'0'88,"0"0"-67,0 0 30,0 0 0,-88-35-25,66 35 27,-2 2-27,0 20-22,3 6 0,-1 4-4,2 6-3,7-3 3,1-2 0,6-5 5,6-7-5,0-4 0,0-3-7,10-2 0,7-5 7,2-1-1,2-6 6,6 0 14,1 0-13,4-18 2,-1-2 0,-1-4-2,-5-1-6,-6 4 0,-7 0 2,-6 6 12,-4 5-7,-2 2 43,0 8 26,0 0-64,0 0-6,0 0-6,0 6-36,0 9 11,0 6 22,0-4 3,2-1-2,5-3 4,-1-1-2,0-1 0,0-5-3,3-2-6,4-1 3,4-3-15,0 0 19,3 0-26,-4 0 2,5 0-18,-3-4 19,0-3 23,0-4 2,-6 1 0,4-4-1,-2-1 3,3 0-2,1-5 2,2 2 15,1-2 14,4 4-19,5 1-6,3 1 22,3-1-21,-2 2 1,-6 1-8,-5 1 9,-6 4 2,-1 1-11,-3 1 0,0-2 4,-1 1 3,-3 1-7,-1 0 0,-8 4 1,0 0 12,0-1-4,-5 2 11,-13 0-5,-4 0-14,-5 2-1,-3 14 0,5 5-2,4 5-11,6 3 13,3-3 0,5 2-3,4-6-6,1-1 7,2-1-3,0-5 5,2-3-6,10 0 7,5-8-1,1 3 0,3-3 3,6-2-6,1-2 2,4 0 1,-1 0 4,3-14-4,1-4-1,-1-3-6,0-4-16,-3-6-7,-8 1 3,-5-3 9,-6 3 11,-7 3 14,-5 7-5,0 2 41,0 6-2,-10 5 13,0 1-14,0 6-36,-1 0 15,-3 0-19,1 22 0,1 6-3,5 10-11,4 0 12,3-8 1,0 2 1,6-4-8,7-5 8,2 1 0,0-9 0,1-3-22,1-2 8,1-3-37,1-4-66,1-3-75</inkml:trace>
  <inkml:trace contextRef="#ctx0" brushRef="#br0" timeOffset="14503.7724">19481 1950 447,'0'0'82,"0"0"-1,0 0-38,0 0-16,0 0-5,-96 20-12,74 8-1,5 6 41,1-2-41,9-1 12,4-3-21,3-5 10,0-4-16,3-2 6,12-6 0,4-3-3,6-3 14,1-5-7,7 0-1,-1-6-1,-1-14-4,-3-1-22,-4-3-27,-10 1 2,-4 1 6,-10 4 43,0 2 0,0 5 0,-6 3 59,-8 3-26,4 1-9,4 4-10,2 0-2,4 0-14,0 0 2,0-3-24,4 2 3,8-3-46,3 0 67,7-1 0,2-7 16,1-3-16,-1-1 9,-1-10-9,-1 1 16,0-2-8,-5-5-8,-1-1 0,-4-5 15,-4 0-13,-3-2 3,-5 2-1,0 2 78,-1 5-67,-8 6 0,3 11 24,2 6-24,2 8 47,-1 0-53,0 18-5,0 22-8,-2 21 4,-3 12 0,2 4 3,1 6 7,-1-1 2,5 0-11,-3-4 2,1-4 18,3-6-16,0-6-5,0-2 0,0-9 3,0-9-3,0-7 0,0-11 0,0-9 0,0-9 3,-3-4-3,1-2 0,-1 0 7,-4-13 17,0-8-24,-3-1 0,3-7 14,4 3-7,3 3 10,0-1-17,0 2 10,16 0-13,8-1 3,9-5-4,9 2 3,4 2-51,3 1-5,1 5-38,-3 1-155,-6 6-251</inkml:trace>
  <inkml:trace contextRef="#ctx0" brushRef="#br0" timeOffset="18794.382">21509 1984 214,'0'0'355,"0"0"-310,0 0 28,0 0-23,0 0-42,0 0 16,-17-57-2,7 48 8,-3 3 28,-1 0-57,-4 1 18,-1 2-18,-2 2 0,-3 1 15,0 0-16,-2 1 0,0 13-5,-3 4 6,1 6-1,1 5 0,7 4-2,6 3-11,5-1 13,9-2-26,0-7 13,4-4-17,12-3 26,1-8-1,3-1-1,4-3 5,0-6 1,4-1 0,3 0 3,5-10-1,1-10-2,-1-1 0,-3-6-4,-6-2 2,-8-3 4,-4 1-2,-6-5 16,-3 0-10,-3 0-3,-3-1-3,2 1 4,-2-1 5,0-3-6,0 5-1,0-5 21,-2 3-9,-4-2-9,-1 1-1,-1 6-2,-1 9 26,3 6-10,-2 7 6,5 8 26,0 2-48,1 0 21,2 0-23,-1 4-29,-3 22 29,3 15 0,-2 8 0,3 2 1,0 1-1,0-6 0,0-1-1,0-1 4,4-5-7,7 3 4,5-3 0,1 2-2,4-2 2,-1-4-2,0-7 2,1-3 0,1-6 0,-1-4 0,-1-9 0,0-1-1,1-5 2,0 0-1,4 0 0,4-13 3,-2-9-1,-1-5-2,-3-6 0,-4-4-3,-7 1 4,-3 2-2,-9 7 0,0 6 0,0 7-9,-5 5 10,-6 5 0,-1 4 0,-4 0-9,-1 0 4,-2 19-15,5 8 1,4 0 13,7 1 2,3-6 4,0-2-1,0-2-6,1-8 7,11-4 0,-1-3 0,5-3-4,4 0 4,8 0 0,5-12-6,0-6 2,1-3 2,-3 0-7,-1 1-9,-5 5 10,-2 5 7,-10 1 1,-4 7 3,-6 2 9,1 0-11,2 0-1,4 10-1,3 5-1,0 3 2,-1 3 0,-3-3 0,-1 0 7,-4-6-7,-2-3 10,-2-3-3,0-2 11,0 1-17,0-4 5,0 1 0,0-2 5,0 0-10,4 0 10,3-9-8,2-11 14,2-4-17,4-6 0,0 7 0,0 2 3,1 2-5,3 4 2,1 1 0,-1 4-10,1 4 10,-2 4-2,1 2-2,0 0-33,1 9 36,-1 3 0,-5 3 1,-3 2-10,-3-1 10,-3 1 0,-2-2-3,-3-3 0,0 1 0,0 1 3,0-2 0,0-1 3,0-4-1,0 2-2,0-3 1,0 0 11,0-1-12,0-2 3,0 0 4,0 1 2,0 1-7,0 0-2,0 0 3,-2 0 9,2 1-7,0-3-2,0 1 6,0-1-4,0-1-5,0-1 0,0 1 0,0 1 1,0-1-1,0 1 0,0 0 0,0-2 0,5 2 4,3-2-4,1 1 0,3-2 10,3 0-10,2 0 0,2 0 3,0-9 1,2-5-4,3-4 0,1-4-1,2-8-13,0-2 13,-6-4-25,-3 3 1,-6 3 12,-3 2 6,-6 7 7,-3 3-1,0 7 13,0 3-12,0 6 17,0 1-16,0 1-2,0 0 0,0 3-16,6 13 13,1 7-9,4 4 13,2 3 2,-2 2 9,0-2 43,-3-3-54,-1-4 14,-2-1-14,-3-5 19,-2 0-19,0-2 0,0-4 1,-2-1 8,-10-3-2,-1-7-7,-1 3 0,-1-3 11,3 0-13,2 0 2,0 0 0,5 0-1,4 0 1,-1 0 0,2 0-4,0 0-23,0 0 16,0 0-25,5 0 15,11 0 10,2-2 10,4-3 1,0-6 0,2-1 9,-1-3-11,1-3 2,-1 0 0,0-3 0,-8-3 0,-2 4 0,-4 1-3,-4 3 13,-2 7-10,-3 0 29,0 8-5,0-3-14,0 4-10,0 0 0,0 0-2,0 0-33,0 7 18,-2 11-3,-2 4 20,-1 1 1,2-2 7,3-6-8,0-1 0,0-2 9,0-3-11,0 1 2,5-3 0,4-3-1,1 0 5,0-2-4,3 3 0,3-4-5,3-1 2,5 0 4,-2 0-1,-5-15 10,-1-2-3,-2-5-7,2-10 0,-2-4 12,2-5-3,-5-4-8,2 2 0,-4-1 3,-2-1 6,-1 1-10,-4 5 0,-2 3 5,0 4 11,0 10-1,0 3-3,0 9 23,0 7-35,-3 1 15,1 2-15,1 0-15,1 2 11,0 22-23,-2 9 27,-1 13-1,-1 3 2,-2 1-1,3-1 0,3-6 8,0-4-10,0-3 2,0-5 0,6-7 0,-2-4 3,2-5-3,-1-7 0,-2-2 1,2-2-14,2 1 13,3-2-7,5 0-2,2 0-12,-1 0 3,-3 0 17,-2 0-6,-4-2-3,-4 1 10,-1 1 0,-1-1-3,1-2 4,-1 0-1,-1 0 0,2 0 2,-2 0-5,1 0 3,-1 0 0,0 0 2,2 0-2,-2 0 0,0 1 0,0-1 0,0 0-3,1 0 3,1 0 0,1 0 10,4 0 3,-1-3 0,1-6 1,1 1-11,1 1 12,-2-1-11,-2 2 0,-1-3 8,1-1-10,1 0-3,0 2 1,-2-3-12,-1 2 8,0 1-2,-1-3 6,-1 8-6,-1 1 11,0 2-5,0 0 0,0 0 9,0 0-8,0 0-1,0 0-8,0 9 5,0 8-37,0 2 40,0 1 0,0 2 1,0-2-3,0-1 2,0 1 0,0-8-7,2-3 7,4-3-2,0-1 1,4-2-6,-1-3 1,4 0 6,2-3 0,3-13-3,0 0 6,7-5-4,1-6 1,1-3-2,1-2-4,-5 3 6,-1 4 0,-3 9-4,-7 6 4,-3 7-2,-6 3-1,0 4-29,-3 23 28,0 7-5,0 10 9,0 5 45,-7 4-44,-4 4 25,-1 5-2,-4 1-24,-6 3 28,-1-3-15,-8-3-9,-2-8 6,-4-10-4,-2-6-6,0-9 0,2-7 5,7-7 1,7-7-1,10-6-5,10 0 10,3-6-10,0-10-10,10-4 2,16-2 0,10-2 7,9-4 1,10 0 0,1-4-3,4-1-50,0-6-24,-2 0-114,-10-3-247</inkml:trace>
  <inkml:trace contextRef="#ctx0" brushRef="#br0" timeOffset="19317.9991">23145 1836 655,'0'0'109,"0"0"-19,0 0-19,0 0-47,0 0-23,0 0 13,41-16-14,-7 13 0,11 1 0,7-2 6,3 1-6,-3-1 0,-1 2 3,-5-2-6,-5 1 3,-10-2-23,-7 2-16,-10-1-145,-7 1-168</inkml:trace>
  <inkml:trace contextRef="#ctx0" brushRef="#br0" timeOffset="19551.5057">22937 1668 742,'0'0'46,"0"0"-16,0 0-23,0 0-14,0 0-74,0 0-56,7 5-14</inkml:trace>
  <inkml:trace contextRef="#ctx0" brushRef="#br0" timeOffset="22269.9968">25114 1808 144,'0'0'408,"0"0"-303,0 0 21,0 0-69,0 0 4,0 0-57,-93-21 4,72 38-11,-1 5 3,1 7 0,4 2-1,3 4-2,5 0 3,2 0 0,6-7 0,1-2-12,0-2 12,9-5-2,10-2-1,2-8 4,8-6-1,2-3 10,6 0-9,0-9 15,-1-9-16,-1-6 0,-7-4-2,-4 1 0,-8-1 2,-5 1 0,-10 3 2,-1-2 1,0 3-3,-15 5-7,-1 5-3,-2 5-1,-1 2 10,1 4 1,1 2 0,7 0-7,4 0 7,3 0-2,3 0-9,0 1-19,0 6 28,13 4-4,5-1 6,2-2-4,4-4 7,1-2-3,5-2 0,1 0 14,2-9-7,-3-5-6,-1-1 0,-2-3 8,-7 1-2,-4-1-7,-5 0 2,-3-4 7,-2-1 23,-1-3-31,0-2-1,-1 3 4,-1 2-2,0 7-2,-3 5 0,0 6 6,0 4 31,0 1-3,0 0-13,0 6-21,-1 21-4,-7 15 4,0 8 0,-2 5 2,1 0-2,2 0 0,1 3 1,3-1 9,1 0-4,1 2-6,-1-5 0,1-3 10,-4-6-1,5-7-5,-3-7-3,2-2 10,-2-6-7,1-5-4,1-6 0,1-6 3,0-6-1,0 0 3,0 0-3,0 0 22,0-4-20,0-13 32,0-9-36,0-4 4,6-5-22,0-4 18,3-3-14,0-4 10,-2-1-26,5-4 12,-3-2 6,-1 8-3,-4 7 12,-1 10 3,-1 9 0,2 6 6,-1 4-2,0 5-8,4-1 2,5 5-8,8 0 7,5 1 3,-1 14 0,-3 3-11,-5 2 9,-7-2 1,-3 3-6,-3-4-13,-3-3 17,0-3-20,0 1 8,-1-1 7,-14 1-32,-2 0 24,-7-5-3,-3 3-34,2-7 35,1-3-22,12 0 22,2 0-9,7 0-53,3 0 41,0 0 31,0 0 4,0 0-6,12 0 10,1 0 0,7 1 4,3 6 7,-1 0 14,6-3 8,0-2-29,2-2 31,0 0-27,6-3-5,0-11 24,4-4-26,0-5 3,-6-2-4,-2 1 8,-9 1-8,-7 1 0,-5 2 0,-6-1 18,-5-1-13,0 1-2,-5 3-3,-11 1-10,1 2 6,-1 6 4,2 1 0,4 6 0,2 2 1,2 0-2,-1 8-4,1 12-10,0 4 12,5 1 3,1 1 0,0-2 0,0-3 11,11 0-11,4-1 12,3-6-7,3-3 37,5-1-19,0-5-8,3-2 16,-3-3-25,3 0-3,-4-4 0,-4-5 6,2-4 4,-3-3-2,0-5-5,-1-1 2,0-2-8,-5-2-1,-2 3-4,-5 1-6,-5 0 5,-2 3 6,0 3-19,-2 2 6,-11 4-46,2 0 52,2 5 4,2 3 2,4 1 1,3 1 0,0 0 2,0 0-1,0 0-1,2 0 0,12 0-2,5 0-1,3 0 3,2 0 7,4 5 10,-1 6 24,3 2-38,-6 3 2,0 2-5,-5 4 10,-7 4-13,-2 1 3,-5 3 0,-4 0 27,-1-1-11,0-2 13,0-5-25,0-1 5,0-5-1,0-3-8,0-1 0,0-4-1,6-2-6,6-3-17,6-3-23,6 0-33,4-6-44,-2-11-343</inkml:trace>
  <inkml:trace contextRef="#ctx0" brushRef="#br0" timeOffset="23264.9988">26819 1873 366,'0'0'104,"0"0"-1,0 0-17,0 0-28,0 0-23,0 0 21,-97-26-24,74 26-26,0 12-2,4 6-3,2 5-2,6 3-2,1-1 0,5-1-2,5 0 5,0-3 0,0 0-5,8-6 4,4-1 1,0-5 0,4-4 2,2-5-1,4 0 0,2 0 5,-2-8-2,-3-5 2,-3-2-6,-6-1 0,-4-2 8,-1 2 13,-2 1-17,-3 0-2,0 7 0,0 5 1,0 3-3,0 0 0,0 0-23,0 0 1,0 13-7,0 8 29,0-3-9,9-3 9,0-2-2,1-5-4,6-2 6,5-2 8,7-4-8,5 0 6,5-2-3,1-13-3,-3-3-5,-2-1-9,-6-5 2,-2-2 4,-6-3-1,-5-2 9,-1-1-8,-5-2 17,-5-3-9,-1 0 4,-3-2 1,0 0 79,0 1-59,0 2-8,0 6 13,0 6-20,-3 6-10,2 7 20,-2 8-5,1 3 41,1 0-56,-4 13-10,-3 15 9,0 11-11,0 8 11,2-1 1,3 1 0,3-5 2,0-2-2,0-3 0,14-7 0,2-1 6,1-4-9,5-5 3,2-2 0,2-3 5,2-6-5,-1-5 0,2-4-4,3 0-70,-1-14-52,-6-6-224</inkml:trace>
  <inkml:trace contextRef="#ctx0" brushRef="#br0" timeOffset="23599.0083">26811 1722 803,'0'0'42,"0"0"-42,0 0-2,0 0 2,0 0 0,0 0 1,122-4 39,-71 3-21,6-1 10,0-1-18,-2 1 8,0-1-19,-1 0 0,-2 0 1,-4-3-14,-4 2-9,-8-1-97,-7 0-128</inkml:trace>
  <inkml:trace contextRef="#ctx0" brushRef="#br0" timeOffset="24882.7746">27790 1826 365,'0'0'84,"0"0"-63,0 0 58,0 0-55,-67 83 6,62-62-24,2 0 12,3-1-3,0-2-7,0-1 14,2-4-10,8-1 3,5-2 27,3-3-36,5-4 12,3-3-7,3 0-2,-3-6 4,0-7-13,-8 3 2,-2-5-11,-7 0 10,-1-3-1,-7 3 0,1-2 6,-2 4 2,0 3-6,-3 6-1,-6 1 0,0 3-1,-2 0-7,5 0-9,3 0-30,3 6 43,0 3-8,0 2 9,0-4-8,6 2 14,8-2-4,1-5 18,5 0-17,4-2 22,2 0-16,5-2-4,1-10-2,-2-4 0,-4-1-2,-2-4 1,-6-1-3,-6-3 2,-6 1 1,-6 0 0,0 0-4,-15 3-5,-6 5 6,-4 5 0,2 2 6,2 5-5,4 0 2,8 3 0,4-1-1,5 2 1,0 0-2,0 0-3,0 0-13,9 0 18,9 7 0,5 6 0,3 0-1,6 3 4,5 0-3,-2 1 0,0 2 4,-4 4 4,-7-1 10,-7 5-14,-7 1 3,-4 1 10,-3 5-16,-3-7 18,0 3-14,0-2 7,1-5-12,5 1 0,2-10 0,4-4 0,3-2-8,7-2-17,11-2-15,7-4-2,9 0-115</inkml:trace>
  <inkml:trace contextRef="#ctx0" brushRef="#br0" timeOffset="27012.631">29542 1864 542,'0'0'74,"0"0"-55,0 0 11,0 0-30,0 0 2,0 0 2,0 26 5,0-5-1,0 0 7,3 3-15,1 0 29,5-3-29,1 3 2,5-6 10,0-5-6,3 0-6,2-3 0,0-5 5,1-5 5,0 0-1,3 0-8,3-8 14,0-4-6,-4-4-9,-1-5 2,-6-2 3,-6 0 9,-3 1-8,-6 1-1,-1 9 12,0 4-11,0 4 29,0 4 15,0 0-35,0 1-15,-6 17-11,-2 6 11,4 3-5,4-2 6,0-3-2,0 0 0,1-8 0,8-4-5,5-2 6,-2-3 0,7-2 3,4-3 2,5 0-5,3-2 0,-4-8 5,-3 1-8,-7-2 6,-7 2-3,-4-3 18,-2-3-12,-2-3 10,-2 2-16,0-3 7,0 3-6,0 0-1,-5 2 0,-2 5-7,1 4-10,2-1 15,2 4 1,2 2 1,0-1 0,0 1 0,0 0 0,0 0 0,0 0-5,0 0 4,0 0-7,0 0-13,13 0 18,5 0 6,9 0-3,1-3 6,1 0-3,-4-1-3,-1 4 0,-4-3 0,0-2 1,2 0-1,-3-2 0,-2 7 0,-4 0 1,-5 0-1,-3 0 0,-2 3-10,-2 11-1,-1 5 8,0 4 3,0 1-2,0 3 6,0-1-4,0-1 0,0-3 1,0-5-1,0-2 0,0-4 0,11-2-4,3-2 9,0-4-5,5-3 0,0 0 5,-2 0-2,2-1 5,-3-5-8,1-8 10,-2-2 0,3-7-11,-1-8 1,-1-4 0,-4-6 7,3-1-4,-6-2-3,-3 1 0,-1 2-5,-5 2 5,0 3 0,0 4 2,0 7 8,-2 6 0,-1 12-5,1 3 20,-1 2-17,0 2-10,3 3 2,-4 21-3,-5 13-16,0 3 24,-1-1-5,6 0 0,4-4 0,0-4 0,8 0 0,6-8 0,3-3-9,6-2 13,-1-3-4,8-1 0,7-7 0,-1-4-4,-3-3 4,1 0-28,-4-3 22,-6-10-13,-4-4 19,-6-4-10,-5-4 12,-1-6-2,0-3 0,-5-3 3,1-8-2,-3 3-1,-1-1 0,0 5 0,0 11 16,0 9-16,0 9 8,0 7 2,0 2 28,0 0-38,-3 14-8,-5 18 4,-3 12-6,-4 8 10,-2 0 2,4 1-1,1-5 18,6-1-15,5 0-4,-1-7 0,2-2 6,0-6-6,0-8 0,0-6 0,0-7-5,0-6 5,0-5 0,0 0-1,5 0-23,9-18 22,9-8 2,1-12-27,-2-6 26,-4 5-31,-6 4 32,0 9-1,-2 13 3,-2 7-2,1 6 0,5 0-1,0 12-14,7 11 3,0 5 12,1-1-2,-1 0 3,-3-4-2,0-5 1,-6-3 0,0-4-4,-2-5 9,-1-2-5,5-4 0,-2 0-130,-2 0-311</inkml:trace>
  <inkml:trace contextRef="#ctx0" brushRef="#br0" timeOffset="27376.0066">30377 1787 366,'0'0'166,"0"0"-140,0 0 18,0 0 19,0 0-20,93-24 6,-52 20-20,6 1 21,2 1-44,0 2 0,0 0-2,-5 0-4,-1-3 0,-9 1-90,-6-4-133</inkml:trace>
  <inkml:trace contextRef="#ctx0" brushRef="#br0" timeOffset="27598.4321">30249 1599 700,'0'0'50,"0"0"-46,0 0-8,0 0-110,0 0-271</inkml:trace>
  <inkml:trace contextRef="#ctx0" brushRef="#br0" timeOffset="30409.9894">2303 4244 123,'0'0'472,"0"0"-433,0 0-29,0 0-6,0 0 8,0 0 14,0 0 18,0 39-30,0-32 2,3-1-12,3 2 0,3-2-4,3-5 0,3-1 5,9 0-5,4-1 3,2-14 2,3-8-2,-2-5-1,-4-4-4,0-4-6,-9 1-41,1 1 18,-7-1-26,0 2 18,-9 1 33,-3 2-12,0-2 18,0-2 0,0-4 0,0-1 17,0-3-8,0-3-7,0 3 2,-3 4 5,-2 8 1,0 10 14,0 8-15,1 6 77,1 6-3,0 0-2,-2 0-78,5 28-3,-3 20-3,3 16-4,0 18 7,0-2 7,14-4-2,0-7-1,-3-12-2,1-8 1,4-9-3,-2-5 0,7-7 1,-2-5-7,2-5 6,1-6 0,2-6-1,4-6-15,2 0-4,0-4-5,4-11-4,-1-5 27,-3 0-18,-3 1 1,-6-5 12,-6-3-58,-3-3 19,1-5-21,-2-3-17,1-2 62,1-5 8,-7-4 14,3 2-8,-3 0 21,-3 4-9,-3 9 10,0 3-10,0 3 42,-3 10-18,-3 2-18,-3 11 39,6 5 18,-2 0 25,-1 23-92,2 19 11,4 17-11,0 8 1,0 3 11,10-9-1,-5-5 3,1-11-12,-6-9-2,0-7 8,3-5 2,-3-4-8,8-5-2,-7-5 0,3-6 5,-2-2-9,1-2 4,1 0-27,4-10 2,1-11 12,6-10 13,0-2 0,-2 5-2,4 2 2,-1 7 0,-1 2 3,6 5-12,-1 7 9,2 5-8,1 0 4,3 13-13,-1 3 13,3 4 4,-4-2 0,-3 1-3,0-1 15,-3-3-12,-2 0 3,-2-2 9,1-5-14,-3 0 2,1-5 0,2-3 5,4 0-5,2 0-11,0-11-40,-3-4-88,0-4-248</inkml:trace>
  <inkml:trace contextRef="#ctx0" brushRef="#br0" timeOffset="31064.0042">2209 4015 369,'0'0'165,"0"0"-127,0 0-36,0 0 16,0 0 20,97-1 20,-49-12-17,6-2-39,-2 2 21,0-1-21,-4 3 6,1-2-16,-4-2-24,-2 3-120,-7 2-209</inkml:trace>
  <inkml:trace contextRef="#ctx0" brushRef="#br0" timeOffset="31866.0074">3746 4019 590,'0'0'133,"0"0"-111,0 0-22,0 0 8,0 0-17,0 0 5,13 9 4,-2-7 52,5 0-35,-2-2 5,-1 0-8,5 0-12,1-4 26,2-6-24,-3-1-2,0-2 14,-1 1-8,-6-1-10,-3 2 2,-7 0 0,-1 1 3,0-4 1,-6 0-4,-10 4 0,-4 4-1,-3 3-6,-6 3 5,1 4 2,1 14 3,2 10-1,4 3 2,3 4 6,9 2 0,9-2-9,0 0-1,0-10 2,12-4-3,9-3 1,1-5 0,1-3-1,2-4 7,3-3-6,2-3 0,0 0-38,7-8 22,-5-5-135,-4-1-127</inkml:trace>
  <inkml:trace contextRef="#ctx0" brushRef="#br0" timeOffset="34086.7527">5184 3834 439,'0'0'44,"0"0"-34,0 0-10,0 0 68,0 0-56,0 0 17,33 56-25,-20-56 31,1 0 32,2 0-34,4-12 7,2-8-29,5-6-9,-3-3-4,-1-6-3,-6-1-6,-2-3-20,-6 1-11,-8 2 35,-1 0-3,0 5 10,-7-4-6,-8 0 3,0 7 3,0 3 1,2 9 6,1 7 41,4 3 17,4 4 15,2 2-22,2 10-58,0 25-7,0 15 4,0 9 6,0 4-2,8 0-1,2-3 6,-4-4 8,-1-9-3,-1-6-11,-1-5 0,2-7 0,-2-1 7,1-4-7,0-4 0,-1-2 0,-1-8 0,1-4-1,-3-3 0,0-3-12,3 0 11,0 0 2,3-12 0,-1-9 0,3-4 3,0-5-5,-1 5 2,1 0-1,4 2-2,0 2 3,2 6 0,3 1-1,2 3 1,-2 6-8,2 2-4,3 3-12,2 0 22,-1 15-10,5 3-3,-4 1 10,1-1-14,-1-3 17,-4-1 0,-1-2 0,3-3 1,-2 0 1,1-3 0,1-1 0,1-5 1,0 0-1,1 0 0,0-3 1,-1-10-2,-4-1 2,-3-3-2,-5-2-14,-7-3-27,-4 4 18,0-1 8,-4 4 0,-11 4 8,-2 5 16,0 5-2,-3 1 35,-1 0-40,-1 16 9,4 8-7,3 2 3,6 3 7,6-3-10,3-3 14,0 0 4,0-2-14,15-5-7,6 1 5,-2-7-3,2-4 21,3-4-20,1-2 10,4 0 35,0-13-45,1-7 19,0-1-19,-2-8 7,-3-6-4,-2-1-6,-3-3 0,-7-3-1,-1 3-6,-9-3 7,-2-2-2,-1 2 2,0 0-1,0 0 2,0-2-1,0 4 0,-6 5 4,-2 6-9,-3 10 5,-1 2 0,-1 5 10,2 3 0,1 7-6,1 2 5,0 7-9,1 26-1,3 12-10,3 9 11,2 3-6,0-1 6,6-8 0,6 2-3,2-5 7,2-4-4,-4-2 0,4-4 1,-4-4 0,1-2-1,1-4 2,1-4-2,-5-6 2,1-2-3,2-8 1,-1-2 0,3-3-3,0 0 3,6-13 0,-3-13-3,4-7 0,-3-9 2,-2-7-7,1-7-49,-3-3-14,1 3-106,-4 8-2,-4 9 12,-4 9 121,-4 9 46,0 6 134,0 4 27,0 5 17,-6 2-79,3 4-34,2 0-27,-1 1-38,2 23-14,0 14 11,-1 12 3,-1 4 4,1 1-4,-4 1 12,1-5 29,-5-4-38,6-2 17,-5-1-19,2-2 5,-1 0 2,-2-2-8,3 3 0,-3-1 1,4 4 4,-1-2-8,1-5 3,2-6 0,3-12 0,0-6 0,0-7 0,0-5-1,0-3-13,0 0 1,1-9 0,9-14 13,1-10 5,0-7-5,-3-5 0,-5-5-3,-1-1-5,-1 2 8,1 6 0,-1 4 4,2 4-5,3 5 1,2 0 0,7 4-1,-2 5 3,2 5-6,0 7 4,1 4 0,5 4-15,3 1 11,3 0 4,1 7-1,1 7 10,-7-1-9,-2 2 0,-7 2 4,-4-4 4,-6 4-4,-3-2-4,0-2 0,-8 3 11,-11-4-11,-4 1 0,-2-1-31,-5-3 6,-4-5-197,1-4-513</inkml:trace>
  <inkml:trace contextRef="#ctx0" brushRef="#br0" timeOffset="35522.009">7883 3649 503,'0'0'101,"0"0"-56,0 0 39,0 0-41,0 0-40,0 0 27,-91 76-28,85-45 26,1-1-6,2 0-10,3-3-3,0-4-9,0-5 1,8-3-2,1-5 1,7 0 0,-1-7-1,3-3 1,2 0 0,-1 0 0,5-13 1,-3-5-3,3-4 2,-5-4-15,1-1 1,-7 1-48,-12 3 57,-1-1 0,0 1 5,-10 5 9,-8 3-1,6 4 20,-3 5 32,5 2-58,2 4 31,1 0-17,5 0-15,-1 0-1,3 0-3,0 0-3,0 7 6,5-1-25,10-1 21,0-4-8,4-1 12,3 0-22,-2-6 24,5-9-2,-1-8 0,-2-1-7,-2-4 7,-2-4 0,-5-4 1,0-3 1,-5 0-1,-5-3-1,-3 0 10,0 3-10,0 5 35,-6 10-5,0 13-2,-1 6 27,5 5-35,-1 0-8,3 15-12,0 27-22,0 17 22,0 13 0,0-2 0,0 6 3,0-1 9,0-1-3,0 0 6,0-7-12,0-2 12,0-6-15,-1-7 0,-2 1 3,0-1 3,-2-5-10,-4 0 4,2-9-9,-1-8 0,2-8 9,2-7 0,-1-7-6,5-6 8,-4-2-2,3 0 0,-2 0 5,-2 0-13,-1-11 8,-2 2-1,0-4-10,0-3-15,2-6 9,2-7 1,1-2 1,3 0 5,0 3 10,0 2 0,0 2 2,0 0 6,4 2-8,5 5 0,3-1 4,3 0-11,4 1 7,4 0 0,7 4-6,3 1 6,2 3 0,1 4 0,0 1-19,-3 1 7,-2-1-49,-3-1-45,-2 0 11,-10 1-126</inkml:trace>
  <inkml:trace contextRef="#ctx0" brushRef="#br0" timeOffset="47952.7097">11202 4147 293,'0'0'101,"0"0"-89,0 0-4,0 0 11,0 0 13,0 0-17,0 0 16,16-6-20,-5 5 28,3-1 10,8 2-49,6 0 6,13 0-6,9-3 2,6-3 12,8-2-10,1 3-2,7-1 9,7-1-2,-1 2-9,1-3 12,-12 5-8,-4 1 2,-5 2-6,-9 0 0,0 0-1,-5 0-29,-10 0-27,-7 0-57,-8 0-116</inkml:trace>
  <inkml:trace contextRef="#ctx0" brushRef="#br0" timeOffset="72652.4884">9499 3759 192,'0'0'68,"0"0"8,0 0 2,0 0-4,0 0-14,0 0-25,0 0 11,4 0-39,-1-3 6,0 0 1,0-2-7,2 1-4,-1-2-3,1 0 1,2-1-2,-1-2 1,0 1 0,3-3-1,1-2 4,-1-4-3,3-2 0,-3-6 0,-1 0-1,-1-1 1,-1 1 0,0-5-2,-2-1 4,-1 0-3,-3-7 1,0 4 0,0 0 6,0 3 1,0 5 8,-1 5 28,-5 1-29,3 4 32,0 1-29,-1 5-1,2 2 41,-1 0-54,0 5 18,2-1 4,-1 4-23,2 0 23,0 0-18,0 0-4,0 0-1,0 2-2,0 19-2,0 19-4,0 14 7,11 12-1,1 10 0,1 0 5,4 6 2,-1-1-3,-4-1-4,4-6 0,-5-8 6,0-7-6,0-8 0,0-2 4,-3 0-7,-2-4 7,-1-2-4,-4-10 0,1-7 3,-2-6-4,0-7 1,0-7 0,0-1 0,0-5 1,0 0-1,0 0 0,0-6-4,-3-14 0,-6-5-16,0-10 3,5-7 10,-1-2-9,5-1 16,0 6 0,0 3-4,0 7 2,0 5 2,0 5 0,0 1-2,5-2 2,11-2-1,5-3-22,7-3-39,4 2 50,-4 0-24,-3 7-20,-4 7-5,-9 4-76,-4 5-180</inkml:trace>
  <inkml:trace contextRef="#ctx0" brushRef="#br0" timeOffset="73520.0569">10079 3557 211,'0'0'36,"0"0"13,0 0 15,0 0-29,0 0 5,-91 4-26,73 10 4,0 6 47,3 4-61,2 9 15,4 3-4,4 5-9,4-2 24,1-6-26,0-3-3,11-10-1,5-7-3,-1-4 3,4-4-1,-2-3 12,-1-2 22,-1 0 6,0-7-13,-2-6-3,1-2-20,-4-5-3,-1-4 0,0-2 3,-5-2 0,-2-1-1,-1 5 0,-1 3 7,0 9-2,0 6-7,0 5 52,0 1-33,0 0 21,0 0-40,0 9 1,2 7-6,4 7 0,0 0 5,3-4 0,0-1 4,1-3-3,2-3-1,-3-1 0,0-5-1,0-2 0,1-3 0,3-1-16,0 0-55,0 0-40,-2-13-183</inkml:trace>
  <inkml:trace contextRef="#ctx0" brushRef="#br0" timeOffset="77804.0827">10566 3557 129,'0'0'266,"0"0"-189,0 0 21,0 0-20,0 0-33,0 0 22,0 0-43,1-3 11,-1 3 9,0 0-30,0 0 31,0 0-24,-1 0-12,-9-1-8,-4 1-1,0 0-10,-4 0 5,-1 0-30,-2 10 33,0 2-15,3 0 8,2 5-1,2 2-4,4 6 8,3 2 6,2 3-12,5-2 9,0 1 3,5-2 0,11-5-14,2-3 12,10-4 2,1-5-1,6-3 0,4-7 1,0 0 5,-2 0-4,-1-13 20,-2-4-14,-5 1-7,-2-7 0,-2 1 6,-3-6-6,-1-4 0,0-4 0,0-5 7,-3 2-3,-3 0-4,-3-3 0,-2 4 3,-3 0-6,-2 1 3,-5 1 0,0-5 10,0 0-5,0 2-5,-5 0 0,-5 9 10,0 6 2,1 6 20,0 6-5,4 6 17,1 3-27,2 3 8,2 0-25,0 0-11,0 21 7,0 19-5,0 18 9,0 6 8,8 0-2,10-6-6,1-11 0,2-7 4,1-6-6,1-9 2,-2 1 0,-2-8-2,3-3 2,-5-4 0,2-4-20,2-4-47,-3-3 16,3 0-90,-6-2-76</inkml:trace>
  <inkml:trace contextRef="#ctx0" brushRef="#br0" timeOffset="78198.0742">10586 3365 206,'0'0'58,"0"0"29,90-16-2,-51 8 7,1-3-35,8-1-18,7-3 22,3-3-37,2 3 5,-3-1-29,-8 5 9,-9 1-12,-6 2 3,-7 5-15,-6 1-20,-7 2-39,-8 0-52,-6 0-107</inkml:trace>
  <inkml:trace contextRef="#ctx0" brushRef="#br0" timeOffset="79169.0283">11407 3480 324,'0'0'64,"0"0"2,0 0-7,0 0 27,0 0-69,-61 94 1,58-69-1,3-2-17,0-2 23,0-1-13,3-10-6,7 1 7,-1-2-7,0-4-4,3-1 0,3-4 5,3 0 6,3-2 10,3-16-21,-2-5-1,0-1-37,-5-1 11,-5 1-4,-8 1 17,-4 1 12,0 3 4,0 8 24,-3 3 28,-7 5-33,5 3 44,-4 0-51,2 9-7,-2 6-14,3 3 3,5-3 4,1-1-10,0-4 10,0-2-4,0-2-2,7-6-4,3 0 10,4 0 5,1-3 9,0-11 23,2-4-35,-1-3 1,-2-3-3,-3-6 0,-4-3 9,-2-2-9,-5-2 2,0 3 5,0 8 2,-3 3-9,-8 7 0,4 5 1,0 3 16,1 2-15,4 4-1,1 1-1,-1 1 0,2 0-19,0 0 7,0 0-33,2 12 42,11 2-1,5 1 4,3 1-3,5 4 7,3 1-4,4 2 0,-4 4 4,-2 3 11,-6 1-11,-7 1 26,-4-1-8,-4-2-15,-1 0-7,0-2 0,-2-3 5,0 0-2,2-5-3,1-2 0,3-2-1,6-6-22,0-4-16,10-5-34,5-2-55,4-21-249</inkml:trace>
  <inkml:trace contextRef="#ctx0" brushRef="#br0" timeOffset="80140.6761">12554 3509 239,'0'0'270,"0"0"-218,0 0-41,0 0 13,0 0-23,0 0 37,2 30-1,4-26-30,0 0 43,0-3-16,2-1 0,3 0 21,8 0-41,2-3 4,3-12-18,1-3 13,2-1-28,-7-2 12,-1 1-1,-7 2-10,-5 4 14,-2 5 0,-5 3 0,0 5 11,0 1-3,0 0 1,0 9-2,0 9-14,0 6 7,0 4 0,-2-4 0,2 2 3,0-5 6,0-1-9,0-5 0,0-2-2,8-1 4,-2-1-2,3-3 0,1-7 4,1-1-4,5 0 3,2-4-1,3-13 14,1-4-13,1 1-3,-5 0 0,-2 4-3,-1 2 3,-1 7 0,-3 1 4,1 3-12,-1 3 7,5 0 1,2 0-2,-4 5-10,-4 2 12,-4 2 0,0-3 0,-5 0-8,1 0 12,1-1-4,-2-5 0,-1 0 12,2 0-12,-2 0 0,3 0 0,3 0-4,7-15-15,4-8 19,2-3-3,0 2-9,-4 6 8,-4 6 4,-2 7 0,-2 5 19,4 0-17,6 0-2,3 9 0,-1 5-3,2 1 0,-6 2 3,1-3 0,-3-1 1,-2-1 8,-2 0-9,-4-2 0,-1-1 3,-1-4-2,-1-2-1,1-3-11,6 0-76,-2-4-130,2-14-314</inkml:trace>
  <inkml:trace contextRef="#ctx0" brushRef="#br0" timeOffset="80392.0342">12930 3133 549,'0'0'26,"0"0"-19,0 0-14,0 0-12,0 0-88,0 0-44,-6-5 84,6 13-164</inkml:trace>
  <inkml:trace contextRef="#ctx0" brushRef="#br0" timeOffset="81243.2377">14519 3240 389,'0'0'145,"0"0"-36,0 0-21,0 0-2,0 0-5,0 0-70,-12-20-1,12 23-10,-1 20-25,-1 10 25,1 11 0,-1 3 5,2-1 6,0-1 1,0-5-12,0-3 0,2-4 4,2-5-6,1-2 2,-1-3 0,-2-2-5,2-6-45,-4-3-50,0-8-20,3-4-94,3 0-211</inkml:trace>
  <inkml:trace contextRef="#ctx0" brushRef="#br0" timeOffset="81723.0461">14528 3219 263,'0'0'204,"0"0"-124,-3-102 32,3 76-52,4 6-8,7 4 6,4 3-42,1 7 20,5 2-33,7 4 2,2 0-2,2 4-3,-3 13 0,-3 1-3,-5 5 3,-6 4-10,-9 0 10,-6 4-1,-5 0 1,-22 0-43,-6-2-5,-2-4-3,2-5-21,6-8 56,8-3-8,13-7 8,4-2 2,2 0-7,0 0 20,0 0-19,8 1 20,1 9-5,2 7 14,3 7 10,5 5 35,4-2-27,-2 2 21,1-5-20,0 1-6,-2 1 3,1-2-23,-4 4-2,-4-2 0,-3-3-10,-4-2-24,0-3-34,-2-1-41,2-6-61</inkml:trace>
  <inkml:trace contextRef="#ctx0" brushRef="#br0" timeOffset="82076.0437">15067 3071 587,'0'0'55,"0"0"13,0 0-63,0 0 9,0 0-22,-3 113 16,3-57 1,0-1 11,1-8-10,7-8 10,-1-4-20,-3-8 0,1-5 6,-2-2-6,2-4-11,-2 0-46,-2-4-47,1-3-38,-2-5-152</inkml:trace>
  <inkml:trace contextRef="#ctx0" brushRef="#br0" timeOffset="82489.0518">15104 3399 499,'0'0'144,"0"0"-129,0 0-11,0 0 5,0 0-8,0 0-1,95-53 10,-77 45-3,0-2 10,-3 0-5,0-2-9,-3-5 17,3-4-13,-6-4-3,1-4-4,0 2 8,-2 1-6,-2 7-1,-3 4 3,-1 5 57,-2 8-7,0 2 10,0 0-9,0 0-51,0 6-4,0 18-9,-2 10 9,-1 12 7,2-1-2,1 0-5,0-4 0,0-7 1,0-2-4,0 1 3,0-2 0,0-2-3,0-2-3,0-4-34,1-5-20,4-3-115,1-6 6,4-4-199</inkml:trace>
  <inkml:trace contextRef="#ctx0" brushRef="#br0" timeOffset="82725.0542">15547 3527 540,'0'0'138,"0"0"-67,0 0 85,0 0-94,0 0-52,0 0-6,0 5-4,0-4-25,6-1-76,0 0-157,2 0-125</inkml:trace>
  <inkml:trace contextRef="#ctx0" brushRef="#br0" timeOffset="83262.638">16105 3158 590,'0'0'11,"0"0"-3,0 0 85,-58-82-14,37 65-76,-2 3 39,-2 5-8,0 5-8,0 1 10,-2 3-31,6 0-2,-2 10-3,4 7 2,2 1-7,4 2 5,6-2 0,5 3-6,2 3 0,0 2 1,0 3 1,16 0-11,3-2 10,6-1 5,3-4 0,4 0-9,2-4 9,2-2 0,-3 2-2,-4-2 1,-3 1-8,-6 0 9,-3-2 0,-5 0 1,-8 1 3,-4-1-4,0 5 0,0-5 0,-16-1 14,-5-1 18,-4-4-12,-2 3-10,-3-4-5,-1-1-10,-2-2-19,-2-5-122,-3 0-141</inkml:trace>
  <inkml:trace contextRef="#ctx0" brushRef="#br0" timeOffset="83856.974">15067 3744 508,'0'0'181,"0"0"-45,0 0-19,0 0-58,0 0-50,0 0 15,-5 0-24,5 0 0,-3 0-1,2 0-24,-1 0-11,2 0-112,0 0-259</inkml:trace>
  <inkml:trace contextRef="#ctx0" brushRef="#br0" timeOffset="84367.0634">16480 3708 446,'0'0'7,"0"0"-7,0 0 61,0 0-47,0 0-14,0 0 0,4 18-2,-4-14 2,-1 1-43,-4-4-140</inkml:trace>
  <inkml:trace contextRef="#ctx0" brushRef="#br0" timeOffset="95134.7224">3670 6297 366,'0'0'166,"0"0"-115,0 0 28,0 0-32,0 0-7,0 0-16,0 0-14,0 0 21,0 1-29,0 7 15,1-1-8,4 2-1,5-4-8,1-2 0,-1-1 0,2-2 3,3 0 5,1 0-8,-2-11 0,2-4 11,2-5-22,0 0 11,-1-5-23,-3 0 19,-3-1-38,-1 6 10,-4 2 16,-4 6-4,-2 5 19,0 3 1,0 4 0,0 0-11,0 7-8,0 17 5,0 12 6,0 6 10,0 1-2,0 1 0,0-1 1,0-7 3,3-8-4,4-5-5,2-10-19,3-2-23,0-5-35,1-6-99</inkml:trace>
  <inkml:trace contextRef="#ctx0" brushRef="#br0" timeOffset="95374.0676">3852 5917 732,'0'0'0,"0"0"-33,0 0-24,0 0-132,0 0-135</inkml:trace>
  <inkml:trace contextRef="#ctx0" brushRef="#br0" timeOffset="95968.0477">4268 6431 308,'0'0'18,"0"0"-7,0 0-3,0 0 79,0 0-49,79 12 19,-55-12-15,-2-7-25,1-3 7,1-2-18,-2-3-6,0-2 0,1-2 7,-1-5 2,0-2-6,-5-3-3,-2 3 7,-9-1 0,-5 1-7,-1 3 0,-1 5 13,-17 3-5,-5 6-3,-3 8 20,-3 1-24,1 0 2,0 16-3,1 7 0,2 7 4,6 4 5,5 4-3,6-2 2,8-2 7,0-6-15,0-6 30,12-5 0,3-3-23,7-4 2,1-2-9,4-5 0,1-2 7,5-1-2,0 0-10,-2 0 4,-1-6-135,-6-5-115</inkml:trace>
  <inkml:trace contextRef="#ctx0" brushRef="#br0" timeOffset="96216.2273">4181 6681 821,'0'0'100,"0"0"-72,0 0 9,0 0-11,0 0-13,0 0-10,-1 0-6,1 0-10,3-3-56,15-7-64,6-3-152</inkml:trace>
  <inkml:trace contextRef="#ctx0" brushRef="#br0" timeOffset="96445.1539">4671 6515 864,'0'0'0,"0"0"-11,0 0 4,0 0-1,0 0 8,0 0-8,28 1-17,-22 1-43,0-2-12,2 0-53,-4 0-210</inkml:trace>
  <inkml:trace contextRef="#ctx0" brushRef="#br0" timeOffset="97465.0634">5937 5759 454,'0'0'145,"0"0"-74,0 0 13,0 0 1,0 0-78,0 0 6,-41 29-13,15-5 3,-5 1-14,1 1 11,0-2-12,3 0 10,-1 0-64,1-1 11,-4 1-17,4-1-27,2-5-14,7-5 46,6-1 59,3-6 2,6-1 12,0-2 8,3-2 16,0 2-27,0 2 21,0 4-17,6-2 11,6 7 28,4 0 2,5-1 16,2 4-15,2-2-32,5-2 46,3 1-49,3-2 11,5 2-13,-2-3 0,0 2-13,-5-2 1,-4 3-15,-5 0-7,-4-1-14,-6-2 33,-2 1 1,-5-6-55,-2 0 7,0-2-64,0-2-38,0 1 1</inkml:trace>
  <inkml:trace contextRef="#ctx0" brushRef="#br0" timeOffset="98277.6089">6425 5677 548,'0'0'70,"0"0"-45,0 0-24,-27 113 33,26-70-3,1-1-15,-3 3 44,1-1-45,-2 1 9,0 2-24,2-3 15,-2 2-18,-1-2 5,1-5-2,-4-5 5,4-5-3,1-6-2,1-10 0,2-4-23,0-9-13,0 0-51,0-4-10,15-18 83,-1-8 8,0-6-28,-3-4-20,1-2 8,-2 0 24,-5 0 6,-2 3 16,-3-1 30,0 3 2,0-2 31,0-4 6,0-1-23,0-5 23,0-2-33,12 3-18,4 5 18,-2 9-36,2 11 15,-7 8 22,0 8-30,-5 5 25,-4 2-26,3 0-5,5 6-2,4 20 7,3 12 20,1 14-4,-1 2-19,3 2 20,1-5-13,-5-7-8,4-2 12,-6-6-8,-2-1-6,-4-4 0,3 1 2,-6 0-4,-1-3 2,-2-3-11,0-4 7,0-9-49,0-4-3,0-6-105,-11-3-129</inkml:trace>
  <inkml:trace contextRef="#ctx0" brushRef="#br0" timeOffset="98492.0683">6442 6030 655,'0'0'0,"0"0"12,0 0-23,0 0 11,0 0 0,0 0-6,61-3 12,-45 3-19,-1 3 8,0 3-95,0-4-184</inkml:trace>
  <inkml:trace contextRef="#ctx0" brushRef="#br0" timeOffset="99169.8386">6882 5716 345,'0'0'245,"0"0"-158,0 0-1,0 0-51,0 0-2,0 0-33,0-2-13,0 2 11,10 2-9,5 5 11,3 2-1,-1 0 6,2-1-6,3-2 1,-2 1 0,5 1 0,-1 4 0,3 1 0,0 0-3,-2 0 6,-4 1-6,-2-2 3,-5-1 0,1-1 0,-6-1 0,-3-3 0,-2-2-5,0 1 13,-2 0-8,-2 5 0,0 0 4,0 2 12,0 4-4,-2-5-6,-9 6 2,-3 1 2,-5 2-10,-3-1 0,-4 2 4,-4-1 26,3-1-27,2-1 2,6-2-5,8-3-72,5-4-83,6-8-192</inkml:trace>
  <inkml:trace contextRef="#ctx0" brushRef="#br0" timeOffset="99628.0657">7683 5835 204,'0'0'461,"0"0"-347,0 0-56,0 0 2,0 0-30,0 0-18,-3-3 1,5 0-13,11-4 0,9 1-3,-2-1 7,2 1-4,-1 1 0,-3 2-12,-2 1-2,-2 2-140,-5 0-87</inkml:trace>
  <inkml:trace contextRef="#ctx0" brushRef="#br0" timeOffset="99815.0704">7690 5935 426,'0'0'175,"0"0"-175,0 0-1,0 0 1,0 0 48,0 0-25,50 20 28,-25-20-21,2 0-28,4 0 24,-1 0-26,0-5-28,-2 3-24,-2-3-221</inkml:trace>
  <inkml:trace contextRef="#ctx0" brushRef="#br0" timeOffset="106670.7917">8753 5257 238,'0'0'126,"0"0"-64,0 0-23,0 0-39,0 0 10,0 0 3,0 0 67,91-2-30,-52 2 21,7 0-54,3 0 23,3 0-15,2 0-23,9 2 13,2 0-12,4-2-3,4 0 0,-1 0 4,-5 0-6,-1 0 2,-4 0 0,-5 0 0,-10 0 1,-9 0-1,-11 0 0,-4 0-57,-6 0-13,-4 0-49,-5 2-96</inkml:trace>
  <inkml:trace contextRef="#ctx0" brushRef="#br0" timeOffset="107628.0753">8929 5272 241,'0'0'125,"0"0"-39,0 0-19,0 0 9,0 0 3,0 0-51,-5 0-5,5 0-23,0 0 4,0 0-8,0 1 3,0 2 1,8 5-5,4 1 13,6 3-6,4 1 24,1 1-21,2 1 18,5 2-20,-5 1 7,5 0-5,-3 0-5,1-1 0,-1 1-4,-3-1 11,0-2-7,1 1 0,-1 2 5,-2-4-10,-5 0 9,-4 0-4,-6-7 0,-2 2-7,-5 3 4,0-3 3,-12 10 0,-13-3-4,-5 2-46,-2 6 10,-6 0 3,4 0-40,-2 2-17,1-1 45,1-4 43,1 8 1,2-5-30,1 0 35,3-6 0,3 0 7,6-2 6,-1-2-1,5 0-8,1-2 8,3 0-5,-2-1 10,6 1 8,-3-3-9,3 1 52,0-1-47,0-3-11,3 3 20,3-3-29,0 0 11,0 1-12,2-2 8,17 1 14,11-1 4,9-2 0,8 0 21,6-3-46,6 0 31,11 0-21,5 0 3,4-1-5,-6-4-9,-3 3 1,-9-2-8,-10-1-10,-6 4-15,-7-5 4,-5 6-49,-6 0-13,-7 0-88,-6 0-55</inkml:trace>
  <inkml:trace contextRef="#ctx0" brushRef="#br0" timeOffset="108379.1726">10121 5213 330,'0'0'107,"0"0"-94,0 0 48,0 0 34,100 12-36,-57-12-37,11 0 47,1 0-30,3-2-10,-1-5 3,-2-2-28,-4 1-1,-1 3-3,-8 0 0,-6 3-6,-3 2 6,-6 0-3,-5 0 1,-2 0-111,-4 5-49,-8 1-83</inkml:trace>
  <inkml:trace contextRef="#ctx0" brushRef="#br0" timeOffset="109407.0809">10142 5279 225,'0'0'311,"0"0"-248,0 0 9,0 0-24,0 0-10,0 0-34,-2 0 7,2 0-11,0 0 0,0 0-3,0 5-1,2 4-9,16 6 13,2 1 0,3 6 3,5-1 19,1 3-22,-4-2 0,3 2 12,-1 2-6,0-2-6,-3 6 0,0-6 1,0-1-5,-1-2 5,0-5-1,2 1 0,-1-4 3,-2-2-3,-5-8 0,-2 1 0,-6 0-3,-5-3 4,-2 5-1,-2-6 7,0 0 2,0 0-9,0 7 0,-5 0-13,-8 0 5,-8 5 8,-7 0 0,-4 6-1,-5 0-8,1 2 6,0 2 0,-2-1-14,2 2 10,-3-2-9,6-3 8,0 2 4,2-2-7,6 0 9,-1 3 2,7-6 0,4-2 7,0-2-3,6-2 13,-1 0 15,2 0-29,1-1 13,1 2-16,1-1 9,1 0-5,2-1-3,1 0-1,1-3 0,0 4-3,0 0-4,15-4 5,7 1 4,8-3 55,7-1-37,9 2-5,4-4 3,7 0-12,2 0-4,1-3-2,9-3 6,-4 0-1,-5 0-5,-2 5 0,-10-6-3,-11 3 8,-1-1-5,-6 2 0,-7 3 0,-4-1-12,-5 1 0,-5 0-18,-4 0 7,-2 0-50,-3 0-15,0 1-61,0-1-129</inkml:trace>
  <inkml:trace contextRef="#ctx0" brushRef="#br0" timeOffset="111771.0671">8775 6658 446,'0'0'35,"0"0"-2,0 0-1,0 0 4,0 0-15,0 0-11,14 0-3,-4 0 14,-1 0-18,5 0 31,0-1-3,3-9-21,1-2 2,-1-2-12,-3-3 0,2-3-8,-4-2-27,-3-4 19,0 0-32,-4-2 13,-4-1-2,-1-1-3,0 0 37,0-2 2,0 5 2,-6 6 55,-1 8-12,5 7 0,1 4 26,-1 2-20,2 0-17,-1 6-33,1 21-1,0 12 1,0 10 24,0 0 8,0-1-21,1-4-2,1-3-9,1-8 0,-3-4 2,3-7 6,1-4-8,-4 0 0,0-5-1,0-3 3,0-4-4,0-6 0,0 0-31,0 0 25,0-3 0,0-11 4,0-11-13,0-6-5,3 2 20,5-2 2,2 1-5,5 3 3,-1 1 2,2 3 0,-4 7-2,-6 7 3,-3 6-2,-3 2 1,0 1 0,0 0 20,0 3-20,-9 10 1,-6 4-10,-3 1-9,6-4 17,0-6-9,8 0 10,2 0-14,2-1 14,0 2-13,9 6 6,9-1 3,3 2 4,0 2 0,1-1 2,0 1-7,-5-1 5,-1-1-1,-4 0-36,0-2-70,-1-1-158</inkml:trace>
  <inkml:trace contextRef="#ctx0" brushRef="#br0" timeOffset="112599.0725">10134 6657 589,'0'0'11,"0"0"-2,0 0 6,0 0 7,0 0 14,0 0-31,0 0 52,8 1-5,4-1-26,-2 0 17,2 0-24,6-5-11,3-8 21,-3-5-23,7-5-5,-3-4-1,-3-3 10,0-3-16,-7-2 6,-2-3 0,-8 2-16,-2 0 10,0 5 6,-15 4-3,-2 4 5,-2 8-2,1 6 0,5 8 20,2 1 0,1 2-20,4 22-6,1 8 5,4 13-3,1 5 4,0-2 0,0-1 1,4-9 9,10-4-10,1-5 0,-1-2 0,5-6 4,0-3-12,3-5 8,-1 1-18,6-8 3,0-5-81,1-1-60,-1 0-178</inkml:trace>
  <inkml:trace contextRef="#ctx0" brushRef="#br0" timeOffset="117123.1874">11989 5298 317,'0'0'163,"0"0"-90,0 0-16,0 0 45,0 0-59,0 0-7,0-4-1,0 4-31,0 2 9,-11 10-13,-11 4 5,-9 7 2,-10 4-3,-6 2-4,-1 0 0,-3 2-19,3-4 7,5-3-21,9-5-23,9-2 42,8-6-14,7-5 28,5-2-5,2-2 10,3-1-5,0-1 0,0 5 3,0 1 7,0 3 2,6 7-12,9 1 32,2 2-31,3 2 65,7 2-45,3 3-18,10-5 29,5-2-29,1-2-3,-1-5 0,-6 4 8,-6 2-13,-8 0 5,-7-1 0,-6-2-8,-5-1-24,-4-4-47,-3-1 22,0-3-61,0-1-112</inkml:trace>
  <inkml:trace contextRef="#ctx0" brushRef="#br0" timeOffset="118336.0573">12389 5368 339,'0'0'154,"0"0"-108,0 0-37,0 0 23,0 0-32,0 0 1,0 0 36,-27 107-13,24-73 12,3 4-21,0-3-9,0 0 2,0-4-5,9-2-3,4-8 0,6-6 8,3-4-8,1-3 0,3-6 1,-3-2 12,4-2-3,-4-13-3,2-6-3,-1-1-3,-3-6-2,-3-3 0,-3 1-10,-2-2 8,-4 4 3,-2 4 0,-5 1 10,-2 3-3,0 4 36,0 8 1,0 2-9,0 3 18,-3 3-33,0 0-2,3 0-18,0 9-21,0 14 14,0 7 6,0 0 2,0 0 0,0-3-1,7-6 0,1 1 0,4-3-3,3-1-35,0-3-43,6-4-20,-1-4-52,0-2-226</inkml:trace>
  <inkml:trace contextRef="#ctx0" brushRef="#br0" timeOffset="141397.0921">13030 6128 129,'0'0'426,"0"0"-401,0 0-22,0 0-3,0 0 14,0 0-2,0 0 0,-3 27 2,3-22-7,0-1 25,2-1-29,1 0-3,3-1 2,2-2 18,0 0-13,10 0 33,1-2-36,2-11 27,0-2-20,-3-6-11,1 1 0,-4-6 5,0 1-5,0-3 0,-4-3 1,-1 0-3,-4-2 6,-1-1-4,-2 1 0,-3-1 6,0 1-6,0-1 0,0-1 0,-8 6-1,-4 0 6,-1 6-5,1 7 11,0 6-1,3 6 38,4 3-14,1 1-34,-2 0 8,-3 0-8,0 9 0,-2 21 0,0 6-6,3 8 6,4 4 0,4-1 1,0-5 9,13-4-10,7-6 0,5 0-2,2-7 2,-5-2 0,2-3 0,-5-5-26,-4 0-6,0-3-98,-4-5-53</inkml:trace>
  <inkml:trace contextRef="#ctx0" brushRef="#br0" timeOffset="153649.9671">13637 5076 298,'0'0'123,"0"0"-90,0 0 41,0 0 13,0 0-24,0 0 7,2-30-20,-2 28 21,0 2-40,0 0-12,0-1 23,0 1-36,0 0 12,0 0-9,0 0-1,0 0 12,0 0-20,0 0 0,0 0-2,0 12-15,3 16 1,1 11 14,-1 19 4,-3 3 0,0 3-1,0-2 1,0-7 1,0-4 0,0-5-5,0-4 2,0-6 0,0-3-11,0-2 11,3 1-7,-1-5 4,-2 0-31,0-2 11,0 3-36,0 1-17,0-1 34,-6-2 26,-2-10-142,2-2-306</inkml:trace>
  <inkml:trace contextRef="#ctx0" brushRef="#br0" timeOffset="154588.4959">14018 5385 163,'0'0'269,"0"0"-243,0 0-26,0 0 8,0 0 18,0 0 0,13 7 23,-5-7-9,2 0-23,3 0 32,1 0-34,7 0 14,3-6 10,1-8-33,5-2 8,-3 1-14,-2-2 2,-7 1-8,-4 1 7,-5-2-1,-6-1 0,-3 0-6,0-5 3,-2 1-8,-8-2-8,-4 1 17,-1 2-21,2 3 23,-5 3-2,-1 4 6,-3 4-4,0 2 4,-2 5 6,2 0-10,-1 0 0,6 11 0,0 9 0,4 3 12,1 9-12,3 6 4,3 3 4,5 3 44,1 4-51,0-4 19,16-4-18,6-6 5,8-7-7,1-6 0,4 0 3,-4-3 7,-3 0-10,-2 0 0,-4 2-1,-1-5-36,1 0-40,1-4-49,2-6-118,1-4 172</inkml:trace>
  <inkml:trace contextRef="#ctx0" brushRef="#br0" timeOffset="155403.3945">14652 4930 521,'0'0'116,"0"0"-71,0 0 22,0 0-40,0 0-12,0 0-15,0 30-18,9 11 18,0 11 39,4 6-3,-2 0 13,2 1-49,-4-3 10,3-5-10,3 0 13,-2-3-13,1-2 0,-2 6 5,-6 3-8,-3 6 6,-3 1-3,0-3 0,0-10 3,0-9-6,0-3 3,0-8 0,0-3-7,-5-3-5,2-5-42,0-4-72,0-4-71,3-7-160</inkml:trace>
  <inkml:trace contextRef="#ctx0" brushRef="#br0" timeOffset="156328.9558">15180 5223 512,'0'0'65,"0"0"-56,0 0-1,0 0 1,0 0-6,-15 77 11,9-39-10,2 1 49,2 0-31,2 2-6,0-8-6,8-4-8,11-4-2,3-8 0,4-2 3,1-5-7,0-4 4,1 0 0,-3-6 6,0 0-2,2-12-4,-4-7 0,4-4 4,-2-2-7,-4-3 3,0-1 0,-5-2 0,-4 3 2,-2-1-2,-5 2 0,-5 8 1,0 5 56,0 7 8,0 7-6,-5 0 9,4 0-64,1 0-4,-6 2-4,3 22-18,-1 7 17,1 0 5,1 2 0,2-8-2,0 0 2,0-5-3,9-6-8,3 1-25,3-1 14,3-4-45,3 0-59,4-2-113</inkml:trace>
  <inkml:trace contextRef="#ctx0" brushRef="#br0" timeOffset="157300.9055">15928 5625 639,'0'0'87,"0"0"-87,0 0-2,0 0 2,0 0-8,0 0 11,7 2-3,-5-2 7,3 0-7,3 0 42,2-8-15,7-8-4,-4-7-10,3-2-10,-2-3-6,-2-3-8,-5 4-24,-2-2 26,-5 3-23,0 3 25,0-1-4,0 4 11,-5 5 0,-1 9 0,1 1 0,3 4 54,1 1-5,-1 0-33,2 6-16,0 18-43,0 11 43,0 5 2,0 2 2,0 0 53,0 0-31,0-6-6,0 4-3,0-6-14,0-3-3,2 0 0,5-8 2,-3-4-4,-1-1 2,-1-4 0,-2-7 0,1-2 4,1-5-8,2 0 4,4-6-21,4-17 16,4-8 5,5-5-28,3-3-11,-3 3-37,0 7 47,-4 5 21,-7 7 8,-3 5-1,-1 3 3,1 6-2,-2-1 0,-2 2-3,-2 2 1,-1 0-38,0 0-71,0 5 9,0 5 77,-10 1 25,-2-1-2,1 1 8,2 1 7,2 0 30,3 1-1,2 3-7,2 0-28,0 1 9,11 1 26,8-2-22,6-1 4,1 0-7,2-3-15,-1 0 6,-6-1-8,-2-4-7,-4 1-38,-3-5-95,-3-3-120</inkml:trace>
  <inkml:trace contextRef="#ctx0" brushRef="#br0" timeOffset="158169.8103">16555 5043 430,'0'0'36,"0"0"57,0 0-9,0 0-54,0 0-21,0 0-9,0 0-11,-4 3 10,8 6-10,7 3 11,3 0 7,8 0-1,5 1 46,4-2-46,6-1 6,-1-2-5,3 0 6,-3-2 1,-4 1-14,-3-2 3,-2 0-4,-6 2 3,0-1-2,-4 1 0,-6-4 4,-4 4-4,-2-2 0,-5 3 1,0 1 10,0 2-2,-5 3-9,-13 2 24,-6 4-14,-5 3 37,-6 1-44,2 2-2,1-2 0,0-2-1,7 0-9,1-3-3,5 1-42,4-2 52,3-3 2,9-3-29,3-5-79,0-4-123</inkml:trace>
  <inkml:trace contextRef="#ctx0" brushRef="#br0" timeOffset="160787.2937">18027 5004 429,'0'0'130,"0"0"-25,0 0 14,0 0-29,0 0-61,0 0-11,-9 0-17,-13 15 5,-10 5-6,-2 2 0,-5 0 2,0 1 0,-6 0 0,2-1-2,-8 2 4,2-1-4,3-1-17,4-1 3,12-5-31,11-7 38,8-3-13,5-5 20,6 1-9,0-1-13,0 3-4,11 7 1,8 5 25,7 0-3,7 2 7,2 0-2,3 0 19,-3-2-16,3-2 1,-4 0-6,-1-3 4,-2 2 2,-1 0-6,-5 2 0,-2-1-3,-7-2 6,-6 0-6,-5-1-42,-2 0-70,-3 0-64</inkml:trace>
  <inkml:trace contextRef="#ctx0" brushRef="#br0" timeOffset="161525.0893">18428 5089 433,'0'0'86,"0"0"11,0 0 36,0 0-69,0 0-42,0 0-22,-20 44 0,14-11-4,4 5 13,2-2-9,0-6 0,5-2 2,9-3-2,4-6 0,0-4 3,3-4-4,1-5 1,-2-6 0,3 0 0,1 0 2,1-4-5,4-12 3,-2-5-39,0 0 4,-2-1-53,-4-2 27,-7 1 36,-4-1 6,-7 1 19,-3 1 14,0-1 31,0 7 49,-2 2-32,-8 5 21,4 4-24,0 4-53,3 1 30,0 0-36,0 12-2,-3 18-14,3 8 15,2-1 1,1-2 0,0-5 0,0-6-3,4-3 3,9-3-36,3-2-12,4-5-88,2-3 78,4-5-106</inkml:trace>
  <inkml:trace contextRef="#ctx0" brushRef="#br0" timeOffset="162445.9122">18974 5431 765,'0'0'64,"0"0"-64,0 0-8,0 0 5,0 0 6,0 0 4,21 4 22,-12-4-24,0 0 23,4 0-19,-1 0 2,3-10 12,-1-5-16,2-3-7,0-6 0,1 2 3,-4-4-16,-4 0 13,0 1-3,-4-1-12,-2 3 4,-2 1 2,-1 4 8,0 4-7,0 7 8,-4 4 1,1 3 21,1 0 1,-1 0-23,0 15-10,-4 6 8,1 14-2,0 4 4,1 0 7,1 6 6,0-10 23,1-2-33,3-2 5,0-4-8,0 1 7,0-2-9,0-1 2,1-3 0,3-4 1,-2-3 2,1-4-6,-2-8 3,-1 1-12,2-4 6,2 0-12,4 0-14,5-15 31,4-6-7,2-4 6,5-5 2,0-1-28,4 5 21,-1-2-54,-5 10 7,-5 2 50,-7 2-18,-7 5 22,0 5 0,-3 1 1,0 1 75,0 2-31,-4-4-37,-4 4-8,-1 0-41,-1 0-12,-1 0 19,-4 0 11,3 6 19,4 4 4,3 10 0,5-6 17,0 3-14,0 1 3,12-2 7,8 0 0,5 0 42,5-2-39,-4-10-5,1 6 3,-3-5-13,-7-2-2,3 4-35,-3-6-70,-1-1-70,-5 0-360</inkml:trace>
  <inkml:trace contextRef="#ctx0" brushRef="#br0" timeOffset="163533.1083">19912 4660 114,'0'0'339,"0"0"-323,0 0 24,0 0 32,0 0 4,0 0-44,9-33 20,-9 33-12,0 18-38,0 13-2,0 13 12,0 9 13,0 7 11,0 7-28,3-4-2,-3-3 17,2-4-18,-1-5-5,2-1 0,1-7 7,-3 3-21,-1-3 14,0-1-17,0-1 4,0-8 15,-3-6-8,1-6-16,2-4-30,0-5 8,0-5-65,0-5-81</inkml:trace>
  <inkml:trace contextRef="#ctx0" brushRef="#br0" timeOffset="164969.1193">20460 4782 424,'0'0'135,"0"0"-132,0 0 38,0 0-41,0 0 5,0 0-9,0 94 14,-6-52-6,-1 5 59,-4-3-32,-1-1 4,0-2-30,-1-7 0,4-1 2,0-2-7,1-6 0,1-4-4,1-3-44,2-1 11,1-4-34,-2-1-38,2-2-7,-3-6-56</inkml:trace>
  <inkml:trace contextRef="#ctx0" brushRef="#br0" timeOffset="165416.0926">20412 4719 276,'0'0'20,"0"0"60,0 0-10,0 0-2,0 0 3,0 0-39,75-59 4,-69 59 3,3 0-37,3 14 15,4 14-17,5 12 4,4 7 67,2 4-70,0 1 29,-5-2-16,-5-5-1,-2-4-7,-6-5 3,-3-4-7,-3-3 12,-3-3-6,0 0-8,0-1 0,0-2 15,0 0-33,0-5 17,0-5-6,0-2 0,0-4-44,0-2-18,0 1-9,1-6-55,2 0-113</inkml:trace>
  <inkml:trace contextRef="#ctx0" brushRef="#br0" timeOffset="165664.1299">20441 5097 499,'0'0'27,"0"0"-26,0 0-2,0 0 2,0 0 26,0 0-4,89-27-3,-74 27-1,6 0-15,-1 0-4,2 0 0,0 0-59,-5 0-175</inkml:trace>
  <inkml:trace contextRef="#ctx0" brushRef="#br0" timeOffset="166196.1028">21161 4546 458,'0'0'68,"0"0"-53,0 0-11,0 0 54,0 104-37,0-52-11,0 9 44,-1 5-36,-4 5-14,-1 1 19,-2 0 17,0-2 23,0-6-27,2-5-29,3-6 19,0-7-25,3-5 3,-1-4-2,-2-6-2,3-4-19,-3-8-90,2-4-48,-1-9-158</inkml:trace>
  <inkml:trace contextRef="#ctx0" brushRef="#br0" timeOffset="171854.2293">17463 3154 388,'0'0'107,"0"0"-6,0 0 7,0 0 2,0 0-56,0 0-12,0 0-25,-32-7-1,25 17-18,-6 14 2,1 9 0,-1 4-1,3 1 2,3-2-1,7-4 0,0-5-16,0-3 12,12-3 4,6-4-19,1-5 17,-1-5-20,1-4 10,-2-1-2,-1-2-12,-1 0 26,0-3 0,-2-12 3,4-5 2,-5-2-3,1-7-2,-1-6 0,-4 1-17,-4-2 15,-4 3 2,0 5 0,0 6-9,-9 4 11,-5 4-2,-2 10 2,3-2 7,-2 3 7,4 3-16,2-3 5,4 3-11,3 0 6,2 0-8,0 0-9,0 2-11,2 2 26,12-1-6,2-3 8,4 0-9,2 0 9,4-11 0,-2-2 0,0-7 1,-2-1-4,-4-3 4,-3 1-1,-6-1 12,-3 2-4,-2 4-8,-4-2 12,0 6 6,0 4 42,0 2-41,0 5 4,0 3 19,0 0-40,0 0-2,0 0 0,0 11-13,0 17 12,0 13-2,0 15 3,0 2 4,0 9 0,3 3-4,2 0 0,-1 4-2,-1-5-1,-3-3 3,0 0 0,0-4 2,0 4-1,0 2-1,0-6 0,0-3 0,0-13-2,3-10 2,-1-9 0,-2-10 0,1-8 3,-1-9-3,0 0 8,0-2-3,0-17 23,-6-10-26,0-4 1,2-5 0,4 1-3,0 4-2,0 3 1,0 6-1,1 6-6,7 2 8,4 3 0,4 0-6,3-1-17,7-2-27,2 0-69,7-7-95,0-2-217</inkml:trace>
  <inkml:trace contextRef="#ctx0" brushRef="#br0" timeOffset="179481.1308">18908 3643 377,'0'0'202,"0"0"-165,0 0 46,0 0-33,0 0-37,0 0 10,0 8-23,0-5 0,0-2 0,0 0 6,2-1-8,4 0 2,7 0 0,4 0 2,4 0 1,-1 0-3,1 0 0,2-1 8,-3-3-12,0-1 4,1-1 0,-2-1 2,-1-3-2,2 0-9,1-2 6,-1-2-27,0-1 27,-2 2 1,-3-8 2,-2 3-8,-3-1 8,-4-2 0,0 2-6,-4-4-9,-2 1 12,0-1-6,0 0 9,-6-1-4,-6 2 6,-1 1-2,-4 0 2,2 4 7,-4 3 2,2 6-11,-2 1 5,2 7 12,1 0-17,-2 10 0,3 11-2,5 4-5,4 7 1,2 0 5,4 4 1,0-5 8,4-2-6,12-5-2,7-6 0,0-1 0,3-6 0,4 0 1,-2-2 0,4-3 7,1-2-5,-1-4-3,5 0 0,1 0-24,-4-9-16,-1-1-90,-3 1-288</inkml:trace>
  <inkml:trace contextRef="#ctx0" brushRef="#br0" timeOffset="180229.1068">19857 3288 258,'0'0'146,"0"0"-26,0 0-27,0 0-29,0 0-5,0 0-47,-69-27-6,47 27-6,-3 10-1,3 5-4,-1 5 5,5 7 0,2 0-8,4 0 1,4 0 7,4-1 0,4-4-18,0-5 13,0-3-1,12-7 6,7-3-12,5-4-2,8 0-11,3-3 21,0-13-36,-6-2-26,-7-2-8,-5 4 49,-6 2 25,-7 2 0,-1 5 126,-3 5-35,0 2-18,0 0 31,0 0-84,0 9-19,-7 18-2,2 11-11,2 7 12,-1 6 0,1 0 3,1 2-3,1 0 0,-1-5 0,2-6 3,0-9 5,0-6-8,0-10 0,0-5 5,0-8 4,2-2-9,-2-2 0,3 0 24,4-5 19,5-14 3,8-8-46,3-8 12,4-1-25,0 1 12,-1 4-34,-4 5 2,-3 5-111,-4 4-44,-6 2-263</inkml:trace>
  <inkml:trace contextRef="#ctx0" brushRef="#br0" timeOffset="180460.6343">20216 3518 768,'0'0'102,"0"0"-66,0 0 12,0 0-48,0 0 0,0 0-5,0 0-66,4 15-141,0-13 5,2 1-252</inkml:trace>
  <inkml:trace contextRef="#ctx0" brushRef="#br0" timeOffset="181288.1109">20696 3044 649,'0'0'36,"0"0"35,0 0 17,0 0-78,0 0-10,0 0-11,-35 60 11,28-16-6,0 9 6,4 2 0,3 1 3,0-6 8,0-8-12,13-5 1,5-6 0,7-6-7,4-4 10,5-7-3,3-1 0,2-2-75,3-4 8,0-2 42,4-2-5,3-3-20,3 0-41,2 0-9,-6-11-124</inkml:trace>
  <inkml:trace contextRef="#ctx0" brushRef="#br0" timeOffset="181713.0822">21531 3068 575,'0'0'87,"0"0"-68,0 0 47,0 0-61,0 0 5,0 0-20,20 6 0,-14 12 10,1 3 0,-1 5 11,-2 0-11,-1 2 39,-1 2-22,-2-3 16,0 0-31,0 0-2,0-1 0,0 3-24,0-2 7,0 1 15,-7-4-39,-5-1 39,-4-1-53,2-4 21,-5 1-32,-1-7-111</inkml:trace>
  <inkml:trace contextRef="#ctx0" brushRef="#br0" timeOffset="182311.1324">21255 3207 76,'0'0'201,"0"0"-147,0 0 50,0 0 1,0 0-64,0 0 10,-52 10-17,43-10-20,0 0 9,0 0-12,-1-3-7,1-10 10,0-4-8,2-4 25,4-3-19,1-2-6,2-2 0,0-1-5,2 2-1,11 3 0,2 2-9,1 8 8,-2 5 1,0 4 0,-3 5-4,0 0-3,-3 15-9,1 15 13,-3 5 3,-3 7 24,-3 2-9,0 3 6,0 0 9,0-1-23,-4-4-3,-7-4-4,-2-2-13,-2-2-4,-4 4-55,-5-1-37,1 1 72,1-3 11,7-10-151,5-10-42</inkml:trace>
  <inkml:trace contextRef="#ctx0" brushRef="#br0" timeOffset="186647.1333">21655 4999 168,'0'0'297,"0"0"-257,0 0-14,0 0 8,0 0-7,0 0 4,-4 54-5,-1-31-9,2 4 25,2 5-11,-1-1-6,2 1-18,0 0 1,0-5-9,2-2 1,10-5-15,4-2 10,2-6-15,4-5 0,2-4 9,3-3-25,-1 0 13,3 0 6,0-10 13,-2-5-2,1-2 6,-4-6 0,1 0 0,-2-4 0,-3-5 0,-2 1 0,-6 3 0,-4 3 22,-4 3 0,-1 8 67,-3 4 10,0 7-51,0 3 8,0 0-33,0 0-20,0 11-6,-4 10-27,1 6 16,3 2 13,0-1-72,0-2 39,0 1 0,0-4-28,0-2 11,0 2-40,14 0-69,2-2 4,3-1 133</inkml:trace>
  <inkml:trace contextRef="#ctx0" brushRef="#br0" timeOffset="187623.1262">22289 5609 377,'0'0'122,"0"0"-110,0 0-5,0 0 22,0 0 12,0 0 24,23 13-41,-16-13 22,2 0-15,2 0-20,5 0 34,4-3-26,3-10 0,4-1-16,0-7 15,-3 0-17,-5-2-1,-1 1 4,-7-3-1,-3-3 2,-3 0-5,-5-5 0,0-1-13,0 5 10,-2-1 2,-11 8 1,-1 3-11,-2 5 11,1 7 0,0 4 0,2 3-8,-2 0-1,1 10 8,-2 14 1,4 11-15,2 7 13,1 5 2,7-6 0,2 0 14,0-8-17,12-4 3,8-3 0,4-7-9,2-2 1,1-7-55,-2-8-27,1 1-50,-4-3-81,1 0-66</inkml:trace>
  <inkml:trace contextRef="#ctx0" brushRef="#br0" timeOffset="188254.6157">22828 4888 467,'0'0'57,"0"0"-49,0 0 7,0 0-7,0 0 2,0 0 11,3 10 29,7-6 13,2 1-53,4 1 18,9 1-4,10-3-21,8 2 28,4 0-31,2 2 1,-2 2 5,-5 3-5,-4 4-1,-8-2 0,-4 2 2,-6-2-2,-5-2 0,-2 0 0,-2-3 1,-2 2 1,-2 0-2,2-1 0,-5-1 2,-2 0-6,-2 1 4,0 3 0,-9 5-11,-15 4 14,-9 3-3,-8 2 0,-6 5 10,-5 0-16,-3 2 6,3-1-52,6-3-53,10-6-77,12-7-120</inkml:trace>
  <inkml:trace contextRef="#ctx0" brushRef="#br0" timeOffset="234595.1695">6252 8282 443,'0'0'95,"0"0"-63,0 0 25,0 0-47,0 0 11,0 0-15,0 0-4,0 0 31,0 0-24,96-11 17,-62 10-13,9-2-6,1-3 4,3-2-8,0 4-3,-1-2 13,-3 2-11,-1-1-2,-2-4 0,-1 7-6,-2 2-7,-4 0-41,-9 0-56,-6 0-64,-8 2-129</inkml:trace>
  <inkml:trace contextRef="#ctx0" brushRef="#br0" timeOffset="234939.1742">6628 8309 295,'0'0'234,"0"0"-212,0 0-7,0 0 41,0 0 8,-9 86-12,5-51 28,1 0-69,0 2 3,1-3-14,0-2 9,0-4-8,-1 1-1,0 0 0,0-2-7,0 1-10,0 1-25,0-3 39,1-5-49,2-6-41,0-5-53,0-4-231</inkml:trace>
  <inkml:trace contextRef="#ctx0" brushRef="#br0" timeOffset="235555.1939">6773 8759 176,'0'0'434,"0"0"-434,0 0 0,0 0 19,0 0-3,0 0 33,42 32-2,-29-32-25,-2 0 32,1 0-28,1 0-8,4-3 21,-1-8-36,3-2 6,-2-5-9,0 0 9,-3-3-6,-1 0-3,-7-4-5,-3 6-1,-3-1-33,0 4 3,-3 6 1,-10 2-30,-2 1 56,2 3-9,-1 2 18,2 1-9,2 1 1,4 0 8,3-1-4,3 1 8,0-2 6,0 1-8,1-2 2,13-2 0,8 0-1,2 2-3,1 2 8,2 1 0,3 0 28,-4 0-12,0 4-11,-2 13 6,-5 1-8,-5 5 15,-2 0 3,-5 4-23,-1-2 9,0-1-12,-1-3 1,2-2-4,4-2 2,-1-2-3,5-1 1,2-8-34,3-3 14,4-3-38,4 0-19,2-17-15,0-7-291</inkml:trace>
  <inkml:trace contextRef="#ctx0" brushRef="#br0" timeOffset="236007.17">7643 7974 631,'0'0'65,"0"0"-65,0 0 0,0 0 12,-42 85-2,30-31 21,3 9 20,2 0-38,-1-2 29,1 1-40,4-5 49,3-3 1,0-3-39,0-5-9,0-6-4,3-1 6,7-4-6,-4-5 0,3-1 0,3-5-8,0-8-49,10-8 0,5-8-87,7 0-59,4-6-244</inkml:trace>
  <inkml:trace contextRef="#ctx0" brushRef="#br0" timeOffset="236673.2065">7949 8386 512,'0'0'80,"0"0"-70,0 0-20,0 0 20,0 0-1,0 0 23,17 39 3,-9-36 24,-2-3-12,7 0-4,-1 0 16,5 0-49,4-6 12,1-11-22,3-1 15,-5-6-18,2 0 3,-7 0 0,-6-5 0,-3 1 3,-3 1-6,-3-6 3,0 6-18,-3 3 8,-11 1 10,-2 12-11,-3-2 6,-1 2-18,-2 7 23,5 1 0,0 3 8,-1 5-6,1 18-2,0 15 0,3 8 15,6 9-9,3 2 6,5-3-6,0-1 4,4-8 6,11-3-14,1-3 1,4-5 1,2-3 1,2-2-5,0-5 0,1 0-5,2-6-9,-3-6-12,6-3-69,-2-9-37,-1 0-191</inkml:trace>
  <inkml:trace contextRef="#ctx0" brushRef="#br0" timeOffset="237075.1781">8551 7895 973,'0'0'0,"0"0"-35,0 0 17,0 0-31,0 0 49,0 0-2,48 101 5,-32-45 24,-3 5 0,-4 6 5,1 0 17,-6-2-37,-2-3 11,-2-2-23,0-4 9,0-5-3,0-4-3,-8-4-3,-8-1 0,-4-1-21,-5-4 3,-6 1-9,-4-2-10,-3-1 19,-1-3-91,2-8-156</inkml:trace>
  <inkml:trace contextRef="#ctx0" brushRef="#br0" timeOffset="263611.1945">9496 8386 483,'0'0'166,"0"0"-118,0 0 9,0 0 26,0 0-58,0 0-18,0 0 5,0 0-7,0 0-5,15-8 0,0 4 3,7-3-6,11-1 3,6-3 0,5 2 0,3-2 0,-1 3 0,-6 2-64,-4-1-63,-5 5 28,-8-1-155</inkml:trace>
  <inkml:trace contextRef="#ctx0" brushRef="#br0" timeOffset="263903.1963">9617 8536 333,'0'0'32,"0"0"13,0 0 64,0 0-54,92 17-12,-65-17-24,1 0-11,-1 0-6,-2 0 2,-2 0-8,-2 0-36,-3 0-194</inkml:trace>
  <inkml:trace contextRef="#ctx0" brushRef="#br0" timeOffset="270465.2026">11031 7871 480,'0'0'101,"0"0"-62,0 0 21,0 0-58,0 0 1,0 0-3,0 0 14,79-6 4,-48 6 11,5 0-10,8 0 27,6 0-44,7 0 11,4 0-13,3 0 12,2 1-13,1 3 1,7-3 0,7 1 2,6-2-2,-2 0 0,-6 0-2,-9 0 7,-9-8-8,-12-1 3,-11 0 0,-11 4-11,-10 1-15,-6 3-53,-2-2-20,-8 3-170</inkml:trace>
  <inkml:trace contextRef="#ctx0" brushRef="#br0" timeOffset="271478.2283">11215 7921 261,'0'0'171,"0"0"-102,0 0 12,0 0 4,0 0-36,0 0-8,0-3 3,0 3-42,0 0 15,0 0-17,1 0 10,4 0-13,2 0 3,3 0 0,4 0-3,8 4 5,5 6-2,1 1 0,5 3 1,3 1-4,1 0 3,-2-6 0,-1 6 0,-7 2 3,-3-4-3,-5 7 0,-2-5 1,-6-2-2,-5 1 1,-1-1 0,-5 0-7,0 0 5,0 5 2,-17 3-1,-5-1-15,-6 0 12,-2-1-7,-3-4 6,2 4 4,-4 3-41,1-3 5,-3 4-6,4-2-5,0 1 6,5 1 22,5 1 20,1-5 18,1-2-18,2 0 0,-2-1 0,0 1 2,3-2 30,-1-3-21,1-1-7,4-1 20,4-2-22,0-1 20,5-3-22,5 0 9,0-3-7,0-1-2,0 0 0,0 0 13,0 5-1,12-1 18,7 5 17,10-4-18,8-1 12,9 0-30,5 0-6,9 3 1,7 2-2,6 1-4,6-6 0,5 0 6,5-1 2,-1-3-6,-8 2 1,-14-2-3,-16 0 1,-15 0-1,-9 0 0,-12 0-2,-7 0-11,-6 0 10,-1 0-25,0 0-21,0 1-68,0 1 6,-6-2-74</inkml:trace>
  <inkml:trace contextRef="#ctx0" brushRef="#br0" timeOffset="276496.2162">11346 9145 531,'0'0'217,"0"0"-189,0 0 9,0 0 15,0 0-46,0 0 23,0 0-9,4 0-14,-2 0 0,-1 0-6,5 0-2,5 0 1,3-4-4,5-7-1,3-5 6,0 0-8,-2-1 6,-4 1-52,-5-1 11,-5 5 17,-2 0-9,-4 2 33,0 3 3,0 4-1,0 2 30,-4 1-4,-2 0 15,-2 0-41,-1 18 11,-1 8-11,1 4 4,3 5 8,6-4 15,0-1-21,0-1-6,0-2 0,9-8-12,1-3 7,2-5-54,0-6-30,-2-5-34,-2 0-191</inkml:trace>
  <inkml:trace contextRef="#ctx0" brushRef="#br0" timeOffset="276699.2036">11508 8914 279,'0'0'403,"0"0"-385,0 0-15,0 0-3,0 0-53,0 0-241</inkml:trace>
  <inkml:trace contextRef="#ctx0" brushRef="#br0" timeOffset="277006.2295">11771 8997 715,'0'0'66,"0"0"-30,0 0 6,0 0-39,0 0 9,0 0-5,76-6-6,-46 0 1,-6 1-2,-2 3-24,-7 2-56,-9 0-83,-6 0-175</inkml:trace>
  <inkml:trace contextRef="#ctx0" brushRef="#br0" timeOffset="277202.6032">11701 9176 93,'0'0'171,"0"0"-112,0 0 64,0 0-27,109-17-48,-72 4-25,-6 4-23,-1-1 8,-6 0-20,-1 2-49,-3-6-173</inkml:trace>
  <inkml:trace contextRef="#ctx0" brushRef="#br0" timeOffset="277456.2049">12181 8887 639,'0'0'269,"0"0"-246,0 0-19,0 0-4,0 0 0,0 0 23,0 98-21,0-71 0,0 3 2,0-3-2,0 0-4,-4 2-2,4-5-32,0 0 19,0-2-82,0-5 5,0-2-15,0-10-262</inkml:trace>
  <inkml:trace contextRef="#ctx0" brushRef="#br0" timeOffset="278799.2305">11489 7591 396,'0'0'98,"0"0"-53,0 0 52,0 0-24,0 0-24,0 0 18,-3-38-62,3 36 21,0 2-14,0-5-6,0 0 4,0 2-10,8 0 0,2 3-4,2 0-1,0 0 4,6 10-3,-2 11 2,2 4-9,-2 4 11,-4 2 0,-1-2 5,-2-3-5,-5-5-6,-1-5 1,-3-2-13,0-4 12,0-2-1,0-5 4,0 0-9,0-3-5,0 0 13,0 0 4,0-2 0,0-13-7,0-6-8,0-8 15,3-3-13,11-5 11,5-2 0,5-1 2,3 5-3,-2 5 2,-1 10 1,-2 13 0,-8 2 5,-4 5-5,-2 0-2,-1 21-2,1 12 4,-1 7 4,-4 0 5,0 0-1,0-6-7,2-3-1,1-5 0,2-5-2,3 1-6,1-6-18,6-4-94,-3-6-217</inkml:trace>
  <inkml:trace contextRef="#ctx0" brushRef="#br0" timeOffset="282255.2253">13572 7923 529,'0'0'86,"0"0"-53,0 0 8,0 0-34,0 0-3,-81 38-4,45-10 0,0-7 2,2-2 0,1 2-2,2-6 0,-3 7 3,1-1-10,0-3 7,2 0-33,1-7-2,6-1-2,0-4-4,8-5 41,4 0 1,6 1 45,3-2-8,3 0-21,0 0-1,0 0-16,0 5-2,3 2-6,13 11 8,11 2 9,8 4 12,2 9 6,9-8-6,-1-2-12,4 0-9,-4-10 0,-2 4 4,-10 1-4,-9-3 0,-12 0-21,-8 0-18,-4-1-65,0-2-120</inkml:trace>
  <inkml:trace contextRef="#ctx0" brushRef="#br0" timeOffset="283105.2026">13899 8020 513,'0'0'82,"0"0"16,0 0-53,0 0 13,0 0-19,0 0-8,-20-24 0,17 25-31,-3 27 0,2 9-11,-2 9 11,3 1-2,3-4 2,0-6 0,1-5-9,11-10 9,6-2 0,-3-6-3,1-7-1,0-4 2,1-3 2,4 0 0,2-12-2,2-6 2,2-4-1,-5-1-8,0-4 0,-7-1 9,-4-2 0,-1-6 1,-5 7 0,-2 1 5,-3 7-6,0 15 31,0 1-24,0 3 42,0 2 5,0 0-43,0 11-9,-2 19-1,-4 6-1,2 4 0,2-5 2,2-10-6,0-4 4,3-7 0,12-2-15,3-3 9,0-2-30,6-2-10,-2 1-117,-2-1-59,-1 0-122</inkml:trace>
  <inkml:trace contextRef="#ctx0" brushRef="#br0" timeOffset="283743.2058">14477 8514 586,'0'0'143,"0"0"-134,0 0 65,0 0 4,0 0-76,0 0 28,0 1-12,0-1-8,8 0-3,11-13-3,5-4-5,-1-7 1,3 0-32,0-1 26,-7-3-18,-4 6 19,-6 5-4,-6 7 0,-3 5 9,0 5 14,0 0-11,0 6 8,-9 17-11,-1 4 0,0 5 14,6-3-7,2-4-7,2-5 0,0-4 2,0-3-6,9-1 4,7-4 0,1-5-2,7-3-36,4 0-59,-2-9-81</inkml:trace>
  <inkml:trace contextRef="#ctx0" brushRef="#br0" timeOffset="283934.8272">14633 8155 830,'0'0'24,"0"0"-21,0 0-3,0 0-105,0 0-34,0 0 53,32-13-137</inkml:trace>
  <inkml:trace contextRef="#ctx0" brushRef="#br0" timeOffset="284429.2126">15128 7648 446,'0'0'148,"0"0"-52,0 0 19,0 0-102,0 0 3,-18 83 15,9-30-16,5 7 13,4 6-10,0 3-5,0 2 8,0 0-15,6 0-6,-2-11 0,-1 5 1,0-4 22,-3-3-19,0 2 4,0-15-7,0-8 3,0-8-8,0-14-4,0-3-48,0-8-46,3-4-106,3 0-160</inkml:trace>
  <inkml:trace contextRef="#ctx0" brushRef="#br0" timeOffset="285355.2573">15754 7909 478,'0'0'99,"0"0"-65,0 0-30,0 0 23,0 0-14,0 0-1,29 39 54,-5-37-52,1-2 33,2 0-21,1 0-15,4-10 14,-1-2-13,-1-3-12,-4 0 13,-3-1-6,-2-3-7,-6 1 0,-6 0 2,-5-3-6,-4 2 4,0-4 0,-7 4 3,-10 2 2,-1 0-5,-2 7 0,-1-2 3,0 3-4,0 6 2,0 1 5,1 2 10,3 0-10,-1 17-6,3 10 0,4 11 1,3 5-1,3 7 4,5 1 6,0-1 4,0-1-8,3-1-6,12-2 0,6-9 2,1-2-3,8-5 1,-2-4 0,1-1-5,-4-1 5,0-4-36,-2-6-93,-1-5-68,-1-9-161</inkml:trace>
  <inkml:trace contextRef="#ctx0" brushRef="#br0" timeOffset="287514.9199">16426 7481 495,'0'0'101,"0"0"-34,0 0 4,0 0 28,0 0-46,0 0-28,0 0-7,2-3-18,-2 13 0,4 11-9,0 15 9,1 7 22,-1 10-17,-1 9-3,-1-2 3,-1-2 0,1 1-5,-1 0 0,-1 2 1,0 6-2,0 0 1,0-2 0,0-4-6,-3-7 4,0-6 0,0-8-4,0-2-13,0-6 17,2-7-47,1-8-62,0-10-79</inkml:trace>
  <inkml:trace contextRef="#ctx0" brushRef="#br0" timeOffset="288241.2264">16955 7861 422,'0'0'201,"0"0"-154,0 0-47,0 0-1,0 0-6,0 0 14,-22 96 9,19-63 9,1-6-3,2-1-2,0-4-16,0-4-4,13 0 0,-1-7 0,2-4 7,2-2-7,0-3 0,4-2 20,0 0-14,4-7-6,0-11 0,-2-3 0,-1-4-4,1-1 4,-1-4 0,0 2-7,0-3-9,-2 3 14,-4 4-5,-4 4 7,-5 5-3,-5 4 8,-1 4 0,0 4 81,0 3-35,-3 0-19,-4 0-32,-1 10 12,-2 11-23,1 10 11,5 0 0,4 1-3,0-4 5,0-2-6,8-2-21,9-2-57,1-2 62,3-3-2,1-3-13,-3-7-58,-4 1-141</inkml:trace>
  <inkml:trace contextRef="#ctx0" brushRef="#br0" timeOffset="288825.221">17609 8292 653,'0'0'94,"0"0"-58,0 0 69,0 0-94,0 0-5,0 0 14,0 2-19,0-2 35,6 0-36,5-10 1,3-3 8,1 0-6,0-5-3,-1 6 0,-1-11-12,-3 1 8,-1 2-7,-4 1 6,-3 9-5,-2 7 6,0 3 4,0 0 0,0 8-29,-2 15 29,-6 5-1,2 5 1,0-4 12,3-7-6,3 0-5,0-4-1,0-5 4,0 1-8,0-4 4,11-3-43,5-5-30,2-2-70,3 0-42</inkml:trace>
  <inkml:trace contextRef="#ctx0" brushRef="#br0" timeOffset="289029.209">17797 7946 894,'0'0'0,"0"0"-16,0 0-18,0 0-62,0 0-45,0 0-85,-9-19 33</inkml:trace>
  <inkml:trace contextRef="#ctx0" brushRef="#br0" timeOffset="289661.2141">18034 7757 273,'0'0'147,"0"0"-138,0 0-9,0 0 0,0 0 41,0 0-3,46 11-12,-22-1 19,1-3-44,4 2 14,-2 0-11,3 2 3,1-1-2,5 0-5,-4-2 2,3 2-2,-5-3 4,-4 0-4,4 1 3,2 2 2,2 0 6,0-2 17,-4 2-15,-12-4 3,-6-2-14,-6-3 25,-4-1 28,-2 4-22,0 3 29,0 2-44,0 8-7,0-1 6,-11 4-9,-7 2-8,-2 6 5,-6-6-1,-6 2 17,0 0-17,-5-3 7,4 2-5,1 0-3,1-1-3,3-4 0,0 2-17,3-3 12,2-4-46,-3 0-70,9-7-41,1-2-193</inkml:trace>
  <inkml:trace contextRef="#ctx0" brushRef="#br0" timeOffset="292494.2297">10270 10622 594,'0'0'122,"0"0"13,0 0-65,0 0-13,0 0-27,0 0-20,0 0 6,0 0-16,0 0 5,12 0-14,9 0 13,6 0-4,13-5 0,0-3-16,4 0 13,2 1-61,-6 4-56,-7-2-53,-11 5-260</inkml:trace>
  <inkml:trace contextRef="#ctx0" brushRef="#br0" timeOffset="292715.221">10273 10800 556,'0'0'0,"0"0"19,0 0 2,0 0 43,0 0-6,0 0 20,76 14-62,-49-14-3,3 0-13,-3 0-34,-5 0-50,-1 0-155</inkml:trace>
  <inkml:trace contextRef="#ctx0" brushRef="#br0" timeOffset="295400.221">11611 10046 469,'0'0'89,"0"0"-53,0 0-13,0 0-18,0 0-5,0 0 16,39 0 34,-6 0 39,9 0-27,9 1-44,10-1-2,10 0-3,7 0-13,8 0 0,5-1 2,5-5-6,-5 2 8,-6-1-4,-13 2 0,-13 1 2,-13 2-9,-11 0-13,-10 0-72,-8 0 22,-8 0-22,-8 0-56,-1 0-105</inkml:trace>
  <inkml:trace contextRef="#ctx0" brushRef="#br0" timeOffset="296295.2242">11798 10090 426,'0'0'135,"0"0"-73,0 0-28,0 0 2,0 0-36,0 0 0,0 0-1,12 6 3,6 7-2,-1 4 29,5-1-19,0 4 29,5-1-35,1 4 1,6-3-3,5-4 7,3-1-9,0-4 0,-3 1 0,-5-3 4,-4-2-3,-6 4-1,-11-4 0,-3 1 5,-4 1-9,-4 6 4,-2-1 0,0 2-3,-5 1 3,-14-1-30,-4 5 1,-5 5-21,-5 4 41,-4-1 5,0 5 4,-4-3-10,-3-2-10,-1 2 19,3-6-3,2-2 1,6-5 3,1-5 1,6 1 1,6-2 41,3-1-37,6 2 16,2-3 1,2 0-11,4-6 11,1-1-21,3 0 6,0 2-9,0 1 1,0 0 0,0 1-1,0 1 3,10 2-2,10-2 6,6 1 2,9-1 35,7-3-39,10 1 15,7-4-11,10 3-3,9-5 31,10 0-36,4 3 3,-4-3 0,-4 0 1,-15 0-4,-11-2 0,-15 2-17,-13 0 17,-8 0-38,-11 0-38,-7 0 37,-4 2-69,0-2-152</inkml:trace>
  <inkml:trace contextRef="#ctx0" brushRef="#br0" timeOffset="308462.2318">11762 11399 502,'0'0'80,"0"0"-63,0 0-16,0 0 12,0 0 31,0 0-19,0 0 25,11 0-10,-1 0-32,3 0 31,10-7-22,2-13-16,2-1-1,3-1-11,-3-3-38,-2 3-19,-7 1-10,-8 4 49,-7 4 3,-3 5 26,0 2-8,0 5 13,0 1-5,-4 0 19,-4 0-12,-2 8 24,3 14-25,-4 5-5,6 0 39,-2 0-31,3 0 12,2-3-21,2-3 8,0-4-9,0-4 1,0-2-8,3-5-12,7-4-65,1-2-101</inkml:trace>
  <inkml:trace contextRef="#ctx0" brushRef="#br0" timeOffset="308669.2325">11964 11076 639,'0'0'11,"0"0"-1,0 0-1,0 0-7,0 0-2,0 0 0,-22-25-54,22 25-56,0 0-173</inkml:trace>
  <inkml:trace contextRef="#ctx0" brushRef="#br0" timeOffset="308938.236">12095 11151 406,'0'0'136,"0"0"-136,0 0 38,0 0 7,0 0 0,0 0-45,100 0 14,-81 0-20,-1 0 6,-2 0-55,-2 0-40,-1 0-152</inkml:trace>
  <inkml:trace contextRef="#ctx0" brushRef="#br0" timeOffset="309149.2231">12132 11339 288,'0'0'8,"0"0"24,0 0 10,0 0 40,0 0-12,86 5-47,-60-12 1,-5 0-24,1 3-11,-3-4-38,-2 3-121</inkml:trace>
  <inkml:trace contextRef="#ctx0" brushRef="#br0" timeOffset="309418.2399">12547 11121 445,'0'0'187,"0"0"-155,0 0-30,0 0 9,0 0 37,-14 102-28,8-73-3,2-2 9,1-2-14,0-2-12,2-2 0,-2-1-6,1-1 1,2 2-77,0-1-33,0 0-18,0-10-3</inkml:trace>
  <inkml:trace contextRef="#ctx0" brushRef="#br0" timeOffset="310771.2337">11858 9781 242,'0'0'134,"0"0"-17,0 0-23,0 0-14,0 0-8,0 0-36,6-12 5,-2 8-31,3 2-7,1-1 2,-1 3-2,1 0-3,5 0 0,1 0-4,2 12 0,1 3 4,-1 5 0,-4-3 7,-2-1 2,-2-1-9,-2-3 0,-2 0 7,-1-4-9,0-3 2,0 2-4,-1-6 0,-2 1-22,0-1 5,2-1-1,-2 0 11,2 0 11,1-7 0,-2-13-15,4-3 6,6-1-2,0-1 11,4 2-1,0-3 2,-1 4 2,-1 2 0,2 1-3,0 7 14,0 3-8,-3 5-6,4 2 0,-1 2-3,3 0-3,3 16 6,-5 4 0,1 1 0,-5-1 8,-3-2-8,1 0 0,-4-2 2,-3-2-8,3 1 6,-3-3-55,0 0-98,-1-5-387</inkml:trace>
  <inkml:trace contextRef="#ctx0" brushRef="#br0" timeOffset="314040.2616">13799 10106 286,'0'0'74,"0"0"25,0 0-18,0 0-6,0 0-4,0 0-24,3 2 34,-3-2-33,0 0-14,0 0-6,0 0-25,0 5-3,-6 2 0,-11 4-1,-4 5-3,-4 4 4,-8 2-7,-6 4 5,-4-1-71,-2 1 43,1-2-19,3-3-23,4-3 5,5-1 32,9-4 16,5-4 7,6-3-5,6 0 17,1-1 0,4-4-1,1 1 1,0-2 2,0 0 2,0 0 13,0 0-11,4 7 34,10 2-18,8 2 12,8-1 22,7 1-28,8-1 3,3 1-6,-1-1-15,-2 3-10,-6 2 0,-6-3-1,-6 0-15,-9 1 3,-9 1-58,-5 1 9,-4-1-89,0 2-53,0-4 59</inkml:trace>
  <inkml:trace contextRef="#ctx0" brushRef="#br0" timeOffset="314793.276">14142 10231 342,'0'0'87,"0"0"-41,0 0 13,0 0 23,0 0-73,0 0-7,-18 39 9,9-10-5,6 1 24,-2-1 4,2-2-27,3-3 10,0-5-13,0 1-4,2-8 1,7-5 2,6-2-3,-2-5 0,5 0 2,2 0-2,2-12 4,5-3-2,-2-3-2,0 0-7,1-3 2,-7 3-10,-1-2 3,-7-1 5,-2 3 12,-4 0-5,0 0 29,-4 1-4,-1 4 9,0 2 14,0 2-23,0 3 15,0 5-24,0 1 14,0 0-30,0 6-1,0 12-13,0 6 13,0 3 2,0-2 3,2-2-4,2-2 0,1-1-3,2-4-30,2 2 4,3 4-29,0-3-35,5 1 43,-1-4-25,3-2-260</inkml:trace>
  <inkml:trace contextRef="#ctx0" brushRef="#br0" timeOffset="315508.2376">14731 10653 614,'0'0'41,"0"0"-19,0 0-22,0 0 17,0 0 1,0 0 53,0 0-41,0 0 21,3-7-4,9 0-45,0-5 30,4-1-32,1-2 0,0-5-10,-1-1-1,0 3-8,-6-6 13,-5 7-13,-3 4 19,-2 2 0,0 8 3,0 1 23,0 2-9,0 0-6,0 7-11,-4 11-6,-2 7 6,-3 2 0,5 2 2,-2-6-2,5-2 6,1-5-6,0-2 0,0-2 0,1-3-18,11-2 2,1-5-72,5-2-22,0 0-205</inkml:trace>
  <inkml:trace contextRef="#ctx0" brushRef="#br0" timeOffset="315724.2373">14879 10293 710,'0'0'4,"0"0"0,0 0-4,0 0-22,0 0-2,0 0-79,-8-17-29,8 17 23,3 6-27</inkml:trace>
  <inkml:trace contextRef="#ctx0" brushRef="#br0" timeOffset="318943.243">15192 9927 315,'0'0'127,"0"0"-67,0 0 15,0 0 29,0 0-54,0 0 29,0 0-10,0-6-37,0 6 23,0 0-47,0 0-3,0 0-5,0 7-4,0 14-1,-1 14 2,-4 9 6,2 6-2,2 6-1,1-2 0,0 1 0,0-1 2,0-4-2,0 3 0,3-1-17,0 4 14,-2 1-24,-1-1 17,0-6-5,2-7 16,-2-5-1,3-3 0,-3-8-27,0-8-20,3-6-79,1-13-102</inkml:trace>
  <inkml:trace contextRef="#ctx0" brushRef="#br0" timeOffset="338281.2516">15929 10069 319,'0'0'149,"0"0"-90,0 0 10,0 0 13,0 0-38,0 0-4,0 0 22,0-4-39,0 4 5,0 0-11,0 0-15,0 0 13,0 13-15,0 3 0,0 13-1,0 4 2,0 2-1,0-1 0,8-2 1,9-7-14,6-3 13,2-6 0,5-3-1,1-5 2,3-3-2,2-5 1,3 0 0,0-5 4,0-8-3,1-5-1,0 1 0,2-3 6,-3-2-7,-5-2 1,-7-2 0,-5 2-3,-10 0 5,-6-2-2,-4 3 0,-2 0-11,0 2-12,-3 0-102,-9 3-193</inkml:trace>
  <inkml:trace contextRef="#ctx0" brushRef="#br0" timeOffset="338760.2525">16269 10000 112,'0'0'467,"0"0"-430,0 0-29,0 0 9,0 0-3,0 0-13,0 60 64,0-26-31,0 8 16,0-1-38,0-2 13,0-3-3,0-4-9,0-4-11,0 1-2,0-3 3,0 2-11,0 4-6,0-4-26,0 3 39,0-10-49,0-5-27,0-4 1,0-7-94</inkml:trace>
  <inkml:trace contextRef="#ctx0" brushRef="#br0" timeOffset="341924.2644">16782 10049 356,'0'0'295,"0"0"-223,0 0-7,0 0 31,0 0-89,0 0 9,-1 0-16,1 0 5,0 0-14,7 0 9,13 9 0,5 0-6,8 0 15,4-3-9,1-1 0,-1 1 3,-1 0-5,1-2 2,-4-1 0,-2 0-1,-1 1 4,-5-2-3,-4 0 0,-5-2-2,-3 1-2,-6 1 4,-1-2 0,-3 3-6,-3 1-8,0 1 1,0 2-9,-6 6 14,-13 3 8,-10 5 0,-1 8 0,-9-2-4,-4 3-1,0 0-4,-6-4-28,6 4-38,5-3 29,7-2-30,7 3-122,8-10-139</inkml:trace>
  <inkml:trace contextRef="#ctx0" brushRef="#br0" timeOffset="342810.2602">18298 10078 392,'0'0'208,"0"0"-157,0 0 22,0 0-21,0 0-15,0 0-26,0 0-8,2-6 39,-2 6-29,-8 0 5,-12 1-11,-10 11 5,-11 7-12,-9 4 0,-4 3 3,-3 1-5,5-1 2,8-4-5,10-3 2,7-6-52,8-4 42,8-3 4,3-5 9,5 2-10,3-1 10,0 1-3,0 2-1,0 3-16,11 3 20,0 4 0,8 0 5,3 1 4,7 3-1,8 1-3,2 3 17,2-1-8,-2-5-6,-3 5-5,-10-6-3,-4-1 18,-5-1-18,-5-5 0,-3 1 0,-2-4 3,-1 2-17,-3-5 3,-1 4-69,-1-4-14,-1 0-243</inkml:trace>
  <inkml:trace contextRef="#ctx0" brushRef="#br0" timeOffset="345985.259">18886 10005 424,'0'0'125,"0"0"-32,0 0-1,0 0-18,0 0-65,0 0 11,0-1-20,0 7 5,0 10-1,-3 7 6,0 1-2,3 7 10,0 6-11,0 2-7,5 0 0,14-6 7,3-3-12,2-5 5,3-7 0,1-3-1,-1-6 8,0-4-7,-2-5 0,-2 0 4,2 0 2,5-11-5,6-7 6,4-7-5,2 1-2,-2-3 0,-3 2 0,-8-2 3,-7 0-2,-4 1-1,-9-1 0,-3 3 0,-4 0-13,-2 4-91,0 2-180</inkml:trace>
  <inkml:trace contextRef="#ctx0" brushRef="#br0" timeOffset="346538.2618">19119 9965 336,'0'0'170,"0"0"-84,0 0-21,0 0-15,0 0-50,0 0 0,0 48 30,0-10 30,0 5-2,0 2-27,0-6-21,0 2 5,0-2-11,0-4-4,0 0 0,0-4 2,0-2-7,0-1 5,0 1-18,0-4-30,0 3-35,0-4-13,0-2-51,0-9 97,0-9-147</inkml:trace>
  <inkml:trace contextRef="#ctx0" brushRef="#br0" timeOffset="347137.273">19735 9814 539,'0'0'106,"0"0"32,0 0-73,0 0 5,0 0-41,0 0-28,0-3 25,0 3-26,0 11 0,0 19-4,0 14 7,0 7-3,0 6 0,0 6 0,-3-4 7,-7-1-7,1 1 0,1 0-5,0 3 8,1-1-6,1-5 3,2-5 0,-1-7 4,2-6-4,0-7 0,3 1-1,0-5-41,0-5 22,0-4-117,0-10-75,12-6-235</inkml:trace>
  <inkml:trace contextRef="#ctx0" brushRef="#br0" timeOffset="348271.2762">20290 10005 465,'0'0'124,"0"0"-58,0 0 12,0 0-25,0 0-53,0 0 0,-12 47-10,6-12 27,-3 2-9,3 2 12,3-4-19,3-5 30,0-4-31,0-8 4,14 1-4,5-2 2,1-3-2,0-5 0,3-5 4,-4-3-4,2-1 0,0 0 0,4-4-1,5-13 1,1-2-5,3-5-4,-2-5-26,-2-1 33,-8 0-5,-2-1 7,-8 3 7,-7 4 8,-3 2 20,-2 4 5,0 1-17,0 7 43,-3 2-42,-3 2-14,5 5 6,-2 1-16,3 0 0,0 5-12,-5 18 1,-1 7 4,-2 3 12,1 5-5,6-8 0,1-1-3,0-4 0,8-7-39,11 3-34,9-1-55,5-3-114,4-2 109</inkml:trace>
  <inkml:trace contextRef="#ctx0" brushRef="#br0" timeOffset="348920.2626">21041 10375 330,'0'0'162,"0"0"-149,0 0 29,0 0 5,0 0-41,0 0 37,0 0 9,3-1-25,1-2 28,3 3-11,2-7-39,3-3 23,2-1-28,-1-6 0,0 3 0,-2 4-1,-3 1 0,-4 5-3,-2-1 4,-2 3 12,0 2-6,0 0 0,0 0-6,0 12-9,-3 8 9,-3-1-3,1 4 8,3-2-13,1-3 13,-2-3-5,3 3 0,0-5 2,0-2-9,0 4 7,3-12-110,6-1-6,3-2-227</inkml:trace>
  <inkml:trace contextRef="#ctx0" brushRef="#br0" timeOffset="349156.2478">21199 10139 729,'0'0'8,"0"0"5,0 0-13,0 0 0,0 0-2,0 0-22,-6-15-26,6 15-93,0 0-221</inkml:trace>
  <inkml:trace contextRef="#ctx0" brushRef="#br0" timeOffset="349825.9124">21349 9905 14,'0'0'412,"0"0"-412,0 0-23,0 0 22,0 0 2,0 0-1,15 3 23,-6 7 30,3-2 28,4-1-52,8 4 5,3-4-19,9 5-5,1 2-5,1-2-5,-1 4 0,-3 0 3,2-3-2,0 0-1,-3 1 0,-2-2 7,-1 0-9,0-3 2,-2-1 0,-4 1 1,-3-2 1,-3 2-2,-6-2 0,-1 0 0,-5-1-3,-3 3 3,-3 3 0,0-2 3,0 3-1,-11-2-2,-4 0 2,-5 4 4,-2 2 9,-1-2-10,-5 1 16,-3 4 5,-1-2-22,0 3-4,-1 5 0,-2-4 2,2 2-4,-2-3 2,4 0-45,5-4-54,2-6-237</inkml:trace>
  <inkml:trace contextRef="#ctx0" brushRef="#br0" timeOffset="354227.2004">24531 9647 648,'0'0'145,"0"0"-117,0 0 53,0 0-58,0 0 2,0 0-25,0 0-3,0 17-13,0-16 7,0 3-56,0 1-75,5 0-61,4-1-133</inkml:trace>
  <inkml:trace contextRef="#ctx0" brushRef="#br0" timeOffset="354452.2705">25152 9564 674,'0'0'88,"0"0"-82,0 0-6,0 0-21,0 0-64,0 0-114,0 31 40,0-23-109</inkml:trace>
  <inkml:trace contextRef="#ctx0" brushRef="#br0" timeOffset="354735.2669">24997 10064 545,'0'0'157,"0"0"-148,0 0 2,0 0-11,0 0 0,0 0 8,-2 8-26,2-8 8,0 0-83,0 0-51</inkml:trace>
  <inkml:trace contextRef="#ctx0" brushRef="#br0" timeOffset="355619.2715">25834 9769 474,'0'0'57,"0"0"-57,0 0-11,0 0 11,0 0 20,0 0-5,28 36 27,-19-34-15,4-1 6,1-1 24,1 0-54,8 0 11,5-10-14,3-5 3,2-5-7,-2-3-63,-4-2-15,-8 1 32,-8-5-25,-9 2 60,-2 3 8,0-5 14,0 3 24,-10 0 16,-3-6-19,0 10 20,-4 1-40,-1 3 17,2 8-25,2 3 0,0 4 14,0 3 15,-1 0-16,-1 2 22,-2 14-33,0 10 30,-4 4 21,2 12-35,5 6 27,-1 5-39,7 4 10,6-3-10,3-3-1,0-5-5,8-3 0,8-2 1,2-1-8,1 1 8,2-2-1,0-2 0,3-5-4,3-8-5,-1-6-42,6-10-28,-1-8 3,3 0-6,1-12-155</inkml:trace>
  <inkml:trace contextRef="#ctx0" brushRef="#br0" timeOffset="355919.2676">26444 9789 492,'0'0'196,"0"0"-154,0 0 44,0 0-21,0 0-64,0 0 16,8-2-16,17 2-1,3 2 9,4-1-2,0-1-7,-3 0 0,-2 0-48,-11 0-64,-10 3-159</inkml:trace>
  <inkml:trace contextRef="#ctx0" brushRef="#br0" timeOffset="356100.2532">26392 9935 315,'0'0'10,"0"0"-7,0 0 43,0 0 9,0 0-26,91 21 32,-66-21-1,5 0-56,-2 0 7,1-7-11,-7 2-162</inkml:trace>
  <inkml:trace contextRef="#ctx0" brushRef="#br0" timeOffset="357038.2637">27419 9350 596,'0'0'113,"0"0"-64,0 0 32,0 0-63,0 0-1,0 0-34,0 19 0,0 14 17,0 9-4,0 9 15,0 7-11,0 2 4,0 0 4,0-3 10,0-6-18,0-1 0,0-5-4,-5-3-18,-4-1-33,-4-7 27,2-2-13,5-5-28,3-7-78,3-4-91</inkml:trace>
  <inkml:trace contextRef="#ctx0" brushRef="#br0" timeOffset="357674.2644">27930 9491 398,'0'0'81,"0"0"-21,0 0-20,0 0-2,-39 80 3,34-40-28,5 4 15,0-4-23,0-1 3,16-5 11,5-6-17,3-8-1,3-2 23,2-6-21,6-5 22,5 0-9,2-7-14,4 0 28,-3-2-20,-2-10-8,-5-2 5,-5-1 8,-4-1-15,-2-5 0,-3-5 1,0-2 26,-2-4-26,-4-6 5,-2 2-6,-2 1-33,-8 3-56,-2 4-57,-2 7-263</inkml:trace>
  <inkml:trace contextRef="#ctx0" brushRef="#br0" timeOffset="358092.264">28088 9543 622,'0'0'50,"0"0"-32,0 0-15,0 0-6,0 0 0,0 0 3,-6 115 19,6-72-8,0-2 14,0 1 20,0-4-32,0-4-11,0 1-2,0-3-14,-3-4 2,0 0-64,2-3 47,-1-6 21,2-3-133,0-4 20,0-6-32</inkml:trace>
  <inkml:trace contextRef="#ctx0" brushRef="#br0" timeOffset="358643.3216">28719 9512 736,'0'0'25,"0"0"-25,0 0-36,0 0 30,0 0-13,0 0 19,41 33 12,-25-21 2,5 0-6,1 1 10,4-2-9,3 3 33,4-1-40,5 1 9,-2-6-11,-2 6 14,-3-1-13,-8 0-1,-5-1 2,-7 0-2,-6-2 0,-4 3 0,-1 6 0,-1 1 0,-21 1 0,-7 3 0,-7-5 4,-4 5 6,-3-1-2,1 0-8,3 1 0,6-5-13,7-2 11,5 0-96,9-6-28,4-1-113</inkml:trace>
  <inkml:trace contextRef="#ctx0" brushRef="#br0" timeOffset="359467.2749">30064 9477 463,'0'0'71,"0"0"-40,0 0 63,0 0-34,0 0 18,0 0-73,-108 5 1,53 7-5,-5 1 2,-2 2-3,5 2 0,2 0-12,10-2 7,8-1-12,7-1-15,9-3 13,9-1-13,3-1 25,6 2 3,3-1-14,0 5 11,13 2 7,7 0 0,7 3 28,4 4-19,5-1 37,6 2-10,1-1-35,5-4 26,1-1-25,6 0-2,-3-4 4,-5-3 3,-4-3-12,-10-3 5,-7 1-81,-7-3-36,-10-1-194</inkml:trace>
  <inkml:trace contextRef="#ctx0" brushRef="#br0" timeOffset="360225.2692">30619 9430 355,'0'0'256,"0"0"-242,0 0-8,0 0 29,0 0-26,-72 113 16,56-72 9,5-2-22,8-3 5,3-5-17,2-3 0,17-2 4,7-5-2,4-5-2,8-5 10,2-5 5,2-3 3,3-3 1,-3 0-16,-2 0 11,0-5-8,-5-5-6,-4-5 0,-4-2 9,-5-1-9,2-2 0,-8-1 5,-5-4 6,-5-4-2,-6 1-9,0-1 0,0 3-22,-9 4-67,-2 1-137</inkml:trace>
  <inkml:trace contextRef="#ctx0" brushRef="#br0" timeOffset="360693.275">30822 9512 475,'0'0'47,"0"0"-40,0 0-14,0 0-4,0 0 11,-33 98 3,12-53 21,2 3 23,5-3-14,3-4-23,4-4 6,6-2-9,1-2-7,0-1 0,0-2-16,5-2 4,1-4 4,7-4-13,1-5-14,1-3-39,5-4 19,-4-4-36,2-2-67</inkml:trace>
  <inkml:trace contextRef="#ctx0" brushRef="#br0" timeOffset="361514.1693">31339 9434 123,'0'0'38,"0"0"-38,0 0 0,0 0-1,0 0 4,0 0 19,0-35 59,0 29 24,0 0 49,0 0-78,0-2-18,0 1-10,0 2-37,0 1 27,0 1 3,0 3 2,0 0-15,0 0-15,0 0-13,0-6 1,0 6 9,0 0-18,-5 15 8,0 21 0,-1 6-6,-2 11 14,2 7-8,3 3 0,-4 2 3,1-3 9,-1-4-5,-7-2-7,1-2 0,-1-4 16,1-7-14,1-6-2,2-7 2,1-6-5,1-6 3,2-5-16,3-2-23,3-5-105,0-6-63</inkml:trace>
  <inkml:trace contextRef="#ctx0" brushRef="#br0" timeOffset="365263.4021">10488 12816 622,'0'0'171,"0"0"-143,0 0-23,0 0 23,0 0-28,0 0 5,0 0-4,113-18 4,-75 13-5,0-1 0,-3 1-8,-4 1-41,-1-2-156</inkml:trace>
  <inkml:trace contextRef="#ctx0" brushRef="#br0" timeOffset="365505.2782">10531 13007 574,'0'0'72,"0"0"-70,0 0 14,0 0 6,0 0 48,0 0 3,66 18-31,-41-18-2,5 0-35,1 0-5,2-2 0,-3-1-94,0-1-73,-8 2-314</inkml:trace>
  <inkml:trace contextRef="#ctx0" brushRef="#br0" timeOffset="367201.3215">12198 12331 446,'0'0'124,"0"0"-52,0 0 16,0 0-50,0 0-15,0 0-23,12 0 0,13 0-6,11 0 24,10 0-18,14 0 32,8-5-15,8-5 23,5-2-34,-1 0-1,-6 0-5,-7 0 8,-10 4-8,-1 1 0,-1 4 4,-4 1-19,-6 2-41,-11 0-94,-13 0-37,-13 0-146</inkml:trace>
  <inkml:trace contextRef="#ctx0" brushRef="#br0" timeOffset="368015.299">12305 12398 330,'0'0'139,"0"0"-27,0 0 1,0 0-71,0 0-11,0 0-31,0 0 11,0 0-12,0 0 1,4 0 0,10 8-1,7 4 6,7 2-5,5 0 2,6 2 10,1 2-5,3 1-7,-2 3 0,-5-3 1,-2 2-1,3-4 0,-7-4 0,-3 2 9,-3-4-1,-8-2-2,-7 2-4,-4-5 10,-4 1-6,-1 2-6,0 3 2,-9 2 10,-10 2-10,-11 1-2,-4 1-9,-7 2-8,-1 4-57,-4-1-9,-3 6-29,1 1 3,1-1 107,6-4 4,10-8-1,7-2 18,9-6-15,6-1 26,6-5 3,3-2-29,0-1 24,0 0-20,0 0-8,0 0 28,0 3-28,0-1 52,12 3 1,2 0-18,3-1 24,7-2-27,7-2-4,5 0 12,6 0-37,6 0 12,3 0-4,8 0-6,4 0 26,3 0-31,4 0 0,0 0 2,3 0 5,0 0-7,-4 0 0,-11 0-28,-13 0 26,-11 0-48,-13 0-26,-12 0-36,-9 0-156</inkml:trace>
  <inkml:trace contextRef="#ctx0" brushRef="#br0" timeOffset="369215.2845">12228 13594 441,'0'0'51,"0"0"-43,0 0 16,0 0 3,0 0 17,0 0 21,67-3-33,-48-8-8,6-2-21,-5 1 0,1-4-3,-8 3 2,-3 1-2,-7 0 0,-3 3 1,0 3 3,0 3-4,0 1 4,0 2-4,0 0-2,0 0 1,-3 5-17,-1 10 2,-2 6 14,2 5 2,-1-4 0,1 2 42,1-1-34,1-2 0,1-5-8,1 1 5,0 0-1,0-1-2,0 2-2,0 1 0,0-1 2,0-2-2,3 2 0,0-2 2,0-1-5,1-1 3,-1-7 0,0 1 8,-1-5 3,2 0-3,-4-1-8,0-2 4,0 1 2,0-1-4,0 0-1,0 0 8,0 0 0,0 0-6,0 0 2,0 0-4,0 0 30,0 0-12,0 0 25,0-4-44,0-2-4,0-3 0,0 0-23,0-5-37,0-1 26,0-2-23,4-2 16,-1-5 11,4-3 0,-1-3 16,0-4-30,2 2-52,1 1 4,0 4 43,0 6 53,-6 6-3,-1 3 6,-2 5 16,0-1 7,0 2-26,0 0 0,0 0-26,0 1-32,0 0 6,0 0-26</inkml:trace>
  <inkml:trace contextRef="#ctx0" brushRef="#br0" timeOffset="369564.2924">12432 13412 204,'0'0'8,"0"0"-3,0 0-9,0 0 4,0 0-12,0 0 3,9-56-32,-9 56-32</inkml:trace>
  <inkml:trace contextRef="#ctx0" brushRef="#br0" timeOffset="370361.4345">12448 13317 589,'0'0'142,"0"0"-45,0 0-37,0 0-6,0 0-49,0 0-5,0 0 0,0 0-58,0 3-109,5 1-68,2 2-47</inkml:trace>
  <inkml:trace contextRef="#ctx0" brushRef="#br0" timeOffset="370679.2956">12745 13490 581,'0'0'131,"0"0"-94,0 0-15,0 0 10,0 0-6,0 0 4,45 4-9,-24-4-15,1-4-6,-2-2 0,1 3-13,-2 3-7,-6 0-86,-7 0-102</inkml:trace>
  <inkml:trace contextRef="#ctx0" brushRef="#br0" timeOffset="370886.282">12687 13663 239,'0'0'93,"0"0"24,0 0-22,0 0-43,99-14-11,-74 4-8,0 1-32,-5-2-1,2 4 0,2-2-70,0 1-105</inkml:trace>
  <inkml:trace contextRef="#ctx0" brushRef="#br0" timeOffset="371121.2865">13224 13360 781,'0'0'119,"0"0"-71,0 0-47,0 0 8,-31 82 1,26-49-9,-1 0 2,2-2-3,-1 0 5,1-6-7,0 3 2,2-4-32,2-2 7,0-1-3,0-4-59,0-5-50,0-6-193</inkml:trace>
  <inkml:trace contextRef="#ctx0" brushRef="#br0" timeOffset="372164.2926">12436 12031 470,'0'0'32,"0"0"25,0 0 19,0 0-44,0 0 32,0 0-19,63-63-23,-54 63-6,0 0-14,3 0-2,1 11 0,2 4 6,-3 3-6,-3 1 0,-2-2 3,-4 1-8,-3 0 5,0-1-3,0-2 2,0-2-19,-6-2 9,1-4 7,2-1-47,3-4 24,0-2-37,0 0 36,0 0 21,4-14 3,6-7 4,3-4 4,3-2 24,-3 0 42,4 4-40,-1 6 18,-3 4 1,-2 5-49,-2 5 31,1 3-31,1 0 3,1 7-1,4 4 2,-2 4-4,-3-1 0,2 4 1,-4 0-18,-1 0-5,0-1-114,-5-4-64</inkml:trace>
  <inkml:trace contextRef="#ctx0" brushRef="#br0" timeOffset="373298.2811">14292 12367 398,'0'0'80,"0"0"-4,0 0-6,0 0-10,0 0-44,0 0 30,-68-39-21,47 39-17,-4 0 10,0 5-6,-4 16-12,-3 7 0,-3 7 5,-1 4-8,2 3 6,1 3-3,7-1 10,10-2-1,6-3-9,10-7 0,0-4 11,8-4-12,15-2 1,7-4 0,7-9 5,2-5 0,3-4-6,-1 0 1,-2-3-28,0-9-42,-6 0-99,-3-2-232</inkml:trace>
  <inkml:trace contextRef="#ctx0" brushRef="#br0" timeOffset="374084.2123">14562 12888 164,'0'0'402,"0"0"-382,0 0-10,0 0 33,0 0 2,0 0-19,36-18 26,-14 3-49,1 3 0,1-8 6,-3 2-8,-2 0-1,-7 0 0,-4 1-6,-7 3 6,-1 0 0,0 0 1,0 8 12,0 5-7,0 1-6,0 0 0,-4 14-13,-1 7 13,0 7 0,1 1 12,1-2 42,0-2-43,3 0 4,0-3-15,0-5 9,3-3-12,9-3 3,3-5-11,6-5-3,1-1-58,3 0-41,-2-11-153</inkml:trace>
  <inkml:trace contextRef="#ctx0" brushRef="#br0" timeOffset="374292.2745">14764 12614 744,'0'0'93,"0"0"-91,0 0-4,0 0-9,0 0-123,0 0-195</inkml:trace>
  <inkml:trace contextRef="#ctx0" brushRef="#br0" timeOffset="380263.3066">15923 12355 346,'0'0'137,"0"0"-52,0 0-14,0 0-3,0 0-58,0 0 29,0 0-32,-83-29-3,64 29 6,-4 0-10,-6 12 0,0 1-8,-6 5 15,-1 1-7,-4 2 0,-2 8 2,0 0-4,1 2 11,5 2-9,8 3 27,8 2-22,7 0 15,8-2-20,5-3 10,0-2-15,24-2 7,6-5-2,10-3 0,8-9 0,1-4 0,1-7 0,-7-1 3,-3 0-14,-4-4 9,-5-7-75,-3-2-64,-5 1-243</inkml:trace>
  <inkml:trace contextRef="#ctx0" brushRef="#br0" timeOffset="380945.2905">16087 12927 282,'0'0'49,"0"0"-40,0 0 138,0 0-73,0 0-29,0 0-5,57-34-28,-42 17-10,0 4-2,-1-4 11,-1 0-9,-4 1-1,-5 4 4,-1 3 23,-3 1-27,0 6 25,0 0 2,0 2 2,0 0 14,0 0-44,-6 12 0,2 7-10,-1 4 14,2 1-4,2 0 0,1-2 1,0-1 3,0-4-4,0-2 0,1-3-4,7-4-5,2-2-25,0-5 13,2-1-39,3 0 20,-3 0-52,3 0-112</inkml:trace>
  <inkml:trace contextRef="#ctx0" brushRef="#br0" timeOffset="381176.2884">16241 12632 719,'0'0'44,"0"0"-44,0 0-1,0 0-16,0 0-77,0 0-97,-3-3-75</inkml:trace>
  <inkml:trace contextRef="#ctx0" brushRef="#br0" timeOffset="382037.287">16799 11959 525,'0'0'93,"0"0"-91,0 0 19,0 0-12,-29 88 30,10-49 1,1 0-14,2-2 17,-1-3-20,5-3-10,-1-5-9,3-2 1,-1-2-8,-1-1 3,2-1-59,1-2 15,0-4-71,3-6-39,1-3-83</inkml:trace>
  <inkml:trace contextRef="#ctx0" brushRef="#br0" timeOffset="382373.2973">16599 12042 560,'0'0'179,"0"0"-116,0 0-55,0 0-16,0 0 16,0 0-2,24 87 52,-15-52-39,3-2 3,1-2-10,1-2 1,2-5-12,1-3-1,-4-1 0,-4-4-6,-2 1 6,-4-2-11,1-6-11,1 0-68,-2-3-11,2-3-86,-1-3-182</inkml:trace>
  <inkml:trace contextRef="#ctx0" brushRef="#br0" timeOffset="382688.3114">16414 12214 382,'0'0'6,"0"0"14,0 0 33,121-14 0,-78 5 25,0 0-61,1 0 30,-4 0-31,-2 2 1,-2-1-17,-3 2 0,-6 6-47,-6 0-142,-8 0-226</inkml:trace>
  <inkml:trace contextRef="#ctx0" brushRef="#br0" timeOffset="414189.1496">22119 11825 369,'0'0'122,"0"0"-62,0 0 39,0 0-18,0 0-44,0 0 38,0 0-43,0-12-15,0 12 17,-1 0-25,-7 0-9,-8 0 0,-4 0-34,-8 0 33,-3 2-30,-7 7-35,-6-2 56,-1 1-68,-3-2 37,8-1 32,7-4-28,8 2 32,5-3-21,8 0 26,3 0 10,2 0-3,4 0 6,2 0 5,1 0-8,0 0 37,0 0-18,0 0-8,0 0-1,0 0-14,0 0-6,0 0 0,0 0 3,0 0 3,0 7-6,0 16 0,0 11 63,1 10-40,-1 9 0,0 2-17,0 5 4,0 2 6,-9-1-16,0 3 0,-4 2 1,-1 1 1,2 2-2,-3 0 0,2-9 8,1-4-7,3-11-1,6-7 0,1-6 2,2-8 2,0-4-4,0-6 0,0-1-1,6-3-3,10-1 4,4-2 0,12-7 6,7 0 0,8-4-6,7-13 0,-2 2-20,-1 0-16,-8-4-168,-4 1-370</inkml:trace>
  <inkml:trace contextRef="#ctx0" brushRef="#br0" timeOffset="415236.0826">22886 11820 500,'0'0'117,"0"0"-111,0 0 15,0 0-8,0 0 60,0 91-36,0-45 50,0 3-72,0 0 14,0-3-24,0-4 13,-2-4-20,-4-7 2,2 0-14,-1-6 8,0-3-109,2-4 31,-2-4-5,1-6-134,2-5-72</inkml:trace>
  <inkml:trace contextRef="#ctx0" brushRef="#br0" timeOffset="415547.0642">22907 11786 396,'0'0'4,"0"0"6,0 0 8,82-81 43,-63 67 6,4 5-34,-5 3-2,6 3-29,-1 2-2,4 1 0,4 0-37,-2 3-63,-8 4-102</inkml:trace>
  <inkml:trace contextRef="#ctx0" brushRef="#br0" timeOffset="415783.0476">22946 11998 244,'0'0'86,"0"0"32,98 0-47,-58 0 11,-4-4-73,-5-1-4,-8 5-5,-4 0-18,-4 0-132</inkml:trace>
  <inkml:trace contextRef="#ctx0" brushRef="#br0" timeOffset="416518.0052">23447 12233 222,'0'0'98,"0"0"22,0 0-26,0 0-32,0 0-36,0 0-17,79 5 38,-57-5-31,1-2-15,-1-6 12,2-2-11,-6-2-2,3 0 0,-3-6 7,-3 0-10,-1-5 3,-3 0 0,-5 2-5,-4-1-17,-2 2 9,0 2-8,-11 3-18,-5 4 28,1 1 5,-3 6 6,3-1-4,0 4 0,3 1 3,4 0-2,1 0 0,4 0-4,0 0 7,3 6 0,0-2-6,0 1 10,0-2-4,3 0 0,12-2 2,7-1 50,8 0-6,4 0-13,5-7 9,-1-1-40,-5 2 3,-10 5-5,-8 1 1,-4 0-3,-7 0 2,1 6 0,-4 10-10,-1 4 13,0 4-3,0 2 0,0-1 6,0-2 3,0-2 0,2-2 13,5-3-17,3-1 0,3-1-6,0-1 1,0-3-5,5-2-3,2-4-21,0-1-37,4-3-17,-1 0-190</inkml:trace>
  <inkml:trace contextRef="#ctx0" brushRef="#br0" timeOffset="417763.3276">24235 11989 228,'0'0'128,"0"0"-102,0 0 57,0 0-21,0 0-40,-99 37 42,77-15-8,4 0-30,1 4 3,3-3-26,6-1 8,4 1-11,4-6 0,0-4-5,1-1 9,11-4-4,1-2 18,1-2-12,4-3 10,3-1 7,0 0-22,6 0 19,-1-1-20,-3-8 0,-1 1 0,-1-2-25,-5-2 16,-4 0-6,-6-3-11,-3-3 25,-3 0-23,0-2 24,0 2-5,0 2 5,0 0 0,-4 6 0,2-1 2,2 4 9,0-1-8,8 1-3,7 1 0,1 3 4,5 1-4,-5 2 0,4 0 4,1 2 31,-5 10-33,4 0 8,-7 3-10,-3 0 10,-4 0-10,0 0 0,-1 0 1,1-2 6,-3 0-4,-3-6-3,1 2 0,2-1 3,-3-4-3,2 1 0,-1-3 0,1-2-6,-1 0 20,2 0-14,3 0 1,6-14 19,5-6-24,5-2 4,5-1 0,1 4-1,-1 6 1,-8 5 0,-4 6-1,-4 2-11,-2 0 9,-1 10 3,-3 4-1,-1 3-12,-2-2 13,-2-2 0,0-1-3,0 0 10,0-3-7,0-1 0,0-2 5,0-3 17,0-3-22,-2 0 0,2 0 0,0 0 15,0-11-30,11-10-12,5-6-15,4-3 38,2 3-29,-1 4 32,-4 10-7,-3 4 16,-3 4 9,-1 5 15,1 0-24,2 0-6,2 3-2,0 9 0,1 0-2,-2 2 4,-1 1-2,-2-1 3,-4 2 3,-2-1 19,-1 1-19,-4 4 0,0 1-4,0 2 9,0 0-7,0-4-4,0-2-34,0-7-33,6-7-113,2-3-206</inkml:trace>
  <inkml:trace contextRef="#ctx0" brushRef="#br0" timeOffset="418524.304">26111 12034 583,'0'0'0,"0"0"0,0 0 14,0 0 5,0 0 9,0 0 17,53 46-7,-35-42 12,4-1-24,2-3-10,0 0 17,1 0-31,2 0 12,3 0-14,0-6 6,3-5 2,-1-2-8,1-5 4,-1 0-4,-3-3 4,-2-2-8,-6-2 0,-7 1 1,-7-2-2,-7 2 5,0 3 0,-4 3-2,-13 3 7,-5 6-5,-4 4 0,-3 4 2,-3 1 0,2 3-1,4 13 0,1 10 0,3 6 4,6 0-5,5 4 0,5-2 7,6-3-10,0-2 3,9-5 0,15-3-3,3-5 4,4-5-1,4-5 0,2-4-28,2-2-24,4 0-117,2-8-257</inkml:trace>
  <inkml:trace contextRef="#ctx0" brushRef="#br0" timeOffset="419167.7926">27063 11902 376,'0'0'107,"0"0"26,0 0-40,0 0-62,0 0 8,0 0-39,-52-51 10,31 51-16,-3 0 6,0 0 0,-4 6 8,1 9 2,4 3-10,3-1 0,7 4 0,5-5-12,5 1 12,-3-4-14,6-2 7,0-5-24,2-3 30,10 1 1,5-4 0,3 0-3,5 0 3,2-7 0,-2-2-2,1 2-6,-10 2 8,-2 2-4,-8 1 8,-3 2-2,0 0 4,0 6-6,0 17 27,-2 7-2,-1 8 11,0 5 5,0 1-31,-3-1 37,-3 3-34,0-6 3,-4-1 9,1-5-22,-2-9 2,1-5-5,3-7 6,2-4-7,5-4 1,0-5 0,0 0-3,0 0 18,0-2-15,11-10 17,11-7 0,5-4-18,4-1 1,3-2-13,4 1 9,-1 1-63,-3 1 16,2 1-67,-5 1-14,-2-2-51</inkml:trace>
  <inkml:trace contextRef="#ctx0" brushRef="#br0" timeOffset="419379.7807">27442 12068 883,'0'0'86,"0"0"-61,0 0-6,0 0-7,0 0-24,0 0 6,9 2-34,-1-2 35,-1 0-94,-1 0-33,-1 0-57,-4 0-186</inkml:trace>
  <inkml:trace contextRef="#ctx0" brushRef="#br0" timeOffset="419993.3285">28286 11559 384,'0'0'104,"0"0"-48,0 0 50,-78 81-12,55-40-43,1 8 40,4 5-84,7-4 8,4 2-15,7-9 4,0-4-4,7-1 0,12-5 0,6 1-9,8-3-42,3-6-10,8-2-41,1-8-52,10-6 94,5-9-130</inkml:trace>
  <inkml:trace contextRef="#ctx0" brushRef="#br0" timeOffset="420374.3416">29094 11538 463,'0'0'154,"0"0"-112,0 0-36,0 0 52,0 90 29,0-43-75,0-1 5,1-2-17,7-5 9,3-4-10,3-5 1,-2-3 0,-2-2 5,-5 0 0,-5-3-5,0 1 0,-9-1 2,-12-1-10,-9-3-30,-4-2-95,-6-7 21,1-6-250</inkml:trace>
  <inkml:trace contextRef="#ctx0" brushRef="#br0" timeOffset="421047.8861">28612 11661 206,'0'0'65,"0"0"32,0 0 21,0 0-5,0 0-9,0 0-42,66-53 4,-59 50-15,5 1-42,0-1 16,4 3-23,2 0 1,3 0-4,-2 0 5,0 3-4,-3 7 0,-4 8-7,-4 5-7,-8 2 14,0 4-53,-11-3 51,-14-2-20,-5-5-1,0-4-13,7-1-24,4-5 45,8-4-27,7-3 37,4-2-12,0 2 12,0 1 0,0 3-3,12 0 8,0 0 13,1 3-13,2 1 0,3 4 8,0 0 3,0-1-9,-6 0-1,-2 0 4,-4-1 20,-6 1-18,0-4 27,0 6 34,-14 0-28,-9-1-5,-5 1-4,-1-3-22,-2-4 54,0-4-51,2-1-5,1-3-7,4 0-48,4-3-118,4-14-261</inkml:trace>
  <inkml:trace contextRef="#ctx0" brushRef="#br0" timeOffset="422526.3344">30042 11816 149,'0'0'385,"0"0"-338,0 0-17,0 0 16,-90 9-46,64 12 2,1 1-10,3 0 8,4-1 0,4-3-7,8 2 2,3-4-2,3-1 2,0-1-19,2-2 23,12-5-28,6-2 24,1 0-1,0-5 11,1 0-6,-1 0 2,0-2-1,2-7 13,-1 0-8,0-3-4,-2 1-1,-2-1 1,-6 1 4,-4 3-3,-5 0 31,-3 3 22,0 2-49,0 1 29,0 2 5,0 0-27,0 0-9,0 0-4,0 13-9,0 4-8,0-1 13,0-1 3,5-1-1,4-2 2,2-3-9,2-2 9,-1-4-14,4-3 12,1 0-18,2 0 20,2-6-1,0-6-4,1-2 3,0-5 2,-3 4 0,-3 0 17,-4 5-6,-5 2 43,4 5-25,-2 3-20,0 0-18,4 4 6,-6 11 3,0 4-13,-3 0 8,-4 1-22,0-4 12,0-2 11,0-4 0,0-3 4,0 2 0,0-8-1,0 0 6,0-1-5,0 0 0,6-1-29,4-14 26,2-6-19,6-7 9,1 0 13,-2 4-8,-2 3 8,-5 7 49,1 3 12,3 3-21,6 5-40,4 3 0,1 0-10,0 9 5,-3 7 1,-3-1-1,-8 5 0,-3-2 1,-3-1 4,-2 1 0,1 0-3,-1 0-65,5-1-30,5-4-224</inkml:trace>
  <inkml:trace contextRef="#ctx0" brushRef="#br0" timeOffset="423121.3316">31256 11876 548,'0'0'175,"0"0"-146,0 0 54,0 0-59,0 0-18,-88-28-6,58 28-3,-4 12 0,-4 9 3,4 5 0,2-1-2,9 2-5,8-2 4,9-3-2,6-1-10,0-4 7,0-2 8,15-5-14,3-2-6,6-4-25,2-4 27,4 0-2,-2 0-15,-1-8 25,-1-6-5,-2-3 15,-2-7-1,-1-2-2,-6-2 3,-6-4 3,-2-3 5,-2-2 66,-4-3-26,1-6-9,-2 1-9,1-2-25,1 1-5,4 5 0,0 0 7,-1 5-12,0 3 17,-4 7-3,1 12 29,-2 4-26,0 10 41,0 0-39,0 8-5,-6 23-18,-10 18-2,1 15 11,1 4 0,8 0 0,6-7-3,0-12 3,6-7-17,17-4 14,8-5-73,8 1-8,5-5 34,1-5-77,1-8-118</inkml:trace>
  <inkml:trace contextRef="#ctx0" brushRef="#br0" timeOffset="423726.3239">32085 11583 559,'0'0'84,"0"0"-41,0 0-36,0 0 19,0 0-26,-89 92 4,62-50 34,2 6-24,1-1 21,9-7-17,6 4 0,9-5-20,0-1 2,7-4 0,15 3-1,8-4 1,6-3-26,2-5-44,4-10-35,5-9 49,0-6-146</inkml:trace>
  <inkml:trace contextRef="#ctx0" brushRef="#br0" timeOffset="424073.3072">32794 11518 502,'0'0'120,"0"0"-79,0 0 14,0 0-39,0 0 80,0 111-9,0-56-64,-8 8-13,3-12 10,2-4-13,0-6-10,1-10 3,-2-1 0,-4-4 0,-5-4 1,-5-2-1,-8-5 0,-2-3-7,-5-3-41,-1-8-135,-2-1-201</inkml:trace>
  <inkml:trace contextRef="#ctx0" brushRef="#br0" timeOffset="424609.6987">32403 11603 397,'0'0'109,"0"0"-69,0 0 13,0 0-25,0 0-26,0 0 42,-28 92 27,13-63-47,-1 2 21,2-8-40,5-2 8,3 0-11,3-5-2,3-7 0,0-2-5,0-2-30,0-5 11,0 0 12,13 0 8,2 0 3,3-2 1,0-2 0,0 3-3,0 1 6,1 0-3,-2 1 0,-2 9-7,1 4 3,-5 0 4,-5-3 0,-3 3-2,-3-2 17,0 3-15,0 3 34,-8-3-29,-11 2 19,-2-3-21,-3-3-3,-6 1-2,2-1-82,-1-6-11,1-1-224</inkml:trace>
  <inkml:trace contextRef="#ctx0" brushRef="#br0" timeOffset="424842.6858">32402 11625 733,'0'0'7,"0"0"-2,82-25-5,-54 20 0,3 3-1,-3 1-3,-2 1 4,-2 0-8,-5 0-44,-7 0-107,-2 3-157</inkml:trace>
  <inkml:trace contextRef="#ctx0" brushRef="#br0" timeOffset="425573.3286">32930 11386 241,'0'0'87,"0"0"58,0 0-64,0 0-6,94 31-38,-58-26-23,4-3 24,-6-1-38,-6-1 0,-1 2-1,-10-1 5,-3-1-4,-4 1 0,-7-1 2,-3 2-6,0-2 14,0 0-10,0 1 49,0-1-49,0 0 11,0 3-11,0 4 0,0 3-14,9 5 14,4 6 0,-9 4 0,-4 10 9,0 6-9,0 7 42,-9 12-22,-10 2 37,-3 6-49,-5-1 8,10-2-16,0 0 16,2-5-16,7 0 15,-1-8-13,0-6 36,3-4-32,-3-4 16,-3-3-3,3-4-6,-5-2 5,-4-2-9,0-4-8,-3 1 11,-2-5-11,1-1-1,-2-3 0,2-1 15,-4-4-16,0-4 1,0 0 0,-1-4-4,-1-2-25,-2 0-5,-9 0 1,-7 0-53,-11 0-28,-7 0-28,-9-3-196</inkml:trace>
  <inkml:trace contextRef="#ctx0" brushRef="#br0" timeOffset="427173.3303">11312 15081 508,'0'0'314,"0"0"-270,0 0 11,0 0-15,0 0-31,0 0-1,31-3-8,-10 0 0,4-5 34,3-1-29,2 2-5,1-4 0,-1 2-8,-3 5 7,-4 1-79,-9 3-189</inkml:trace>
  <inkml:trace contextRef="#ctx0" brushRef="#br0" timeOffset="427389.7416">11367 15283 618,'0'0'61,"0"0"-61,0 0 15,0 0-12,0 0 31,0 0-21,47 7-3,-29-7 23,2 0-33,3 0-15,-1-3-30,-2-4-127</inkml:trace>
  <inkml:trace contextRef="#ctx0" brushRef="#br0" timeOffset="432163.1305">12732 14729 486,'0'0'134,"0"0"-33,0 0-28,0 0-5,0 0-62,0 0-4,6-8 9,7 5 0,8-1-11,6 1 6,10-2 4,13-1 0,16-1 0,14-1 4,8-1 7,4-1-11,1-3-10,2 3 0,-1-3 5,-3-1-5,-6 3 1,-13 1 3,-11 4 0,-12 1 0,-13 5-8,-9-1-8,-12 1-57,-3 0-35,-11 0-83,-1 7-167</inkml:trace>
  <inkml:trace contextRef="#ctx0" brushRef="#br0" timeOffset="433364.301">13106 14700 430,'0'0'57,"0"0"-32,0 0 37,0 0-27,0 0-9,0 0 45,0 0-33,-54 20 11,54-20-3,0 0-34,0 0 28,0 0-30,0 1-5,0-1-5,0 2 5,0-2-5,0 3 0,0-3 0,0 0-1,0 1 1,0-1 0,0 0-1,-3 0 11,-4 5-10,1-1 0,-3 2 1,-1 2-9,1-4 8,-2 6-14,2-5 4,-4 0-53,1 1 40,0-1 7,0-1-16,3 0 26,0-1 6,2 1 0,2-3-3,2 1 7,2-1-4,1-1 0,0 0 6,0 0 14,0 0-6,-2 0 3,2 0 25,0 0-39,0 0 15,0 0-18,0 0 4,0 0-18,11 0 9,19 6 5,1 0-1,9 2 1,2 0 0,-2 2 0,5 2-3,1 1 3,2 1 0,6-4-6,0 1-25,5 1-30,2-2 13,-1 3 6,-8-2 26,-11 0 14,-9-2 3,-9-3-1,-11-1 3,-4-2 13,-6-2-10,-1-1-6,-1 1 3,0 4 8,0 0-9,-1 2-1,-12-1-1,-2 3-10,-5 2 6,-5-1-4,-6 7-18,-7 1 15,-7 3-36,-8 4-46,-5 1-16,-3 1 80,-1 2 29,4 0 7,5-3 11,3 5 27,1-3-45,6 4-35,3-5 15,8-6 19,11-3 1,8-9 37,7 0 22,6-4-39,0-1-19,0 1 29,0 2 24,16 1-37,5-2 37,12 1-3,10-4 1,11-3 0,7 0-24,5 0 10,8-7-6,10-1-30,7-3 44,4-3-34,-1 2-10,-6 1 9,-11 2-10,-10 3-1,-12 3 0,-11 3-7,-11 0 4,-13 0-22,-5 0-32,-9 0-11,-6 2-85,0-1-100</inkml:trace>
  <inkml:trace contextRef="#ctx0" brushRef="#br0" timeOffset="434194.3356">13118 15981 455,'0'0'38,"0"0"-13,0 0-7,0 0 22,0 0-34,82-17-5,-67 5-1,-4 2 0,2-4-4,-4 2-9,-1-2 12,0-2-4,-2-2 1,-1 3-10,-1 6-43,-2 3 42,-2 6 14,0 0 2,0 9 12,0 14-8,-9 5 20,1 4 31,0 0-37,0-3-3,5-4-16,3-4 13,0-1-15,0-4 2,0-3-14,0-5-80,0-5-115</inkml:trace>
  <inkml:trace contextRef="#ctx0" brushRef="#br0" timeOffset="434445.3324">13373 15645 601,'0'0'33,"0"0"-24,0 0 10,0 0-19,0 0-12,0 0-4,-1-10-37,13 10-40,-2 0-59,4 0-184</inkml:trace>
  <inkml:trace contextRef="#ctx0" brushRef="#br0" timeOffset="434734.315">13485 15865 251,'0'0'104,"0"0"37,0 0-42,0 0-38,91-1 1,-67-7-49,-4 3-2,-3 1-11,-3 3-9,-5 1-51,-5 0-181</inkml:trace>
  <inkml:trace contextRef="#ctx0" brushRef="#br0" timeOffset="434956.2955">13572 16037 113,'0'0'111,"0"0"-1,0 0-21,97-20-78,-72 14-10,-1-1-1,1 1-9,-1-5-294</inkml:trace>
  <inkml:trace contextRef="#ctx0" brushRef="#br0" timeOffset="435187.2841">13960 15754 588,'0'0'136,"0"0"-136,0 0 0,0 0 22,0 0-19,-3 96 17,1-69-10,1-4-4,1-2-2,0 0-4,0 3-4,0-2-2,0 3-37,0-4 0,0-6-69,0-2-158</inkml:trace>
  <inkml:trace contextRef="#ctx0" brushRef="#br0" timeOffset="437060.3338">13006 14122 383,'0'0'72,"0"0"9,0 0-13,0 0-44,0 0-14,0 0 3,82-1 17,-64 22 23,-4 0-37,-2 2 23,-1-5-26,-6-2-4,0 0 15,-4 1-16,-1-2-8,0 3 0,0-7 9,0-4-9,0-2 0,0-5-2,0 0-2,0 0-18,0 0 22,2-5 9,4-13-7,1-6 18,2-2-18,3 4 0,1 1 47,2 1-47,4 1 9,0-1-11,4 5 0,1 8-5,0 5 5,-3 2 0,1 4-4,-2 12-6,-4 2 10,-1-3 0,-4 5 0,-4-3-10,0 3 10,-2 0-21,2-2-10,-1 0-94,-1-5-43</inkml:trace>
  <inkml:trace contextRef="#ctx0" brushRef="#br0" timeOffset="438075.3642">15071 14517 404,'0'0'191,"0"0"-168,0 0-10,0 0 35,0 82 11,0-41-16,0 1 39,0 5-46,0-1-2,2 1 6,3 1-33,1 2 14,1 1-21,-3 5 5,-1-2-2,0 2-3,-3 1 0,0 0-1,0 5 8,0-2-13,-9-5 6,-2-4 0,0-14-5,3-10-13,5-12-36,3-15-144,0 0-223</inkml:trace>
  <inkml:trace contextRef="#ctx0" brushRef="#br0" timeOffset="438807.3357">16104 14753 269,'0'0'65,"0"0"2,0 0 27,0 0 1,0 0-69,0 0 23,-109-58-21,73 58 2,-3 3 23,2 17-33,1 9-8,4 9-2,6 6-1,3 5 9,6 5-18,6-2 11,7 0 36,4-6-45,0-10 8,4-10-10,15-3 4,4-5-4,5-5 0,5-2 1,7-7-2,1-4 1,2 0 0,-2-4-21,-2-13-48,-3-4-54,-7-1-199</inkml:trace>
  <inkml:trace contextRef="#ctx0" brushRef="#br0" timeOffset="439672.6186">16324 15200 443,'0'0'81,"0"0"18,0 0-35,0 0-47,0 0-2,0 0-8,11 0-7,1 0 7,0 0-6,4-8 25,1-2-14,5-5-7,2-2-3,1 2-2,-4-2-1,-3 2-21,-9 8-1,-8 3 17,-1 4 12,0 0 37,-1 0 1,-11 13-44,-3 8 0,1 3-2,3 6 4,3 3 3,2-2 15,6 0 0,0-5-5,0-5-6,0-1-9,6-10 0,6 3-5,0-4-4,0-7-16,3-2-87,2-5-24,-1-17-252</inkml:trace>
  <inkml:trace contextRef="#ctx0" brushRef="#br0" timeOffset="439917.606">16532 14953 719,'0'0'27,"0"0"-2,0 0-25,0 0-9,0 0-93,0 0-226</inkml:trace>
  <inkml:trace contextRef="#ctx0" brushRef="#br0" timeOffset="440286.3384">16809 14638 294,'0'0'238,"0"0"-229,0 0 4,0 0 6,0 0 43,0 0 44,14 112-60,-11-61 46,-2 8-43,-1 0-20,0 2 22,0-1-43,3-4-8,3 1 0,-3-7 3,-2-1-21,-1 1 8,0-6 0,0-4-11,-4-9 21,2-13-23,2-6-24,0-12-132,0 0-44,6-20-154</inkml:trace>
  <inkml:trace contextRef="#ctx0" brushRef="#br0" timeOffset="440997.3571">17030 14420 589,'0'0'76,"0"0"14,0 0-49,0 0-40,0 0 37,75-86-18,-42 74-1,1 3 6,-3 8-18,-4 1-7,-3 12 0,-6 18 0,-9 11 3,-9 9-3,0 8-4,-24-4-9,-6-4-49,4-9 9,1-12 47,6-8 2,8-7 2,5-5 2,4-3 0,2-1-4,0-3-1,5 0 5,15-2 0,8 0 5,8 0 37,1-10-33,0 5-8,-7-2 2,-4 4 3,-7 1-12,-1 2 3,-7 0-151,-5 0-321</inkml:trace>
  <inkml:trace contextRef="#ctx0" brushRef="#br0" timeOffset="442352.3539">22151 14417 810,'0'0'72,"0"0"-51,0 0 42,0 0-54,0 0-3,0 0-6,0 0 2,-5 0-3,5 2 1,0-1 0,0 2-18,0 5-5,0-1-113,0-2-27</inkml:trace>
  <inkml:trace contextRef="#ctx0" brushRef="#br0" timeOffset="442779.4156">22886 14374 37,'0'0'421,"0"0"-324,0 0 49,0 0-30,0 0-22,0 0-83,3-5-6,-3 5-10,0 0-15,0 0-88,0 0-27,0 6 36,0 2-135</inkml:trace>
  <inkml:trace contextRef="#ctx0" brushRef="#br0" timeOffset="443067.4019">22674 14829 456,'0'0'121,"0"0"-84,0 0 27,0 0-53,0 0 2,0 0-6,-7 16-7,7-16 0,0 0-3,0 1 0,0-1-82,0 0-167</inkml:trace>
  <inkml:trace contextRef="#ctx0" brushRef="#br0" timeOffset="445209.0117">25036 14351 120,'0'0'459,"0"0"-367,0 0-13,0 0-20,-90-41-59,65 41 0,-3 0-1,-4 0-42,-3 18 43,-4 5 0,-2 6 0,0 4 22,2 4-20,3 6 14,3-1-10,3 1 13,8 1-19,8-4 0,6-4 1,8-4-18,0-5 17,14-6 0,13-1-6,6-8 8,7-6-2,10-6 0,1 0 3,2 0-16,-1-6-46,-4-3-31,-3-2 59,-9 1-341</inkml:trace>
  <inkml:trace contextRef="#ctx0" brushRef="#br0" timeOffset="446391.3415">25299 14861 231,'0'0'387,"0"0"-385,0 0 56,0 0 10,0 0-9,0 0-2,2 0-46,7 0 27,5 0-30,2 0-7,2-9 3,5-1 2,0-3-12,0-2 3,-2 1-30,-4-1 33,-6-1-28,-5 6 24,-2 2-13,-4 5 20,0 3-3,0 0 0,0 0 4,-5 3-14,-3 14 10,-4 4 0,2 1-6,2 1 6,4-2 0,4-3 0,0-2-6,0-2-6,0 0 12,6-4-51,7-2-21,-3-3-40,4-5-115</inkml:trace>
  <inkml:trace contextRef="#ctx0" brushRef="#br0" timeOffset="446622.3342">25540 14640 755,'0'0'17,"0"0"-17,0 0-19,0 0-4,0 0-100,0 0-248</inkml:trace>
  <inkml:trace contextRef="#ctx0" brushRef="#br0" timeOffset="448281.3454">24335 13985 521,'0'0'76,"0"0"-32,0 0 44,0 0 4,0 0-16,0 0-63,3-6-13,-3 6 9,0 0-9,0 15-2,0 17-3,0 19 2,0 12-3,0 8 6,0 4 0,0 1 17,0 0-11,0 1-6,0-2 0,-2-1 5,-7-6-3,-1-5-2,-2-8 0,3-6 0,1-8 3,1-8-6,3-5-8,2-7-36,2-7 14,0-10-36,10-4-53,10 0-50,7-6-302</inkml:trace>
  <inkml:trace contextRef="#ctx0" brushRef="#br0" timeOffset="448919.0006">25837 14092 123,'0'0'465,"0"0"-360,0 0-20,0 0-11,0 0-63,0 0 5,5-4-9,-5 4-7,1 1 2,4 23 1,3 12 31,-2 12 11,0 9-26,-3 1-17,0-1 17,0-2-15,-1 3-4,-2-2 2,0-2 6,0 0-14,0-6 6,-9 0 0,0-4 3,-3-5 1,2-3-2,2-8-2,2-5-8,0-6-9,6-5-32,0-9-61,7-3-115,13-3-195</inkml:trace>
  <inkml:trace contextRef="#ctx0" brushRef="#br0" timeOffset="449728.3479">26222 13846 505,'0'0'127,"0"0"-53,0 0 23,0 0 2,0 0-95,0 0-1,36-40-6,-18 33 10,4 0-8,3 1 1,-4 5 0,-1 1 6,-1 0-6,-4 4 0,-2 13-1,-4 4 2,-3 5-10,-6 2 5,0 3-44,-3-2 45,-13 2-35,1-7 9,-4-2 18,2-1-51,-2-3 37,2 0 18,4-4 7,6-8 0,3-2 4,4-2-4,0-2 0,8 0 4,19 0-4,6 0 25,6-9-24,1 2 37,-6 0-38,-4 2 0,-6 3 0,0-1-17,-7 2-104</inkml:trace>
  <inkml:trace contextRef="#ctx0" brushRef="#br0" timeOffset="450387.3467">26892 14454 478,'0'0'76,"0"0"-20,92 0 3,-54 0 13,3-4-44,-5-1-26,-4 5 3,-4 0-5,-7 0-8,-6 2-102,-8 7-158</inkml:trace>
  <inkml:trace contextRef="#ctx0" brushRef="#br0" timeOffset="450623.1884">26922 14648 317,'0'0'62,"0"0"27,0 0 42,83 1-95,-41-1 7,3 0-39,-5 0 25,-4-3-29,-3-5-9,-3 2-71,-4 1-247</inkml:trace>
  <inkml:trace contextRef="#ctx0" brushRef="#br0" timeOffset="451467.348">28270 14228 395,'0'0'66,"0"0"36,0 0-84,0 0-14,-110 8-1,73 10 12,-2 7-1,4 3 24,4 6 3,4 6 25,5 2-51,5 5-9,4-2-6,7-4 3,6-5-3,0-5 0,14-6-10,8-6 7,5-6 6,3-5-2,6-3 33,3-4-32,5-1-4,4 0-12,0 0-134,-7-14-219</inkml:trace>
  <inkml:trace contextRef="#ctx0" brushRef="#br0" timeOffset="452022.3491">28615 14762 10,'0'0'390,"0"0"-321,0 0 36,0 0-13,0 0-68,0 0-14,64-47-9,-52 35 0,-3 4-1,-3 4 0,-4 3 6,-2 1 82,0 0-9,0 0-23,0 0-56,-8 5-4,-5 11-1,2 3-14,1-1 7,4 2 1,2-2 5,4-1-11,0-2 13,0-4-35,0 0 26,0-2-7,0-1-50,4-2-17,3-5-96,2-1 50</inkml:trace>
  <inkml:trace contextRef="#ctx0" brushRef="#br0" timeOffset="452273.356">28740 14545 810,'0'0'60,"0"0"-55,0 0 2,0 0-14,0 0-25,0 0-74,0-13-15,-3 10-143</inkml:trace>
  <inkml:trace contextRef="#ctx0" brushRef="#br0" timeOffset="453465.3655">29507 14145 282,'0'0'42,"0"0"93,0 0-20,0 0-33,0 0 22,0 0-100,-37-24 26,12 24 0,-7 4-18,-4 14 35,-1 6-39,3 5-7,-2 5-1,5 3-1,5 2 0,-1-3 1,10 3-1,4 0-6,7-1 7,6-2 0,0-5-4,0-3 4,16-6 0,3-2 0,2-5-7,7-6 2,1-3 5,3-6-9,3 0-14,2 0-94,-3 0-89</inkml:trace>
  <inkml:trace contextRef="#ctx0" brushRef="#br0" timeOffset="455254.3516">29746 14778 479,'0'0'23,"0"0"29,0 0 38,0 0-53,0 0 1,0 0-28,0 0-7,0 2-3,6-2 13,5 0-17,5 0 4,-3 0 0,4-8 1,-2 0-1,-2-5 0,0-4 0,-1 1-1,-3 0-13,-3 1 14,-3 4 0,-1 7-11,-2 2 26,0 2-14,0 0 35,0 0-29,0 0-14,0 10-17,-3 8 24,-6 5-6,3 1 7,-1-1-1,0-2 0,4-2 0,2 0 0,1-3 0,0 1 1,0-6-11,0 2-26,11-6-57,3 0-113,-2-6-147</inkml:trace>
  <inkml:trace contextRef="#ctx0" brushRef="#br0" timeOffset="455530.3516">29890 14527 592,'0'0'7,"0"0"2,0 0-9,0 0-32,0 0-229</inkml:trace>
  <inkml:trace contextRef="#ctx0" brushRef="#br0" timeOffset="456804.3512">30346 13807 409,'0'0'99,"0"0"-79,0 0-19,0 0 65,0 0-26,0 0 21,-45 103-33,27-76 16,1 0-20,3-1-20,2 2 10,1-4-14,1 1-12,2-6-52,-1-4-89,1-4-92</inkml:trace>
  <inkml:trace contextRef="#ctx0" brushRef="#br0" timeOffset="457124.2785">30202 13804 429,'0'0'134,"0"0"-26,0 0-27,0 0-80,0 0-2,0 0 13,22 50-4,-11-20 6,1 1-7,0-2-8,-3-1 1,2-4-15,0-2 13,-2-4-28,2 0 12,-2-5 16,0-5-24,-2-2-43,1-4-91,-4-2-135</inkml:trace>
  <inkml:trace contextRef="#ctx0" brushRef="#br0" timeOffset="457373.2846">30162 13886 558,'0'0'84,"0"0"-27,0 0-57,0 0 4,0 0 14,0 0-16,112-3 0,-76 3-1,3 0 7,1 0-8,-4 0 0,-2 3-15,-6 0-83,-8 0-206</inkml:trace>
  <inkml:trace contextRef="#ctx0" brushRef="#br0" timeOffset="458094.2013">30555 14496 548,'0'0'55,"0"0"-13,0 0 34,0 0 6,91 0-73,-66 0 7,-1 0-16,-2 0 8,1 0-11,-3 0 3,-1 0-35,-5 0-76,-9 0-246</inkml:trace>
  <inkml:trace contextRef="#ctx0" brushRef="#br0" timeOffset="458337.1858">30447 14672 321,'0'0'19,"0"0"159,0 0-64,0 0-50,87 4-3,-46-4-57,3 0-4,2-4 0,-6 1-79,-5 0-156</inkml:trace>
  <inkml:trace contextRef="#ctx0" brushRef="#br0" timeOffset="459305.3476">31626 14377 293,'0'0'323,"0"0"-260,0 0-16,0 0-23,0 0-9,0 0-11,-54-52-6,30 49 2,-7 3-34,-2 2 33,-4 13 0,1 9 1,5 1-4,1 4 22,4 6-17,8-1-1,4 2 12,6-1-9,8-3-3,0-4 2,2-2-8,11-3 9,3-4-3,1-2 0,5-5 5,4-5 7,3-4-12,3-3-9,4 0-1,-2 0-74,-3-4-79,-7-2-303</inkml:trace>
  <inkml:trace contextRef="#ctx0" brushRef="#br0" timeOffset="459741.3234">31709 14824 154,'0'0'63,"0"0"50,0 0 7,0 0-17,0 0-43,0 0 2,67-6-62,-50-5 13,2-1-13,2 0 0,-4 1 0,0 4 1,-5 2 11,-4 4-12,-8-1 37,0 2-3,0 0 19,0 0-43,0 2-8,-3 10-2,-3 4 7,-2 1-7,-1-2 0,5 3 3,4 0-7,0 2 4,0-4 0,9-1-4,-2-2-27,-1-8-32,1-3-19,3-2-108,0 0-109</inkml:trace>
  <inkml:trace contextRef="#ctx0" brushRef="#br0" timeOffset="459991.3058">31951 14674 824,'0'0'73,"0"0"-27,0 0-23,0 0-19,0 0-8,0 0-22,-4-4-114,4-2-119</inkml:trace>
  <inkml:trace contextRef="#ctx0" brushRef="#br0" timeOffset="460398.3692">32184 13969 575,'0'0'59,"0"0"-47,0 0 87,0 0-91,0 0-4,0 0 25,-42 54-22,18-21 33,0 0-16,2 5-24,5-5 13,1-2-13,6-5-4,-1-5-33,1-3-58,2-5 41,2 0-30,2-9-142</inkml:trace>
  <inkml:trace contextRef="#ctx0" brushRef="#br0" timeOffset="460676.3113">31948 14018 333,'0'0'50,"0"0"39,0 0-15,0 0-54,0 0 30,0 0-45,45 50 13,-35-20 5,-1-4-15,0 2 15,-3-1-23,3-1 0,1-3 1,-1-5-1,7-2-57,-8-2-14,-2-2-149</inkml:trace>
  <inkml:trace contextRef="#ctx0" brushRef="#br0" timeOffset="460931.3139">31954 14154 492,'0'0'71,"0"0"-64,0 0 66,85-2-41,-46 2-23,1 0-4,0 0-2,5 6-3,-5 3 0,-2-1-71,-5-5-78,-11-2-288</inkml:trace>
  <inkml:trace contextRef="#ctx0" brushRef="#br0" timeOffset="461743.3446">32714 14312 269,'0'0'139,"0"0"-88,0 0 17,0 0 0,0 0 11,0 0-49,-38-32-23,16 32-7,-8 10 4,-4 9 19,-2 3 11,-2 4-6,4 2 28,1 4-46,5 0 7,6 1-17,2 0 5,8-1-9,5-2 4,7-5 0,0 0-3,4-4 3,14-3 0,6-4 0,4 0 7,4-5-4,2-4-3,1-5-7,3 0-24,-2 0-151,-2 0-264</inkml:trace>
  <inkml:trace contextRef="#ctx0" brushRef="#br0" timeOffset="462275.3666">32883 14798 135,'0'0'345,"0"0"-345,0 0 0,0 0 21,0 0 27,0 0-27,11 6 18,-6-6 7,1-6-21,5-6 5,1-2-30,3-1 0,5 0 2,-3 2 0,-1 2-2,-2 7 0,-8 1 2,-6 3-2,0 0 1,0 0-1,0 1 0,-7 16-14,-8 5 14,0 2 1,0-3 5,5-1 20,2-2-17,3-3 0,4-1-7,-1-2 0,2-3-2,0-2 0,0 0-24,0-2-10,13-2-27,3 2 26,3-4-14,-2-1-102,-7 0-71</inkml:trace>
  <inkml:trace contextRef="#ctx0" brushRef="#br0" timeOffset="462547.3616">33082 14538 628,'0'0'47,"0"0"-38,0 0-9,0 0-9,0 0-11,0 0-187,-8-5-207</inkml:trace>
  <inkml:trace contextRef="#ctx0" brushRef="#br0" timeOffset="466472.6328">12193 17252 645,'0'0'146,"0"0"-12,0 0-84,0 0-13,0 0-20,0 0-6,0 0-16,35-17 5,-7 8 0,11 0-5,5-4 5,4 2 0,-2 0 0,-4-1-64,-3 3 8,-6 2-99,-11 2-114</inkml:trace>
  <inkml:trace contextRef="#ctx0" brushRef="#br0" timeOffset="466750.6311">12326 17369 473,'0'0'142,"0"0"-104,0 0 16,0 0-43,0 0 57,0 0-28,49 20-15,-25-19 10,2-1-29,2 0 4,2 0-10,-2-1-6,-1-7-10,-2 2-87,-6 3 4,-2-1-52,-6 2-175</inkml:trace>
  <inkml:trace contextRef="#ctx0" brushRef="#br0" timeOffset="467486.3554">13341 16899 436,'0'0'168,"0"0"-97,0 0 39,0 0-2,0 0-88,0 0 17,0 0-36,0 8 10,0 17-19,0 10 17,0 8-9,0 1 4,1 2 8,2 0-1,-3-6-11,0 0 3,0-6-6,0-3-8,0 0-21,0 4-36,0-6-40,-4-4 60,-1-5-227</inkml:trace>
  <inkml:trace contextRef="#ctx0" brushRef="#br0" timeOffset="468795.2254">7346 16952 204,'0'0'243,"0"0"-174,0 0-29,0 0 12,0 0-33,0 0 5,39-20 24,-18 17-41,7-1 27,5 3-25,10-6 0,5 0 4,1-1-13,0-4 2,-4 8-4,-6-3-12,2 3-61,-2 3-33,-1-5 9,-4-2-172</inkml:trace>
  <inkml:trace contextRef="#ctx0" brushRef="#br0" timeOffset="469111.2057">7784 16963 304,'0'0'93,"0"0"17,-6 78 1,2-50-36,3 3-14,1-2-40,0 0-8,0 1-13,0 3 7,0 5-9,0 1 2,0 3 0,0-6 0,0-1-1,0 1-24,0-3-34,4-6-33,-1-6-59,3-8-271</inkml:trace>
  <inkml:trace contextRef="#ctx0" brushRef="#br0" timeOffset="469835.566">8117 17482 426,'0'0'1,"0"0"54,0 0 19,0 0-17,0 0-39,0 0 13,67-5 4,-53-5-28,4-5-5,-3-4-2,1 1 0,-4-1 20,1-4-16,-2 4-4,-4-4 6,-4 2-1,-3 2-10,0 1 2,0 2-35,-9 7 28,-3 3-8,-4 6-3,4 0 16,-1 0 6,4 0-1,-2 0 0,8 0 1,3 2 4,0-1-5,0 1 0,0 1-10,12-3 9,9 0 1,6 0 1,7 0-1,8-8 25,0 0-22,-2 3 3,-4 5-6,-11 0 2,-4 6-2,-3 12 0,-9 6-7,-3 3 2,-3 3-2,-3 0-26,0 0-21,4-3-55,1-1 41,4-3 41,3-4 27,7-1 5,2-4-5,-1-7-37,2-1-109</inkml:trace>
  <inkml:trace contextRef="#ctx0" brushRef="#br0" timeOffset="470341.3266">9145 16801 577,'0'0'19,"0"0"6,-19 78 48,13-32-29,3 5 15,0 3-3,3-3-17,0 2 19,0-2-58,0-2 0,7 0-2,8 1 13,0-4-11,4-2 0,5-8 0,2-7-9,11-5 0,-1-6-35,7 1-36,8-6-91,4-6 39,6-7-75</inkml:trace>
  <inkml:trace contextRef="#ctx0" brushRef="#br0" timeOffset="470985.9956">9821 17111 365,'0'0'63,"0"0"-16,0 0 25,0 0-32,0 0-23,0 0 9,52 20 22,-34-20-37,1-5 27,0-5-23,-2 1-3,-3-6 13,2-2-17,-4 1 7,-2-5-15,-2 0 16,-5-1-16,-3-2 0,0 2 2,0-5 7,0-1-7,-6 6-3,-6 1 1,-1 6-22,-5 5 16,0 3-4,-3 6 10,0 1 10,3 0-3,2 0 6,2 8-10,4 13 10,1 8-6,6 12-7,3 8 1,0 3 9,3 2-3,13-4-4,1-5-3,4-8 15,1-6-15,-1-6 0,1-2-25,2-2-29,3-3-41,6 0-18,1-12 67,2-6-32</inkml:trace>
  <inkml:trace contextRef="#ctx0" brushRef="#br0" timeOffset="471401.3713">10430 16646 466,'0'0'53,"0"0"-45,0 0 0,0 0 92,0 0-26,31 113-11,-14-60 26,2 3-68,-1-2 24,0-5-33,-2 0-10,-4-1 3,0 3 3,-7 0-8,-5 2 0,0-2 4,-17-1 0,-7-2-4,-4 0 0,-3-4-4,-5-5-71,-3-1-75,-6-9-121</inkml:trace>
  <inkml:trace contextRef="#ctx0" brushRef="#br0" timeOffset="472549.1831">7036 16642 321,'0'0'199,"0"0"-133,0 0-37,0 0 29,0 0-16,0 0-10,5-3-15,-3 9-8,1 2-1,3-1-8,2 11 12,5 7-12,3 10 0,10 10 0,2 9-2,0 3 9,1 7-8,-6 2 1,-3 0 0,-2 7 4,-5 2-4,-1 3 8,2-1 3,-2-5-10,1-1-1,-1-3 0,1-4 3,1-5 0,-1-5-2,-1-15 2,-3-4-6,1-8-5,-5-11-55,-2-3-31,0-13-33,-3 0-145</inkml:trace>
  <inkml:trace contextRef="#ctx0" brushRef="#br0" timeOffset="474524.3801">7010 16587 195,'0'0'55,"0"0"40,0 0-10,0 0-8,0 0 8,0 0-63,0 0 15,39-46-23,-33 43-6,5-3 11,3 1-5,7-2-6,2-1-8,7-2 5,1-1 0,5 1 7,-1 0 15,1 3-4,0 3-22,-2-3 14,4-1-15,-1 5 3,5 1-5,0 2 2,2 0 0,4 0 3,1 0 1,-1 2-4,4-2 0,3 0 0,2-2 0,-3-6 0,3 4 0,-7-5 2,-6 4 3,-6 1-5,-5 3 0,-3-1-3,-6 1 0,6-1 3,0 1 0,-1 1-2,6 0 4,2 0-2,0 0 0,2 0 2,3 0-4,4 0 2,3-5 0,5 0 1,1 1 3,2 1-7,-2 2 3,-4 1 0,4 0-2,-1 0 4,-2 0-2,0 0 0,6 0 1,5-5-1,10-6 0,-3 4 0,-1-1-1,-3 1 1,-4 2 0,1-2-2,4 1 5,1 0-3,-2 3 0,-2 1-1,-4 2 0,0 0 2,-2 0-1,0 0 0,-1 0-1,8 0 1,-1 0 0,2 0 4,1 0-8,5 0 4,1 0 0,-3 0 0,-3 0 0,-2 0-1,3 0 1,2 0 0,2 0-1,3 0 2,-1 0-1,2-9 0,2 0-1,-2 0 1,1 2 0,-6 0 4,-7 2-7,-3 3 5,-6 2-2,3 0 0,2 0 3,-2 0-7,2 0 4,-5 0 0,2 0-4,2 0 6,6 0-2,6 0 0,2 0 2,-1-4-4,-1-3 2,-7 7 0,-4 0-2,-6 0 4,-3 0-2,-4 5 0,1 0 2,3-2-2,5-2 0,0 0 0,4-1-3,4 0 6,-6 0-3,-3 0 0,-6 0-2,-10 0 0,-5 2 2,-2 1 0,-5 2-2,-1-1 2,1 1 0,1-4 0,4-1 6,-2 0-6,1 0 0,-1 0 0,-2 0-2,-4 1 2,0 1 0,-3-1 7,0 1 3,3-2-10,0 0 0,2 0 0,1 0 7,-2 0-7,1 0 0,-1 0 6,2 0 7,-3 0 0,1 0-13,-2 0 9,1 0-7,0 0 0,2 0-2,1 0 0,1 0 4,2 0-4,2 0 0,-7 0 6,1 0-9,-10 2 5,-7-2-2,-6 1 0,-3-1 3,0 2-3,0-2 34,0 1-23,0 4 10,0 2-20,0 5-1,0 0 0,0 3 12,-2 3-12,-1 3 0,0 5 0,-3 5-1,0 7 1,-2 8 0,5 8-2,3 1 16,0 5-12,1 1-2,11 2 3,1 3 8,1-1 0,-1-2-11,2-6 0,0-4 0,2-2 0,2-9 0,-3-1 1,-4-10-3,0-5 3,-3-8-2,-3-7-12,-3-6-78,-1-5-64,-2 0-65,0 0-257</inkml:trace>
  <inkml:trace contextRef="#ctx0" brushRef="#br0" timeOffset="476630.3782">7610 18070 340,'0'0'108,"0"0"-58,0 0 12,0 0-35,0 0-20,0 0 6,0-7-5,0 4-5,0 3 10,0 0-12,0-2-1,5 2 0,-2-3-3,4 0 1,3-1 2,4-2 0,5-1-3,3 0 4,7 1-1,-1-2 0,3 4 2,-1-2-5,-1 3 3,2 1 0,2 1 0,-2 1 0,3 0 0,2 0 0,3 0 4,6 0-9,0 0 5,4 0 0,3-5 0,3-2 0,5 1 0,1-6 0,-3 6 2,2 4-2,-2-5 3,3 5 1,2-2 29,-2-1-33,3 2 5,-3-4-5,2 1 7,-3 3-6,-2-2 5,0 5-5,3-6 23,5 3-21,1 2 10,2-4-11,-2-1 5,-3-1 4,-1-1-11,4 2 1,-3 2 2,0 1 3,-1 1-6,-4-4 0,1 6 0,-2-3-3,-1 0 3,3 3 0,1-3 3,0-1 0,2-1-3,0-3 0,-1 3 4,1 1-4,0 1 0,-4 3 0,-2 0 0,-2 0 10,2-1-13,2-4 3,4 4 0,3-5 10,1-2-10,0 1 1,-3-1 11,-4 1-3,-2 4-9,-4 1 0,-4 2 1,-2 0 1,0 0 0,-3 0 0,-1 0 23,1 2-22,6-1 6,5-1-2,7 0-6,1 0 15,0 0-15,1 0 2,-4-1-2,0-2 0,0-2-2,-3 5 1,0 0 0,-5 0 6,1-1-5,-2-1 6,-3 0 3,0 1 1,2-3-11,-2-1 0,2 4 0,1-7 3,-4 5-3,-2-4 3,-3 0-1,-2 1 1,0 2-3,4-2 0,3 1 0,-2 1 1,3 0-1,-4-3 0,3-2 16,-2-1-14,5-1 4,2-1-6,6 2 2,5-1 7,0 1-6,5 2 0,-4-2 3,1-1-2,-3 1-4,-4 0 0,1 3 2,-3-1 7,1-2-7,-2 2 2,-1-4-3,-2 3 7,-2 3-9,-5 2 1,-6 1 0,-7-2-1,-12 4 1,-8-4 0,-8 4-3,-5-1 11,1 2-8,-1 0 5,0 0-1,0 0-5,-1 0 1,-11 0-89,-7 0-211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39:13.2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6278 2093 345,'0'0'180,"0"0"-87,0 0-31,0 0 20,0 0-34,0 0-47,0 0 15,3-9-16,3 9 0,4 0-7,8 0 4,12 0 3,6 0 0,11 0 1,3-7-2,3 0 1,4-5 0,1 6 4,2 0-3,-2 3-1,-4 1 0,-5-1-2,-7 2 0,-4 1 2,-8-2-5,-7 2-11,-5 0-71,-9 2-12,-5 10-75,-4-3-81</inkml:trace>
  <inkml:trace contextRef="#ctx0" brushRef="#br0" timeOffset="328.6892">6679 2139 519,'0'0'87,"0"0"-77,0 0-6,0 0 3,-3 79 70,3-42-40,0 3 9,0 0-11,0 5-30,3 3 16,-3 0-21,3 1 7,-3-5 2,3-5-8,-3-3-1,3-2 0,-3-4-13,0-4 9,0-5-75,0-5-62,3-8-169</inkml:trace>
  <inkml:trace contextRef="#ctx0" brushRef="#br0" timeOffset="1186.0464">7183 2681 434,'0'0'66,"0"0"-53,0 0-11,0 0 30,0 0-6,0 0-7,20 12 16,-13-11-20,2 1 29,3 0-14,2-2 37,2 0 4,-1-4-37,9-10-19,1-4 3,-1-3-18,-3-2-2,-5 2-2,-7 1-19,-6-1 10,-3 2-13,0-4-21,-7 2 29,-11 2-62,1 2 36,-5 2 21,0 5-5,-1 0 24,1 4 1,3 2 3,5-1 10,8 4-2,3-1 11,3 1-4,0 1-10,0 0-8,9-2 3,12 1 0,0 1 4,7-3 1,-1 3-5,3-2 19,-3 2-17,-1 0 22,0 6-17,-5 14-2,-2 2 17,-5 7-13,-3 2 31,-6 4-17,1-2-17,-1-4 7,1-6-13,2-5 0,0-4-1,2-1 0,2-6-1,-1 1-11,2-4-36,2-1 25,6-1-33,0-1-41,1-1 55,2 0-133,-4 0-56</inkml:trace>
  <inkml:trace contextRef="#ctx0" brushRef="#br0" timeOffset="1888.0532">7944 2466 141,'0'0'410,"0"0"-374,0 0 15,0 0 11,0 0 6,0 0 9,0 0-63,-69-51-9,55 72-5,-1 4-9,0 7 7,4 1 2,7-1 0,1-3-7,1-7 9,2-4-2,0-8 0,0 0-12,8-5 6,1-2 6,0-1 0,6-2-1,-2 0 2,5-12-1,6-6 0,-6-3 4,0-2-8,-6 4 4,-5 3 0,-4 5 23,-3 5-23,0 4 71,0 2-9,0 0-55,0 0-7,0 9-12,3 3 4,3 8-5,3 1 5,3 0-2,-2-3-15,4-1-32,4-5 30,1-5-56,1-1-46,-3-6-194</inkml:trace>
  <inkml:trace contextRef="#ctx0" brushRef="#br0" timeOffset="2331.0443">8566 2394 538,'0'0'17,"0"0"39,0 0 28,0 0 17,0 0-18,0 0-41,-65-35-15,47 35 18,-2 4-42,-5 13-4,3 4 1,-1 11-10,7 1 2,5 1 6,7 1 2,4-6-2,0-2-5,1-5 4,13-4 3,2-2 0,2-4-4,3-5 4,6-1 0,-3-6-5,4 0-10,2 0 12,-2-7-14,1-4-22,-4-1-3,3-3-21,-4-3-22,-1-1 4,-4-4-88,-1-3-41,-8 2 3</inkml:trace>
  <inkml:trace contextRef="#ctx0" brushRef="#br0" timeOffset="2537.0641">8751 2453 138,'0'0'182,"0"0"-2,0 0-38,0 0 14,0 0-34,0 0-84,-18-44-5,14 44-33,0 21-5,-1 5-1,2 5-2,3 0 6,0 0 2,5-3 0,9-5-9,3-4 9,4-5 0,-1-3-4,3-5-11,4-4-6,4 0-36,7-2-50,3 0-56,-2 0-402</inkml:trace>
  <inkml:trace contextRef="#ctx0" brushRef="#br0" timeOffset="3526.0565">4137 2534 445,'0'0'451,"0"0"-447,0 0-1,0 0 55,0 0-29,0 0 16,3-20-20,-3 20-15,0 0 11,0 0-21,0 0-16,0 0-18,0 4-105,0 6-171</inkml:trace>
  <inkml:trace contextRef="#ctx0" brushRef="#br0" timeOffset="3837.6665">3819 3038 750,'0'0'115,"0"0"-89,0 0-26,0 0 40,0 0-35,0 0 2,0 1-4,0-1-3,0 2 0,0 1-49,3 0-48,10-1-83</inkml:trace>
  <inkml:trace contextRef="#ctx0" brushRef="#br0" timeOffset="4054.9347">4526 2993 665,'0'0'274,"0"0"-274,0 0-17,0 0 15,0 0-11,0 0 7,11 7-95,-11-1 33,3-4-143</inkml:trace>
  <inkml:trace contextRef="#ctx0" brushRef="#br0" timeOffset="5866.0597">10157 2269 446,'0'0'65,"0"0"26,0 0-40,0 0-41,0 0-10,0 0 3,-39 48 1,32-24 11,1 5-1,-2-2 29,6-2-41,1-1 2,1-2-4,0-3 8,0 1-10,6-4 2,8-2 0,2-3-1,-1-6 5,0-2-4,0-3 0,1 0 10,-1 0 1,1-8-1,-2-8-7,1-2 18,-3-4-16,-1-2-5,-3-4 0,0 2-19,-7-4 15,-1 7-15,0 2 19,-3 4-2,-9 3 14,-1 4-8,1-1 25,-3 5-25,3 2 11,3 1-14,2 3 5,2 0-12,5 0 7,0 0-4,0 0-2,0 0-38,2 5 39,11 0-1,2-5 5,6 0-7,-1 0 6,2 0-3,0-10 0,2-6-15,-1-6 12,2-4-19,0-6-16,-1-1 33,-2-5-15,-4-3 17,-2 2 5,-4-3 2,-4 4 5,-8 5-1,0 8 46,0 0 43,0 9-24,0 4-6,0 1-7,0 10-10,0 1-4,0 0-36,0 0-3,0 19-3,0 19-16,0 22 16,0 17 0,0 3 2,0 1 7,7-4-7,-4 1 1,0 1-3,3 0 8,0-1-8,6-4 0,0-3 1,4-5 0,1 2-1,4-5 0,-5-3-3,2-4 6,-6-11-3,-3-12 0,-6-7 1,-3-11 2,0-8-3,0-7 0,0 0 1,0-7-1,-9-16-7,-3-6-1,4-4 0,-2-4-1,6-2 10,-4 4-1,1 1 0,-2 5 4,1 6-4,7 1 6,-1 4 0,2-2 0,0-1-6,21-1-2,12-2-5,10-2-32,5 0-21,4 1-57,-2 0-100,-10 6-123</inkml:trace>
  <inkml:trace contextRef="#ctx0" brushRef="#br0" timeOffset="8294.0597">12305 1858 314,'0'0'168,"0"0"-77,0 0-47,0 0 10,0 0-51,0 0-2,0 0 58,9 56-31,-6-30 44,2 4-40,-2 1-20,0 2 15,-2-1-21,-1 1-6,0 1 0,0-2 7,0-4-7,0 0 0,0-3-28,0-1-1,0 1-82,-3-8 60,-3-3-14,3-8-268</inkml:trace>
  <inkml:trace contextRef="#ctx0" brushRef="#br0" timeOffset="8789.3609">12113 1816 116,'0'0'418,"0"0"-367,0 0-5,0 0-33,0 0 1,47-78-8,-18 75-1,3 3 8,7 0 35,2 18-45,5 6 65,-1 3-29,1 6-28,-6 5-1,-2 5-6,-7 7-3,-1-4 12,-5-2-11,-4-3-2,-6-10 0,-2 3 15,-8-5-18,-5 0 3,0-3 0,-20-1 16,-8 0-14,-8-4-2,-4-3 0,-2 0 5,-1-5-6,1-4 1,-1-2 0,9-7-3,-1 0 2,4 0-13,4-4-30,0 1-63,6 0-60,0 0-217</inkml:trace>
  <inkml:trace contextRef="#ctx0" brushRef="#br0" timeOffset="10636.8258">12891 2133 429,'0'0'18,"0"0"-2,0 0 12,0 0 48,0 0-50,99 3 25,-78-3-25,3 0-7,-2 0 25,-3 0-40,-1 0 30,0-10-22,-1-1-3,-1 0 7,1-3-5,-3-2-9,-5-2 10,-4-1-1,-5-1-11,0 4 0,-3-2 11,-14 1-26,-3 4 13,-4 2-14,-5 8 8,3 3-4,0 0 12,-1 9 0,5 11 11,0 11-13,6 8 2,3 7 0,4-3-5,6-5 10,3-3-7,0-8 2,0-5 0,14-4-4,5-3 4,5-7 0,4-2-3,6-6 10,-1 0-7,5 0 0,1-11-15,-1-7 7,1-4-5,-5-7 9,-5 2-8,-3 0-21,-6 0 28,-2 0 5,0 4-2,-5 4 2,3 2 0,-5 8 0,0 1 10,-4 4 5,5 4 10,3 0-25,6 0-2,4 17 2,-1 4 0,-6 4 3,-2-2 50,-5-1-37,-7-1 11,-1-1-12,-3 0-6,0-1 21,0-3-27,-4-2-2,-4-3 9,2-4-6,2-4-4,4-3 0,0 0 4,0 0 5,0-7-9,0-8 3,0-11-12,4-3-3,7 1 11,1-1-1,1 7 1,1 2 0,-1 5 2,-1 8 0,4-6 3,-1 5-1,3 0-3,2-4 0,0 12 1,3 0-5,-5 3 4,1 15 0,-4 0-7,-3 3 0,-3 0 7,-3 5-1,1-7 2,-2 1 2,-2-2 6,-2-3-4,1 0 6,-1-1-5,-1-2-6,2-5 0,-1 4 5,1-4-8,1 0 3,0-3 0,1 0-1,-1-2 5,0-1-4,-2-1 0,1 0 1,-1 2-3,1 0 2,3-1 0,-1 2-2,4-1 7,2-2-5,0 0 0,1 0 3,2-5-2,1-9-1,5-4 0,0-7-2,1-4 2,-1-4-7,-2-5-4,-6 5-17,-3 0 22,-3 5-3,-5 10 9,0 0 8,0 5 0,0 9 24,0 0 16,0 2-34,0 2 5,0 0-19,0 0-15,0 6-8,10 16 0,2 7 23,-3 2 0,4-3 0,-2-4 3,-1-4-1,3-5-1,-3 3 6,2-4-3,-1 1-4,-3 2 0,-4-5 0,-4 0 12,0 2-12,-10-4 15,-11 4-13,-3-3-2,-4-4-35,1 0-52,-2-5-219</inkml:trace>
  <inkml:trace contextRef="#ctx0" brushRef="#br0" timeOffset="11631.0587">14143 2252 326,'0'0'46,"0"0"-18,0 0-21,0 0-1,0 0 13,0 0 2,0 0 29,46 5-11,-28-5 15,3 0 9,3-7-41,3-3 9,0-5 9,0 0-37,0-2 23,-4-1-21,0-1-2,-5-2 1,-2-2-1,-2-1-3,-4 2 0,-4-1 1,-3 0 6,-3 4 2,0 6-2,0-3 3,0 4-4,0 5-6,0 2 27,-2 4-8,1 1 29,-1 0-27,1-3-14,1 3-7,0 9-19,0 16 11,0 16 6,0-2 2,0 0 3,0-3 5,1-5-5,10-2 2,2-4-1,2-6-4,4-2 0,0-4 0,3-5-14,2-5 7,1-3-38,2 0-37,0-11-123</inkml:trace>
  <inkml:trace contextRef="#ctx0" brushRef="#br0" timeOffset="11988.0808">14592 1720 700,'0'0'73,"0"0"13,0 0-56,0 0-20,0 0-10,0 0 0,-1-3-2,1 3-4,0 0-43,0 0-6,6 0-3,3 7-76,1 0-200</inkml:trace>
  <inkml:trace contextRef="#ctx0" brushRef="#br0" timeOffset="12526.554">14961 1707 298,'0'0'36,"0"0"28,0 0-9,0 0-32,0 0 47,0 0-17,0 0 14,-21-61 9,19 61-33,2 0 22,-1 0-13,1 0-39,0 3-4,0 16-9,-2 13 0,1 6-3,-1 8 15,1 3-12,1 3 0,0 3 5,0-2 2,0-1-5,0-4-2,3-3 0,4-4 7,3-5-7,1-6 0,0-5 3,2-2-8,-2-7 5,-2-2 0,4-7 0,-1-2 1,7-5-1,2 0 0,8-1-12,2-16 6,-1-4-76,-3-2-69,-10-2-180</inkml:trace>
  <inkml:trace contextRef="#ctx0" brushRef="#br0" timeOffset="12828.082">14789 2043 139,'0'0'211,"0"0"-167,0 0 43,0 0 8,0 0-49,0 0 22,58-13-32,-28 3 17,6 4-29,6-6-18,1 1 1,2 0-7,0-1 3,-7 4-14,-6 5-43,-10 2-85,-8 1-155</inkml:trace>
  <inkml:trace contextRef="#ctx0" brushRef="#br0" timeOffset="13785.0152">15456 1991 429,'0'0'136,"0"0"-97,0 0-30,0 0 28,0 0-24,0 0 8,-19 85 16,19-62-13,0-1 12,0 0-17,10-1-14,4-6 14,-1-4-15,6-3-4,2-3 0,3-4 9,5-1 1,1 0-9,1-7 3,4-11 5,-5-8-9,-4-1-5,-4-8 5,-6 5-11,-5 3 11,-5 6 0,-5 12 3,-1 1 46,0 7-1,0 1 10,0 0-58,0 1 0,0 28-19,0 12 7,0 8 12,0 4 1,0 0 5,0 1-6,0 3 12,-6-1-9,-7-4 22,-5 0-15,-1-6-5,-1-2 2,-2-7-5,-3-4-2,1-4 0,3-11-2,1-6-2,11-6 4,2-6 0,5 0 8,0 0-6,2-14-2,0-8 0,14-5-10,15-4 0,7-2 10,4-4-14,3 4-4,-1 2-64,0 0-117,-4 5-292</inkml:trace>
  <inkml:trace contextRef="#ctx0" brushRef="#br0" timeOffset="16404.068">17309 1868 365,'0'0'104,"0"0"9,0 0-59,0 0 16,0 0-60,-80-12-2,66 12 16,-2 12-18,1 6 3,-1 8-5,3 2-3,3 7 7,1 1-6,6-2-2,3-2 0,0-5 3,0-6-6,9-5 3,3-4 0,4-1-3,1-7 9,0-3-6,3-1 30,4 0-16,3-7 12,3-11-13,-5-9-9,-4 4 5,-5-2-9,-7-1 0,-3-1 0,-6 3 3,0 0-1,0 1-2,0 10 0,-7-2 8,1 2-7,0 5-1,1-5 0,4 9 3,-1 1-6,2 2 3,0 1 0,0 0 0,0 0-23,9 0 19,6-2 3,3 1 1,3-1-1,2-1 1,3-2 0,4-3-1,3-6 5,3-1-4,1 0 0,-4-3 1,-5 0-4,-8-3 3,-3-2 0,-8 0-1,-4 2 5,-2-1-4,-3-1 0,0 1 6,0 2 3,0 2 4,-2 4 23,1 5 11,-1 6-34,1 2 22,1 1-16,-3 0-16,0 11-6,-2 21-3,1 20 6,-2 6 5,2 5-1,-1 5-4,1 2 0,2 3 3,1-2 4,1-3-2,0-6-1,0-8 2,0-3-3,0-4-5,0-4 2,0-4 0,-3-4 2,-1-5-2,-3-1 0,1-7 0,0-5 3,2-7-6,1-2 0,1-6-17,2-2 12,0 0 6,0-3 2,0-14 0,0-7-4,0-9-1,0-8 1,8-4-17,1-2 18,1 2-16,-1 4 12,-3-1-3,0 0 3,0 0 7,1 3 0,1-2 2,1 5 0,4 3 3,5-2 3,9 12-8,3 5-2,1 5 2,-1 8 0,-5 5-5,-4 0-4,-9 8 9,-3 10 0,-3 5-7,-6 2-2,0 6 9,-6-2 0,-12 0 0,-3-2-14,-4-4 14,1-5-15,2-2 6,1-5-63,2-2 21,5-1 13,3-8-14,4 0 43,4 0-19,2 0 11,1-5 11,0 3 12,0 2-3,0-1-3,0 1 8,0 0-13,3 0 5,7 0 0,1 3-2,5 0 18,0 2-16,5-5 23,0 1-20,6-1 19,3 0-20,3 0 7,0 0 3,2-8-8,-1 1-4,-1 0 0,0-4 1,-6-1 5,-4-1-4,-6-4-1,-3 0 27,-2-2-19,-5-2 33,-2-5-29,-2-1-2,-3 0 5,0-4-16,0 6 2,0 1-2,0 3 2,-8 5-3,-2 3 1,-2 8 0,1 2 2,2 3-2,-5 0 3,3 0-9,-4 13-3,5 6 4,7 6-3,3 3 0,0 1 0,6-2 8,11-2 0,2 0-5,0-3 5,0-4-4,1-3 4,-2-4 0,-2-2-1,2-4 3,0-3-2,1-2 9,5 0 2,-2 0-11,3-9 0,-2-7 2,1-6 15,0 0-15,-6-9 4,-2 3-6,-7 3 8,-7 1-8,-2 6 0,0 0-16,-12 2 7,-3 6-24,1 4 33,4 0-9,3 5 21,2-3-4,5 0 12,0 2-16,0-1-8,3-1-6,12 3 5,3-2-6,3 3 4,-1 0 6,-1 0-4,0 1 5,0 14 7,1 3 6,1 3 3,-3 6 18,1 2-34,-4 1 27,-2 3-4,-5-3-21,-2 0 28,-1-2-24,-2-5 3,2-3-8,-2-5 6,0-4-7,0-4 0,2-1 3,5-4-13,5-2-13,9 0-54,7-11-129</inkml:trace>
  <inkml:trace contextRef="#ctx0" brushRef="#br0" timeOffset="17526.935">19268 1898 326,'0'0'208,"0"0"-71,0 0-12,0 0-23,0 0-63,0 0-25,0 0 5,-46-28-19,28 35 0,-6 14-20,-1 7 20,1 0 0,4 10 0,4-8 6,4-4-11,2-4 5,7-10 0,3 0-13,0-1 6,0-4 3,7-2 1,8-5-27,2 0 28,3-8-4,4-8 6,3-7-13,-3-6 13,-6 1-12,-4 4 6,-7 7-2,-3 6 8,-4 10 6,0 0 29,0 1 31,0 0-66,0 2-14,0 21-9,0-1 9,0 2 14,6-6 0,7 0 0,1-3-13,4-3 13,3-1 0,0-7-1,5-3 9,4-1-8,0 0 0,4-19 0,-1-7 0,-1-6 1,-1-5-1,-3-2 0,-1 2-2,-6 0 0,-6 2 2,-8 4 0,-5-2 13,-2-1-10,0 3-3,-8-2 32,-4 4-31,1 2 38,5 2-24,1 2-5,2 7 7,2 5-8,1 8-1,-2 3 6,0 0-8,2 6-12,-1 23-15,1 11 21,0 13 13,0-1-5,12 1-8,0-1 0,4-9 16,1-3-16,4-5 0,3-5 0,-1-4 0,0-8 3,-1-5-3,-2-11 0,-5 0-6,1-2-3,1 0-8,5-10-19,2-11-29,-2-4-189</inkml:trace>
  <inkml:trace contextRef="#ctx0" brushRef="#br0" timeOffset="17879.6908">19343 1760 744,'0'0'130,"0"0"-69,0 0 0,0 0-61,0 0-1,0 0 0,92-11-3,-38 5 4,-1 1 1,-2-2-1,1 1 3,-1 1 0,-5-2-3,0 3 0,-7 1-49,-6 0 14,-6 3-113,-7-2-73,-6 0-204</inkml:trace>
  <inkml:trace contextRef="#ctx0" brushRef="#br0" timeOffset="18973.0662">20096 1836 458,'0'0'57,"0"0"-52,0 0 15,0 0 5,0 0 2,-71 78 18,60-47 11,3 5-42,7-6 23,1-3-33,0-4-4,7-7 0,7-2 6,1-3-3,-2-5 16,5-6-16,0 0 35,3-2-30,3-14 5,-1-5-13,-1-7-2,-5 0 1,-4-1-34,-7 5 33,-5 2-11,-1 5 19,0 5-6,-9 1 17,-8 7 12,0 3-1,1 1-28,2 0 0,5 0-3,3 0-4,2 3 2,4 4-8,0-1-5,0 2 9,5-3 9,7 0 0,4-3 24,4-2-24,2 0 16,-1-7-16,-3-3 7,-3-2 6,-1 0-9,-4 0 0,-1-2 18,-3-2-14,-3-2-8,-2-2 0,-1 4 4,0 2 0,0 2-2,0 3-1,-6 1 13,0 1-7,2 3 0,4 4-7,0-3 7,0 1-1,0-3-6,4 1 0,15 0-8,3 1 1,2 3 7,-3 0 0,3 0-4,-1 5-2,6 12 6,-3 6 0,-3 0-5,-7 7 4,-5 1 1,-6 2 0,-5 2 2,0-1 7,0-1-9,-5-3 0,0-1 1,2-5 0,3-4-1,0 1 0,0-6 1,9-3-4,8-3 3,0-7-7,11 1 2,8-3-80,0 0-123</inkml:trace>
  <inkml:trace contextRef="#ctx0" brushRef="#br0" timeOffset="19850.07">21600 2002 492,'0'0'85,"0"0"-21,0 0 18,0 0-65,0 0 0,0 0-17,-24 75 6,24-71 0,9-3 17,2-1 25,3 0-5,1-6-35,5-7 6,2-4-14,-2-7 7,0-5-4,-2 1-3,-1-2 0,-4 6-5,-1 7-11,-5 5 15,-2 5 0,-3 5 2,-2 2 5,0 0-5,0 0-1,0 10 0,0 7-44,0 5 44,0-4 0,3 5 1,1-3-3,2-4 2,1 5 0,2-9 4,3-3 0,2-2-4,6-7 0,6 0 7,8 0 12,5-3-8,1-12-10,-2-5 4,-3-4 4,-9 1-12,-5 4 3,-7-1 0,-5 5 8,-4 4-8,-2 3 10,-3 6 57,0 2-59,2 0 3,-2 0-11,1 0-21,1 5 18,4 8-25,4 5 28,-1 3 7,0 2 3,1 1 3,-5-5-13,-1 1 11,-1-3 2,-3-4-6,0-2 0,0-1 6,0 1-8,-10 0-10,-8-1 5,-4-3-33,-1-2-23,-2-5-151,-4 0-314</inkml:trace>
  <inkml:trace contextRef="#ctx0" brushRef="#br0" timeOffset="20049.8628">21861 1706 501,'0'0'516,"0"0"-516,0 0-30,0 0 23,0 0-20,0 0-52,-3-5-108,9 3-238</inkml:trace>
  <inkml:trace contextRef="#ctx0" brushRef="#br0" timeOffset="21764.8951">23386 1563 487,'0'0'117,"0"0"-25,0 0 16,0 0-67,0 0 3,0 0-41,0-3 1,0 3-8,0 18 11,1 11-7,1 4 17,-2 6-2,0 0-10,0 2-5,0-4 4,0 1-7,0-4 9,0 1-6,0-2 0,0 1 3,0-3-23,0-1 14,0 3-66,0-7-98,0-4-213</inkml:trace>
  <inkml:trace contextRef="#ctx0" brushRef="#br0" timeOffset="21976.0818">23659 2229 37,'0'0'732,"0"0"-708,0 0 46,0 0-28,0 0-42,0 0-7,0 0-79,1 5-109,-1-5-172</inkml:trace>
  <inkml:trace contextRef="#ctx0" brushRef="#br0" timeOffset="48722.1005">6108 1659 309,'0'0'114,"0"0"-92,0 0 53,0 0-7,0 0-35,0 0 10,0 0-35,0 0 12,1 0-11,-1 0 5,0 0-18,0 0 4,2 0 0,-2 6-8,1 5 12,2 1-4,-3 3 0,0 3 7,0 3 2,0 3-9,0 2 1,0 2 9,0 7-10,0 6 0,0 11-3,3 4 12,1 3-3,4 1 0,0-4-2,0 1 2,1-2-6,-1-1 0,-2 4 3,4-4 5,-2 0 7,-4 2-8,1-2-5,-2 8 12,-2 7-7,-1 2 2,0 3 80,0-9-86,0-3 10,0 2-13,0 0 0,-6 4 8,2-2-5,-2-4-3,-2-8 0,1-9 4,-1-10-6,4-8 2,1-14-4,3-3-9,0-10-136,0 0-61,6-20-78</inkml:trace>
  <inkml:trace contextRef="#ctx0" brushRef="#br0" timeOffset="52243.0775">6184 1465 148,'0'0'64,"0"0"-34,0 0-5,0 0 14,0 0-5,0 0-18,3 0 30,-2 2-18,-1-1-15,3-1 17,0 2-28,0-1 24,2-1 20,3 2-20,0-1 5,3 0-11,3 1-6,3-1 27,2-1-32,2 2-1,2 3-8,-1-2 8,3 0-8,2 0 0,3-2 0,6 0 0,1-1 6,2 0-6,2 0 4,0 0-2,1 0 11,1 0-13,0 5 1,2-2 1,-2 2-2,5-4 0,0 1-1,2-1 2,3-1-1,2 0 2,0 0-2,6 0 12,2 0-8,-2 0-4,3 0 0,0 0 10,4 0-13,1 0 3,0-3 0,0 2 5,-2-2 0,0 1-5,3 2 0,-1 0 5,0 0-5,2 0 0,-7 0 4,6 0-4,4 0 7,3 0-7,1 0 0,4-1 1,-6-1 1,0 2-2,-6 0 0,-3 0 0,0 0 2,-6 0-2,-1 0 0,-3 3 1,4-1 3,3 1-4,3-3 0,0 0 0,-1 0 1,3 0-1,-2 0 0,3 0 2,-3 0-4,-4 0 2,-4 0 0,-6 0-1,-4 0 1,-2 0 0,-5 3 0,0-2 0,3 1-1,-5-1 1,6-1 0,-4 3 2,0-1 0,1-1-2,2 1 0,3-2 1,1 0-2,3 0 1,-1 0 0,-5 0-2,-1 0 5,-6 0-3,1 0 0,-4 0-3,7 0 3,-1 0 0,4 0 0,5 2-2,1-2 5,5 0-3,1 1 0,-1-1 0,1 0-2,3 1 2,-4 1 0,2 1-2,-2 0 4,3 0-2,-1 0 0,4 1 4,7-1-5,9 0 1,2-1 0,4-1-1,0 1 0,-3 1 1,0 0 0,3 0 0,0 1 0,-4 1 0,1 1 0,-2-1-2,-1-1 3,2 0-1,-2-2 0,3 3 0,3-2 4,1 0-4,-2-3 0,-3 2-3,-1 3 4,-2-2-1,4 2 0,-3-2 1,3 0-4,-2-1 3,0 0 0,0-1 0,-2 1 2,1 0-2,-3 1 0,3 0 7,3 0-8,0-2 1,3 2 0,-3-2-4,-1 1 9,1 0-6,1-1 1,-2 2 0,-1-3 12,0 2-9,-1-2-3,1 0 9,-4 0-4,0 0-6,1 0 1,0 0 0,-1-3 1,-1 0-1,-4 1 0,-2-1 0,1 0 3,2 2-5,-1-1 2,1-1 0,-3 0-1,-1-2 1,-4 2 0,-3-1 3,-1 1 2,-2 0-5,-2-2 0,-3 2 6,3 0-8,-3 2 5,3-3-3,3 2 0,3-1 7,-1 0-7,0 1 0,-6-1 0,0 2-4,2-2 4,-1 2 0,4-1-1,-1 1 8,-1-1-7,0 0 0,0 2 0,-3 0-4,0 0 5,2 0-1,-3 0 0,2 0 1,0 0-1,0 0 0,2 0 4,3 0-4,5 0 0,0 0 0,3 0-4,-4 0 9,3-3-5,1-1 0,0 1-2,3 0 0,-1 0 2,1 0 0,0-2 1,-1 1 4,-1-1-5,-3-1 0,-1-1 1,0 1 0,0-2-1,2 1 0,2 1 0,-1-2 0,0 1 0,-1 1-1,-2-1 1,-1 2 1,4 0-1,0 1 0,0-1-1,-4 0 2,-3 1-1,-2 1 0,-6 0 2,-3 1-3,-2-1 1,-4 2 0,1 1 2,-3 0-2,-1 0 0,4 0-1,-5 0 2,1 0-3,0 0 4,0 0-2,4 0 0,1 0 5,-1 0-5,-4 0 0,2 0 0,-2 0-4,3 0 7,4 0-3,3 3 0,2-2 1,3 3-1,3-3 0,-1 1 2,3-1-5,-1 1 3,1-2 0,1 0-2,0 1 10,-1-1-13,3 0 5,-4 0 0,3 1 3,4 1-3,-2-1 0,7 1-1,1-2 1,3 1 0,5 1 0,-1 0 2,2-1-6,-1 1 4,-4-2 0,-2 3 0,-5-2 3,-2 2-3,-3 1 0,-5 0 1,-4-1-3,-1 0 4,1-2-2,1 1 0,2-2 2,-5 1-2,-3-1 0,-1 0 3,-2 0 0,0 0-3,2 0 0,-8 0-1,-1 0 5,-2 0-4,-7 0 0,-3 0 5,-5 0-8,-2 0 3,1 0 0,-4 0-3,-1 0 10,-6 0-9,-6 0 2,-2 0 0,-2 0 4,0 0-4,4 0 0,-2 0-1,2 0 9,1 0-8,-1 0 0,-1 0 6,-5 0 10,1 0-8,-1 0-6,-1 0 2,0 0 9,0 0-13,2 0 0,1 0 1,2 0-3,-1 0 2,1-3 0,5 3-2,0 0 3,1 0-1,5 0 0,-1 0 0,3 0 1,-2 0 0,-2 2-1,-2-1 0,-2 1 2,-1-1-3,2-1 1,-4 3 0,-1 0-1,-5-1 1,-1-1 0,0-1-6,0 0 9,0 0-10,0 0 7,0 0 0,0 3-8,0 2 14,0 4-6,0 1 0,0 5 7,0 4-9,-3 3 2,-3 6 0,-4 7 8,0 4-6,-1 2-2,-2 3 0,1 4 2,0 2-3,0 8 1,4 5 0,4 0 0,-2-1 0,3-1 0,3-9 0,-1 2 8,-1-1-8,1 3 0,-2 1 0,-2 0-3,2-1 3,2-5 0,-1 0-6,-1-3 15,1-1-11,-2-2 2,3-1 0,-2-5-6,0-2 6,-2-3 0,4-7 0,-2-8 9,1-5-13,2-5 4,-1-4-1,-1-4-7,2-1-72,0 0-76,0-7-103</inkml:trace>
  <inkml:trace contextRef="#ctx0" brushRef="#br0" timeOffset="55303.5379">6138 3458 332,'0'0'53,"0"0"-4,0 0 15,0 0-47,0 0 16,0 0 0,91-42-5,-66 31 37,2 2-51,1-3 10,3-5-2,4 6-14,4-1 21,2-1-14,1 6-4,3-5 1,4 2-10,5 2-2,-2 2 0,6 1 0,0 1 0,-1-1 0,0-2 0,-4 4-2,1 3 6,3-2-4,6 2 0,6 0-3,5-1 1,2-2 2,9 3 0,1-5 1,5 1 1,3-1-2,5 4 0,5-1 3,5-1-1,4 0-2,5-6 0,-1 5-8,5 1 12,1-2-4,-1 3 0,-1-2-1,0 3 1,2 1 0,6 0 3,2 0-7,3 0 6,1 0-2,0 0 0,-5 0-2,3 0 0,-8 0 2,1 0 0,5-2 1,-3 2 1,6 0-2,0 0 0,-5 0-1,-1 0-1,-1 0 2,-2 3 0,-1 1 1,5-2 6,8-2-9,-1 0 2,8 0 0,-2 0-1,-5 0 1,-5 0 0,-9 0-2,-6 0 4,-10 3-2,-3 3 0,0 3 5,-3 0-9,-1-1 4,0-4 0,-3 1-1,3-4 4,6-1-5,-5 3 2,-2-3 0,-7 0-1,-7 0 1,-4 0 0,-8 2-1,-4 2 6,-2 4-5,1-1 0,1 1 1,1 3-5,0-6 4,9-3 0,6 1-1,6-3 1,5 0 0,-1 0 0,1 0 1,-4 0-1,-2-3 0,-5 3 0,3 0 2,0 0 0,6 0-2,4 0 0,2 0 0,3-3-1,6-1 1,0-1 0,3-1 23,-2 0-16,-2-2 3,-1 1 3,5 2-5,6 1 6,3-1-14,6-4 0,-2 3 0,-3 1 1,1 1-2,-4 4-1,-1 0 2,-6-3 0,0-1 0,2 2 0,0-4 2,2 1 5,2 0-7,-5-6 0,-5 5 1,-1 2-1,-7-3 0,-3 6 1,-4-4 1,-8 2 0,0 1-2,-1 0 0,0-1 2,6 0-3,-2 0 1,-3-3 0,-6 3 0,2-3 2,-4 1-2,1 2 0,0 0 3,0-1-4,-1 1 1,-3-2 0,-1 1 1,-4-1 0,-1 2-1,1-5 0,4 5 1,9-1 2,5 0-2,4-1 0,-2-2-1,0 1 1,0-1-1,2 0 0,-3 1 6,0-2-3,-2 4-3,1 0 0,0-2 1,1-2 8,3 2-11,1 2 2,5-3 0,0 3-1,-3-2 1,0 0 0,1 1-2,2-1 4,-4 2-2,-4-1 0,-4 2 4,-5-1-6,-1 1 3,0 0-1,1 0 3,2 0 6,-2-1-10,-2 1 1,-6 1-1,-8-1 1,-7 0 0,-3 0 0,-5-1 0,2 0 0,1 0 0,2 4 0,1-3 3,0 1 3,-4 1-3,-10-1 0,-5 2 13,-4 0-13,-9 0-5,-3 0 2,-5 0 0,-6 0 1,-5 0-1,1 0 0,-5 0-1,0 2-68,-2 4-96,-22 1-68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40:47.4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1442 1091 331,'0'0'143,"0"0"-86,0 0 21,0 0-25,0 0 10,0 0-19,2-2-17,-2 2 24,0 0-32,0 0 11,0 0-29,0 0 10,0 15-16,1 10 5,-1 7 0,0 7 7,0 5-6,2 1-1,-2 2 0,1-5 8,-1-3-9,2-3 1,-2-3-5,0 2-1,0-1-4,0 1-22,0-2-25,0-1-57,0-6-53,0-6-167</inkml:trace>
  <inkml:trace contextRef="#ctx0" brushRef="#br0" timeOffset="417.0143">1475 974 330,'0'0'12,"0"0"22,0 0 31,0 0-15,82-70-12,-56 58-5,2-5 5,5 8 12,4 0-28,0 3-2,-1 6-20,-3-5 8,-2 2-9,-10 3 1,2-4 0,-7 4-5,-4 1-36,-2 14-32,-7 12-38,-3-1-24,0 2-156</inkml:trace>
  <inkml:trace contextRef="#ctx0" brushRef="#br0" timeOffset="663.4944">1560 1271 421,'0'0'79,"0"0"-77,0 0 43,0 0 8,0 0 6,94-6-44,-63 0 4,-4 3-8,-4 3-11,-4 0 0,-5 0-1,-4 10-43,-7 5-59,-3 6-88</inkml:trace>
  <inkml:trace contextRef="#ctx0" brushRef="#br0" timeOffset="885.4394">1563 1586 241,'0'0'25,"0"0"74,0 0 25,0 0-61,84 2-1,-56-2-41,4 0-19,-4 0 3,5 0-4,-5 0-2,2 0-6,3 0-137,-5 0-158</inkml:trace>
  <inkml:trace contextRef="#ctx0" brushRef="#br0" timeOffset="1599.0036">2223 1281 541,'0'0'82,"0"0"-77,0 0 32,0 0 5,0 0-25,0 0-3,67-40-7,-48 40 0,0 0 8,-2 3-15,-1 12 38,-4 0-24,-4 0-6,-1 1 1,-4 1-8,-3 1-1,0 2 0,0-4 3,0-1-5,0-1 2,-7-4 0,4-4-5,1-1-6,1-5 11,1 0-1,0 0 4,0 0-3,0-11 10,10-11-9,4-9-1,5-3 0,-1-2 0,4 1 0,-5 8 0,-1 6-1,-7 6 1,-4 9 0,-1 3 6,-4 3 2,1 0 0,-1 0-8,0 0 4,0 15-9,-1 11 5,-6 5 0,2 3 4,1-2-1,4 2-3,0-7 0,0 0-2,3-3-8,11-2 10,0-5-6,4-5-1,-2-4-61,7-6-15,-7-2-67,2 0-157</inkml:trace>
  <inkml:trace contextRef="#ctx0" brushRef="#br0" timeOffset="2333.9398">1086 875 488,'0'0'113,"0"0"-77,0 0 19,0 0-5,0 0 13,0 0-23,0-9-17,0 9-1,0 0-16,0 0-6,0 24 0,0 12 0,3 14 0,4 8 7,2 6-3,0 2 0,-1 2-4,2-2 0,-1-3 0,-3 2-1,4-3-2,-5-4 3,-1-8 0,1-5-4,-2-7-52,0-2 5,0-6-22,0-8-22,-3-4-28,4-7-97</inkml:trace>
  <inkml:trace contextRef="#ctx0" brushRef="#br0" timeOffset="3220.9607">1119 745 362,'0'0'84,"0"0"-75,0 0 19,0 0 45,0 0-34,0 0-21,94-63 4,-63 54-7,6-1 20,5-2-28,13 4 2,5-6 7,13 0-8,12-3 19,15 1-10,3-4-10,-2 2-2,-2 4-5,-11 1 0,-9 5 6,-8 7 0,-15 1-6,-4 0 0,-9 0 1,-7 5-6,-5 6 7,-8 5-2,1-3 27,-2 0-27,-1 0 6,0 0-6,1-2 6,-1-1-8,-6-1 2,4-2 0,-5 0 1,-4-1 1,2-1-2,-6 0 0,0-2 3,1 2-6,-2-1 6,-2 1 6,3 3 12,0-1-13,4 4-8,-1-1 0,2 4 5,2 2-2,1 4-3,0 4 0,0 13 25,0 15-20,-1 11 12,-6 8-1,-2-1-9,-2-3 7,0-7-10,1 0-2,7-4 7,-1 0-3,-1-4-6,3-1 1,-3-3 5,1-3 12,-1-3-13,-1-7 5,1-2-5,-2-4 0,2-5-7,-3-6 2,-4-3 0,-1-6 0,1-3 0,-1-4-21,2-2 4,1 0-48,-2-6 27,-2-6-71,0-5-218</inkml:trace>
  <inkml:trace contextRef="#ctx0" brushRef="#br0" timeOffset="3871.3279">1265 1867 340,'0'0'122,"0"0"-106,0 0-16,0 0 0,0 0 13,0 0 1,70 12 61,-40-8-31,7 1-18,2 0 18,4-2-39,9-1 10,8 1-6,19 2-3,9-3 37,5-1-10,4 1 0,-6-2-25,-2 1-7,1-1-2,-5 0 1,-2 0 0,1-8-2,-1-2 2,-1-5 0,-7 3 6,2 1-4,-11 2-2,-2 8 0,-10-4 2,-14 4-14,-8 1 12,-17 0-36,-8 0-7,-7 0-90,0 6-60,-7-5-231</inkml:trace>
  <inkml:trace contextRef="#ctx0" brushRef="#br0" timeOffset="15178.0538">7094 770 337,'0'0'82,"0"0"-13,0 0 4,0 0-35,0 0 7,0 0-22,0 0-9,0 0 14,15 0-27,-12 0 4,1 18-2,2 10 10,4 14 45,-2 10-31,-2 5-23,2 5 23,-1-4-26,-3-2 3,1-3-4,-2-3 8,0-1-14,-2-4 8,1-6-2,-2-1 5,0-3-2,0-2-3,0-6 0,0-2-54,6-5-35,1-7-60,2-7-190</inkml:trace>
  <inkml:trace contextRef="#ctx0" brushRef="#br0" timeOffset="15781.0205">7582 902 104,'0'0'371,"0"0"-364,0 0 6,0 0-2,0 0 3,-14 96 52,14-53-36,0-3-8,6 0 17,2-4-37,5-7 14,2-1-16,6-9 1,0-1 3,9-4-3,-2-6-1,0-4 0,2-4 2,-3 0-2,3 0 6,0-14-3,-5-4 3,5-3-2,-5-1-4,-2-1 0,-1-3 4,-1-2-1,-6-4-3,-2 1 0,-2-4-5,-5-1 5,-2-2-5,-4 3 0,0 7-2,0 7 0,-12 10 3,-4 6-67,-1 5-101</inkml:trace>
  <inkml:trace contextRef="#ctx0" brushRef="#br0" timeOffset="16166.0154">7798 979 286,'0'0'330,"0"0"-261,0 0 30,0 0-50,0 0-26,0 0-23,-14 44-12,13-1 12,-1 5 0,1 1 1,1-7 2,0-2 0,0-1-3,0-3 0,0 2-3,0-2 1,0-1 2,0-5-9,0-3-14,0-3-43,0-6-51,1-10-106</inkml:trace>
  <inkml:trace contextRef="#ctx0" brushRef="#br0" timeOffset="16714.0259">8232 1021 465,'0'0'191,"0"0"-172,0 0 45,0 0-34,0 0-28,0 0-4,15-9-14,3 18 16,6 1 0,0 1 4,1-1 0,2 1-1,1-2-3,-2-1 8,1-4-5,-2 2-3,-4-5 0,-3 3 3,-2 1-8,-4-1 5,-2 5 0,-4-3-5,-1 0-5,-2 1 1,-2-2-2,-1 5 11,0 3 3,-3 0-2,-13 3 30,-5 4 8,-6 3-33,-4 4 5,-4 3-4,1 0 2,1-1 6,6-1-15,4-2-6,3-4-18,10-4-57,4-3 3,6-5-55,0-6-143</inkml:trace>
  <inkml:trace contextRef="#ctx0" brushRef="#br0" timeOffset="17108.9245">9330 1181 216,'0'0'555,"0"0"-453,0 0-34,0 0-47,0 0 12,0 0-32,11-13 0,11 10 0,5-1 6,3 0-7,-2 0 0,0 3-25,-5 1-8,-4 0-85,-7 0-90,-8 0-149</inkml:trace>
  <inkml:trace contextRef="#ctx0" brushRef="#br0" timeOffset="17272.9163">9351 1283 403,'0'0'71,"0"0"-56,0 0-12,0 0 20,0 0 7,0 0-29,103 29-2,-76-29-4,-2 0-47,-4 0-59,0-7-186</inkml:trace>
  <inkml:trace contextRef="#ctx0" brushRef="#br0" timeOffset="18866.0204">11353 741 389,'0'0'227,"0"0"-157,0 0 31,0 0-44,0 0-37,0 0-9,0 18-6,-7 9-5,1 11 17,0 1-6,1 3-4,2-1-7,3-2 0,0-4-5,0-4 5,0-4-40,0-1-51,0 1-74,2-5-77,-1 3-110</inkml:trace>
  <inkml:trace contextRef="#ctx0" brushRef="#br0" timeOffset="19211.0362">10768 1388 342,'0'0'20,"0"0"9,0 0 50,0 0-7,0 0 3,103 29-48,-52-26 45,10-3-36,8 0-19,4 0-5,4 0-8,4 0-4,0 0 0,-1 0 2,-5 0-2,-6 0 0,-4 6-8,-5 1 7,-3 4-25,-8-2-88,-10 0-28,-10 0-72</inkml:trace>
  <inkml:trace contextRef="#ctx0" brushRef="#br0" timeOffset="19903.5189">10970 1757 681,'0'0'99,"0"0"-95,0 0 21,0 0-23,0 0 15,0 0-5,3 66 18,-3-30-18,0-2 15,0 2-20,0 0-7,0 0 0,3 6 6,7 0-6,-1-2 0,2-1 0,-3-2 2,0 4-2,-5 2 0,0-1 0,-3-4 1,0-12-1,0-11 2,0-9-1,0-3 21,-6-3-1,-3 0 38,-9 0-30,-4-15-28,-1-3 26,-5-6-27,0-4 0,-2 0-3,0 1-14,2 1-7,-1 2 10,1 5-30,6-2 10,7 0-73,0-7-91,10 1-240</inkml:trace>
  <inkml:trace contextRef="#ctx0" brushRef="#br0" timeOffset="20231.0623">11182 1741 274,'0'0'56,"0"0"35,100-26-32,-59 17 24,1 2-25,0 0-17,0 3-31,-2 1-3,-1 1 4,-1 2-11,-5 0 3,-3 0-10,-4 0-4,-5 3-95,-8 3-108</inkml:trace>
  <inkml:trace contextRef="#ctx0" brushRef="#br0" timeOffset="20792.0247">11331 1922 364,'0'0'253,"0"0"-134,0 0-20,0 0 4,0 0-48,0 0-43,0-10 3,10-1-11,7 3-4,2-5 0,5 6 0,-2 2-3,-1 4 3,-3 1 0,0 0-7,-1 5 3,-3 6-3,-6 4-29,-5 1-20,-3 2 37,0 0-10,-9-2-31,-7-1 33,-3-3-23,3-3 43,6 0 5,4-6 2,0 0 1,6-3 3,0 0-2,0 0-4,10 3-8,2 4 10,7 1 0,-2 5 2,2 5-7,-5 1 5,-1 4 0,-4 1 16,-4-3-15,-5-2 31,0 2-1,-3-3-9,-15 2 36,-6-1-21,-3-2-25,-3-3 15,2-5-21,0-3-6,1-6 0,0 0-12,6 0 11,0-16-94,6-7-139</inkml:trace>
  <inkml:trace contextRef="#ctx0" brushRef="#br0" timeOffset="21829.0416">12215 655 516,'0'0'164,"0"0"-82,0 0-25,0 0-28,0 0-29,0 0-18,-7 65 15,7-17 3,0 11 11,0 4-9,0 2 4,0 0-4,0-7 5,4-4-7,-2-1 0,-1-2-25,-1 2 5,0-3-2,0-7-64,0-4-12,0-7-135</inkml:trace>
  <inkml:trace contextRef="#ctx0" brushRef="#br0" timeOffset="22609.7288">12520 895 368,'0'0'214,"0"0"-116,0 0-61,0 0-37,0 0-2,0 0-2,-21 111 1,16-65 3,5-2 0,0-5-1,0-4 1,5-6 0,10-5 0,6-6-3,3-4-5,1-7 8,1-6-7,0-1-5,3 0-10,-1-15 20,0-1 2,-1-5 0,-5-4 2,-6 2-2,-5-6 0,-3 2 27,-4 0-24,-1-2 52,-3 2-16,0 5 9,0 5 16,0 6-31,0 8 2,-1 2 28,1 1-55,-2 0-8,2 7-1,-4 21-21,-1 9 20,0 5 2,-1-1 0,6-6-1,0-6 0,0-3 0,6 1-33,10-3-16,3 1 10,2-4 23,2-8-48,3-4-41,1-7-117</inkml:trace>
  <inkml:trace contextRef="#ctx0" brushRef="#br0" timeOffset="23493.0431">13234 1333 659,'0'0'51,"0"0"-4,0 0-21,0 0-4,0 0 9,0 0-24,0 1 23,3-1-30,8-3 11,4-5 2,3-5-11,1-2-2,-4 0 0,-2-2 3,-3 4-3,-7 2 0,-2 5 4,-1 3 5,0 1-8,0 2 10,0 0 21,0 0-32,-4 13-6,-4 5 3,0 10 3,3 3-5,2-5 5,3 3 0,0-5-5,0-4 5,1-4-1,6 1 1,6-8-23,4-4-56,3-5-73,2 0-131</inkml:trace>
  <inkml:trace contextRef="#ctx0" brushRef="#br0" timeOffset="23718.4101">13429 1089 644,'0'0'117,"0"0"-89,0 0 46,0 0-67,0 0-6,0 0-1,-21-9-47,21 9-56,0 0-70,0 0-69</inkml:trace>
  <inkml:trace contextRef="#ctx0" brushRef="#br0" timeOffset="24823.1717">13330 1084 343,'0'0'125,"0"0"-30,0 0 16,0 0-91,0 0 50,0 0-8,0-15-57,0 15 10,0 0-15,0 0-18,0 9 16,0 14-30,0 10 32,0-2 0,0 3 11,0-1-11,0-2 0,-2-3 6,-1-4-8,2-3 2,-1-3 0,1-3 0,1-3 0,0-2-13,0-1 2,0-3-29,0-1 27,0-5-34,0 0-6,0 0-14,6 0-3,0-9 58,0-5-75,-1-2-42,-2-2 91,0 0-25,1-5 52,-3 2-44</inkml:trace>
  <inkml:trace contextRef="#ctx0" brushRef="#br0" timeOffset="25054.4926">13357 1200 72,'0'0'116,"0"0"-37,0 0-28,0 0 48,0-78-38,0 75 36,0 1-8,0 2-23,0 0 10,0 4-76,-3 18-9,-4 6 3,1 12 12,-2 2-2,2 0 7,1 0-9,1-6 19,3-3-21,1-1 0,0-3 0,0-2-7,0 0 3,0 0-60,0-5-47,0-2 84,4-9-152,3-11-75</inkml:trace>
  <inkml:trace contextRef="#ctx0" brushRef="#br0" timeOffset="25749.0257">13773 795 302,'0'0'281,"0"0"-214,0 0-45,0 0-14,0 0-16,0 0-8,8 7 16,7 3 6,1 3 1,2 2 13,4 2 0,3 0-13,4 2 39,5-1-43,2-3 13,1 5-13,-1-7 11,-4 1-14,-7-5 0,-1-3 3,-8 0-6,-3-2 3,-3 1 0,-7-3 0,-2-2 3,-1 1-3,0 3 0,0 4 5,-12 10 2,-10 5 1,-7 4-3,-5 6-5,-5-2 5,0 4-7,-1-2 2,6 2 0,1-4-2,5-2 2,4-5 0,9-4 0,2-4-51,7-4-19,6-4-84,0-4-146</inkml:trace>
  <inkml:trace contextRef="#ctx0" brushRef="#br0" timeOffset="26541.1318">14965 1155 428,'0'0'124,"0"0"-84,0 0-18,0 0-13,0 0-1,87-2 24,-47-2 4,8-1 20,0 1-49,1-2 7,0 3-14,-3-3 5,-2 0-18,-7 1-60,-7-4-109,-9 4-207</inkml:trace>
  <inkml:trace contextRef="#ctx0" brushRef="#br0" timeOffset="26795.0308">15204 971 488,'0'0'113,"0"0"-11,0 0-74,0 0-26,0 0 19,-33 79-2,24-43 1,5 0-20,4-5 10,0 0-13,0-1 3,0-2-6,6-2-41,5-3-96,2-9-130</inkml:trace>
  <inkml:trace contextRef="#ctx0" brushRef="#br0" timeOffset="27390.2812">16171 720 656,'0'0'24,"0"0"85,0 0-64,0 0-15,0 0-15,0 0-6,3 4-18,-3 30 5,0 19 4,0 5 34,0 7-34,0-1 9,-5-5-9,4 3 10,-1 0-7,1 3-3,-1 4 10,1-3 8,-1-3-9,-1-6 1,0-7-10,-2-5 4,-2-4-11,0-4 7,-4 1 0,0-9 32,0-6-32,2-9 19,3-9-5,5-4-14,-1-1 22,-1 0-15,-4 0 7,-4-1-4,-4-12-10,2-1-4,-3-3-11,0-4-30,-1-5 10,-2-1-44,-1-5-67,-2-2-19,1-3-264</inkml:trace>
  <inkml:trace contextRef="#ctx0" brushRef="#br0" timeOffset="27797.0777">16408 675 198,'0'0'62,"0"0"34,104-11 26,-61 8-64,7-1 19,5 2-35,11-1-27,7-2 16,3 1-18,-1-2-10,-9 3-2,-12 3 0,-6 0-1,-12 0 0,-8 0-38,-9 8-19,-9 2-112,-10 1-136</inkml:trace>
  <inkml:trace contextRef="#ctx0" brushRef="#br0" timeOffset="28352.0175">16541 869 650,'0'0'107,"0"0"5,0 0-61,0 0-39,0 0-9,0 0-3,58-39 3,-39 39-5,1 0 2,-3 7 0,0 7-6,2 4 6,-2 5-1,-5-5 1,-5 12-11,-5 0 8,-2 0-13,-5 1-1,-20 0 10,-6-2-74,-5-3 8,1 0 3,4-5 5,4-4 45,10-4 20,4-5 8,10-5 18,3-1-26,0 0 0,8 0 2,16-2 25,6 0 7,4 0-12,5 0 4,1 0 18,2 0-10,0 0 5,-1-2-31,-2 0 1,-5 2-6,-7 0-3,-6 0-5,-6 0-58,-9 0-104,-6 0-142</inkml:trace>
  <inkml:trace contextRef="#ctx0" brushRef="#br0" timeOffset="28639.0321">16435 1397 279,'0'0'21,"0"0"16,0 0 86,0 0 25,0 0-57,0 0-50,104 11 46,-68-11-28,2 0-27,1 0 8,0 0-37,5-2 9,5-1-12,3-4 2,6-1-14,-1-1-1,-3-4-177,-7 2-246</inkml:trace>
  <inkml:trace contextRef="#ctx0" brushRef="#br0" timeOffset="29487.0249">16538 1619 518,'0'0'133,"0"0"-51,0 0-69,0 0 3,0 0-13,0 0 19,67-32-5,-49 29-17,-2 3 27,2 0-27,-1 0 0,-1 2-3,-4 6 2,-2 6 1,-7 1 0,-3 2-54,0 1 29,-7 0 0,-14-2-21,-1 1 4,5-5-32,2-3 37,8 0 19,4-6 14,1 1-4,2-2-3,0-2-22,6 0 31,8 0 2,2 0 13,-1 3 8,3 2-4,0 2 46,-2 4-29,3 2-24,0 2 8,-3 2-14,-3 1 10,-2-3 81,-8 0-76,-2 0 39,-1-3-4,0-2-26,-7 1 7,-8 0-34,-6-4 16,1 0-17,-5 0 4,-2-4-14,4-2 2,-3-1-29,5 0-59,3-15-159</inkml:trace>
  <inkml:trace contextRef="#ctx0" brushRef="#br0" timeOffset="31194.9934">17751 829 80,'0'0'153,"0"0"-56,0 0 15,0 0-36,0 0-72,0 0 8,0 0-10,5-14-2,-5 14 29,0 0-12,0 0 21,0 0-3,0 0-11,0 0 23,0 0-40,0 0-6,0 17-1,0 8-12,-5 11 12,2 2 0,0 2 7,3-3 5,0-4-12,3-8 0,11-2 0,5-5 6,1-4-6,4-4 0,-3-6 3,3-4 1,1 0-2,1-3-2,0-10 0,0-5 0,-2-5-3,0-1 3,-5-7 0,-2-3 0,-4 0 8,-4-5-8,-5 5 84,-2 5-68,-2 8 26,0 8 0,0 9-19,0 4 57,0 0-75,0 0-2,-3 17-6,-3 12-13,0 7 16,1 5 0,5-5 0,0-5-5,0-5 5,11-7-20,1-1-8,6-2-39,1 0-2,8-2-53,2-5 7,0-3-207</inkml:trace>
  <inkml:trace contextRef="#ctx0" brushRef="#br0" timeOffset="31639.7998">18418 1128 650,'0'0'143,"0"0"-68,0 0-45,0 0-29,0 0 9,83-69-8,-66 69-2,0 0 0,-3 7-1,-2 13-8,-5 2 5,-5 2 4,-2 2 0,-5 0-6,-14-1 6,-3 1-2,1-4-3,1-1-26,7-4 20,7-4-29,0-1-2,6-4 36,0-2-40,0-3 39,21-3-1,7 0 16,8 0-1,4-4-7,5-6 6,-5 0-4,-4 1-2,-9 2-42,-8-1-106</inkml:trace>
  <inkml:trace contextRef="#ctx0" brushRef="#br0" timeOffset="32672.5297">17603 562 472,'0'0'87,"0"0"-49,0 0-31,0 0 4,0 83 31,0-33-20,0 4 26,1 3-8,1 1-19,1 0-1,0-1-19,1-5-1,1-3 0,-2-3 5,0-1-11,0-1 6,3 0 0,-2-8-3,5-5-58,0-3 10,6-10-36,2-5-99,0-7-133</inkml:trace>
  <inkml:trace contextRef="#ctx0" brushRef="#br0" timeOffset="33289.0326">18694 734 581,'0'0'119,"0"0"-43,0 0-48,0 0-2,0 0-26,0 0-1,20 3-8,-3 9 5,8 1 4,8 1 1,3 1 12,1-2-10,0-1-3,-4 1 0,-3-3 6,-3 2-3,-1 1-3,0 2 0,0 1 1,-4-3-5,-7-1 4,-5-1 0,-4-1 0,-4 1 0,-2 1 0,0 4-3,0-2 9,-13 2-4,-7 3-2,-7 0 0,-3 5-6,-1 0-14,0 1 18,2-4 0,1 1-23,4-4-23,4-3-69,1-3-199</inkml:trace>
  <inkml:trace contextRef="#ctx0" brushRef="#br0" timeOffset="36040.9802">21321 854 247,'0'0'77,"0"0"32,0 0-46,0 0 33,0 0-51,0 0-8,-60-54 12,51 51-9,-1 3-7,-5 0-13,-2 0-20,-3 12-5,-4 4 3,3 10-6,-3 5-1,3 7 9,3 1 0,3-6-3,8-2-1,5-9 2,2-2-18,0-5-16,9-4 35,6-2-10,-3-5 11,3-4-9,4 0 6,1 0 3,1-9 0,1-6 1,-3-5-4,-3 2 3,-5 2 0,-5 2 10,-3 4-3,-3 3 5,0 4 3,0 3-14,0 0 13,0 0-14,0 0-23,0 13 7,0 3 2,3 0 14,2-2 0,2 1 1,4-4-1,-2-4 0,3-1 0,2-6-4,3 0-28,2 0-15,0-7 3,1-8-18,2-5 56,-1 2-5,-3 0 11,-3 6 12,-7 7-10,-5 5 76,-2 0-17,2 2-58,2 11 10,2 7-13,0 1 0,-1 1-6,1 0 6,-1-4-3,-2-8 3,-3 2 0,-1-4-3,0-2 3,0 2 0,0-7 27,0 1-24,0-2 10,0 0 2,0-8-9,0-10 8,0-6-14,9 0 0,2 0 1,1 3 11,-3 4-9,-2 6 16,-1 4-11,3 3 12,0 4-20,3 0 0,6 0-5,2 7 6,-1 4-5,3-2 4,0 3-21,-1 1 15,3-1 6,-5 2 0,1-4-2,-1 1 6,-4-2-8,2-5-18,2 4-54,-1-4-54,6-1-155</inkml:trace>
  <inkml:trace contextRef="#ctx0" brushRef="#br0" timeOffset="36589.0395">22286 987 487,'0'0'179,"0"0"-62,0 0-69,0 0-19,-91 0-29,58 18 0,2 3 3,3 3 3,4 1-9,3 0 3,7-3 0,7-2-10,4-5 10,3-2-35,7-5 10,10-5-30,5-3 31,2 0 18,4 0 1,1-17-7,-2-3-3,0-8-19,-2-1 11,-3-4 3,-7-1 19,-1-2-3,-5-7 8,-5 1 36,-4 1 1,0 4 42,0 5-11,-7 4-37,-6 1 36,-3 2-13,6 7-46,1 6 28,5 5-37,1 7 0,1 0-3,0 0 2,-1 16-7,0 22-10,-1 15 15,1 13 0,3-1 0,0-4 0,7-8-1,10-9-5,5-8-20,7-8-35,4-2-18,4-8-27,1-6-56,-2-11-199</inkml:trace>
  <inkml:trace contextRef="#ctx0" brushRef="#br0" timeOffset="37412.0343">23187 522 532,'0'0'93,"0"0"-91,0 0 1,0 0 2,-9 103 49,9-62-16,0 4-20,0 0 57,0 3-62,0 3 1,8 1-14,2 0 10,4 1-10,-5-3 0,1 2 2,0-3-4,-5-1 6,1-4-4,-5-8 0,1-5-9,1-5 4,3-8-65,6-8-75,1-8-98</inkml:trace>
  <inkml:trace contextRef="#ctx0" brushRef="#br0" timeOffset="39157.0265">22914 407 298,'0'0'154,"0"0"-105,0 0 8,0 0-8,0 0-45,0 0 27,-12-29-22,4 26-9,-3 0 14,2 2-2,-4 1-12,-2 0 0,-3 0 5,-3 0-6,-5 6 1,0 5 0,-3 0-7,-1 4-7,4 2 14,0-2 0,7 2-2,6-1-5,5-1 7,5 2 0,3-1-2,0 0-2,0 0 2,12 0-2,4-1 8,5-1-5,5 0 2,1-4 2,2 1 17,1 1-14,-3-2-1,-3 4-3,-8-2 4,-4 1 1,-7 4-7,-5 0 0,0 5 8,-8 2-5,-14 3-3,-2-4 0,-1-3 3,-1-2 0,7-5-3,3-5 2,5-2 3,6-5-3,5-1-2,0 0 0,0 0-17,2-4 12,5 1-2,0 3 5,-3 0-10,3 3 2,-4 15 10,3 1 8,-4 19 1,-2 8-2,0 6 13,0 6 9,-9-6 0,-4-1-21,2-3 5,2-3-5,2-3-2,2-4 2,5-6-8,0-7 0,0-3-1,9-5 2,4-6-2,5-4-7,3-7-37,8 0 11,5 0-15,6-15-48,0-5-282</inkml:trace>
  <inkml:trace contextRef="#ctx0" brushRef="#br0" timeOffset="40871.0657">23478 800 334,'0'0'146,"0"0"-52,0 0-8,0 0-30,0 0 15,0 0-38,0 0-13,0-6-8,-3 13-11,-7 11-1,-2 8 0,-1 8-1,3 5-1,4 0 2,2-2 0,4-2-7,0-5 6,0-3 1,7 0 0,9-9-3,1-3-2,4-4 5,3-4 0,3-6-3,1-1 5,-1 0-2,1-4 0,-2-8 0,-7-2 0,1-2 0,-5-1 0,-2-4 0,1-3 6,-3-3-6,0 2 0,-2-7 7,-3 2 25,-2 1-24,-4 4 7,0 5 37,0 9-42,0 6 23,0 5 2,0 0-29,0 0 13,0 2-19,-2 19-6,-3 14-2,0 7 1,1-1 7,1-6 0,3-4-2,0-5-7,1-5 9,11-3-26,5-1 2,2-4-35,1-1 4,5-4-48,-1-5-89,1-3-188</inkml:trace>
  <inkml:trace contextRef="#ctx0" brushRef="#br0" timeOffset="41466.0375">24163 1224 372,'0'0'217,"0"0"-199,0 0 49,0 0-41,0 0-16,0 0-2,-2 2 1,2-2 4,0 0 11,0 0-13,0 0 38,5 0-31,5-3-13,3-9 19,0-2-21,-1-1-2,-6 3-2,-2 3-35,-2 3 33,-2 0-1,0 6 8,0 0 38,0 0-6,-2 1-33,-8 14-3,2 4-18,-1 0 17,1 2 1,3-1-1,4-1-4,1-4 5,0-1-13,0-5-25,0-2-50,11-3 9,1-4-8,3 0-211</inkml:trace>
  <inkml:trace contextRef="#ctx0" brushRef="#br0" timeOffset="41673.0412">24277 947 524,'0'0'259,"0"0"-222,0 0-12,0 0-4,0 0-21,0 0-13,-17-7-7,17 7-95,0 0-115,4 0-73</inkml:trace>
  <inkml:trace contextRef="#ctx0" brushRef="#br0" timeOffset="42180.4004">24460 781 655,'0'0'64,"0"0"17,0 0-7,0 0-64,0 0-1,0 0-9,0-10-24,16 10 20,8 9 0,3 2 4,3 0 1,0 0 2,1 0-4,-2 2 1,0-2 0,3-1-4,-1 0 4,5-3 0,-5 2 0,-1 0 0,-5-2-16,-7 1 7,-4 0 2,-7-2-3,-6 1 10,-1 4 0,0 5 2,-14 7 6,-12 1 0,-5 6-8,-5-3 4,-1-1-10,2-2 6,3-3-15,2 1-2,1-4-96,4 0 6,3-7-144</inkml:trace>
  <inkml:trace contextRef="#ctx0" brushRef="#br0" timeOffset="43368.0192">24958 470 342,'0'0'106,"0"0"0,0 0-19,0 0-64,0 0-2,0 0-21,42-27 4,-18 21-4,1 1 7,4 1-6,-4 3 43,-1 1-35,-2 0 20,-4 0-29,-2 0 8,-3 11-7,-6 3-1,0 1-3,-5 2-10,-2-1-13,0 1 25,-2-1-2,-11 1 3,-5 1 0,-3 1 0,-4 2 0,0 0-1,2 1 12,1-4-13,5-5 2,4 1 0,4-4 0,3 1 0,3-1 0,3-2 0,0-1-11,0 0 9,13-3 2,2 2 0,2-4-4,-1 0 4,0-2 0,-2 0-3,-4 0-15,-5 0 16,-2 0 2,-3 0 0,0 0-2,0 0 2,0 0 0,0 2-2,1 6-1,1 3 3,1 7 12,0 13-10,0 8 21,1 6-23,4 8 0,-4 0 79,1-3-59,-4-6 35,1-8-46,-2-4-3,0-5 5,0-4-4,0-2-7,-9-3 0,-6 0 14,1 0-14,-5-3 0,1 0 2,-3-4 0,0-2-2,3-3-19,1-3-41,4-3-132,2 0-133</inkml:trace>
  <inkml:trace contextRef="#ctx0" brushRef="#br0" timeOffset="44230.0378">25285 1355 313,'0'0'55,"0"0"-53,0 0 36,0 0 30,0 0-50,0 0 41,33 9 16,-24-9-48,3 0 30,3-2-21,-1-8-27,0-1 9,-1 0-16,-5 0-2,-2 0 0,-5 2 3,-1 4-4,0 0 1,0 0 0,0 5-1,0 0 1,0 0-6,0 11-3,-6 10-9,-3 3 18,-1 2 0,6-2 3,-1-3-10,5-1 8,0-2-1,0-5 0,6-2-33,9-4-4,1-5-53,4-2-59,-2 0-45</inkml:trace>
  <inkml:trace contextRef="#ctx0" brushRef="#br0" timeOffset="44428.0931">25503 1142 747,'0'0'29,"0"0"-20,0 0-14,0 0 5,0 0-80,0 0 8,28-34-98,-19 34-72</inkml:trace>
  <inkml:trace contextRef="#ctx0" brushRef="#br0" timeOffset="44676.0365">25767 1197 594,'0'0'0,"0"0"34,0 0-13,0 0 45,0 0 4,79 3-70,-49-3 19,1 0-19,1 0-12,-6 0-46,-6 0-93,-13 2-254</inkml:trace>
  <inkml:trace contextRef="#ctx0" brushRef="#br0" timeOffset="44877.0242">25737 1375 162,'0'0'55,"0"0"68,0 0-66,0 0-1,103-2-44,-69-4 5,1 0-17,-2 0-6,-5 0-57,-4 1-114</inkml:trace>
  <inkml:trace contextRef="#ctx0" brushRef="#br0" timeOffset="45299.0508">26320 1150 595,'0'0'151,"0"0"-116,0 0-28,0 0-7,0 0 0,0 0-9,-34 92 9,30-63 0,-1-3-3,2 0 6,-1 2-5,1-1 2,-2 3 0,-1-3 2,0-2-2,2-3-3,4-6-41,0-1-45,0-6-19,1-4-119</inkml:trace>
  <inkml:trace contextRef="#ctx0" brushRef="#br0" timeOffset="45507.9813">26579 1250 806,'0'0'88,"0"0"-32,0 0-21,0 0-10,0 0-25,0 0-16,-8-8-18,8 8-124,0 0-158</inkml:trace>
  <inkml:trace contextRef="#ctx0" brushRef="#br0" timeOffset="45700.0524">26565 1453 724,'0'0'60,"0"0"-60,0 0 0,0 0-6,0 0-27,0 0-41,-7 12-61,15-12-106</inkml:trace>
  <inkml:trace contextRef="#ctx0" brushRef="#br0" timeOffset="46291.0444">26768 1209 299,'0'0'235,"0"0"-137,0 0 8,0 0 15,0 0-100,0 0 4,34-27-25,-14 24 10,0 2-13,0 1 3,-1 0 0,0 6-3,-5 10 4,-2 7-1,-5 2 0,-7 3-1,0 0-6,-4-1 7,-11-3 0,-6 2-11,-2-1-3,-3 1 9,1-2 5,-1-5-15,6 0 10,4-4 3,3-3 2,6-5-10,2-4 10,4-1 0,1-1 0,0-1 4,0 0-3,7 0-1,9 0 0,4 0 0,1-1 2,4 1-2,-3 0 0,0 0 4,1 0-10,0 0 6,0 0 0,-3 0-3,-1 3-60,-5-2-65,-1 2-89</inkml:trace>
  <inkml:trace contextRef="#ctx0" brushRef="#br0" timeOffset="47307.0569">27877 1146 448,'0'0'98,"0"0"-5,0 0-39,0 0-30,0 0-24,0 0-6,0 4 3,0-2 3,11-2 0,0 0 1,1 0 4,1 0-5,-1-2 5,1-8 3,-4-1 2,1 3-6,-4 0-4,-3 0 13,2 3-11,0-2-2,-4 7 0,-1-2 1,0 2-2,0 0 1,0 0-15,0 0 14,0 10-39,0 10 40,0 3-4,0 0 7,0-2-3,3-2 0,2-3 0,2-3 2,4-1-1,2-4-1,2-5 0,5-3-2,3 0-3,4 0 5,3-8-36,1-7 23,2-3-17,0-1 17,-5 1 10,-4 0-1,-9 2 4,-6 8 5,-3 1 56,-5 6 24,-1 1-79,3 0-6,4 3-17,0 10 11,2 5 6,4-1 4,-4 1 0,2-4 18,-4-1-13,-4-1-9,0-3 18,-3-1-13,0-1 24,0 1-29,-6-1-7,-13 2-12,-6-4-126,-5-5-228</inkml:trace>
  <inkml:trace contextRef="#ctx0" brushRef="#br0" timeOffset="47508.0543">28173 874 925,'0'0'34,"0"0"-34,0 0-8,0 0-3,0 0-45,0 0-52,-3-19-51,3 19-200</inkml:trace>
  <inkml:trace contextRef="#ctx0" brushRef="#br0" timeOffset="48501.0426">29247 1072 502,'0'0'64,"0"0"-10,0 0 20,0 0-3,0 0-39,0 0-13,-50-25-19,32 25 0,-3 1 0,-4 14 0,-4 5-5,-3 4 5,-1 0 0,4 0 0,6-1 0,7-4 0,12-1 0,4-3-16,0 1 12,7-3-23,16-3 1,7-3 14,2-7-18,3 0 23,-1 0-2,-4-2-15,-6-7 21,-8 0-2,-5-1 5,-1-1-3,-4 0 3,0 1 0,-3-1-2,-1 5 14,-1 2-12,-1 2 5,0 0 10,0 2-13,2 0-2,-1 4-19,3 9 17,-2 1 1,-2-2 1,3 0 0,-2-3 2,4-3-8,1-2 3,5-1 3,3-3 0,6 0-10,1 0 9,4-4-68,0-8-95,4-3 5,0-3 18</inkml:trace>
  <inkml:trace contextRef="#ctx0" brushRef="#br0" timeOffset="48855.062">29504 1164 87,'0'0'132,"0"0"13,0 0 10,0 0-45,0 0-110,0 0 0,33 18 0,-28 3 1,-4 0-3,1-3 2,-2 0 0,0-4 8,0-4-6,0-2-2,-3-3 4,1-1 5,1-3-5,1-1-4,0 0 0,0 0-7,6-7 0,8-12 3,3-2 1,5-8 3,2 3 1,-2 5-1,-4 2 0,3 9 47,-3 7-23,2 3 11,-1 0-35,-3 2 5,1 12-7,-5 2 3,-3 1-1,4 2 5,-2-1 3,0 0-8,1 2 0,1-2-10,0-3-20,0-3-13,0-3-57,0-4-155</inkml:trace>
  <inkml:trace contextRef="#ctx0" brushRef="#br0" timeOffset="51033.0495">21097 2175 327,'0'0'131,"0"0"-16,0 0-21,0 0-61,0 0 39,0 0-55,-42-10-14,28 13 15,-2 14-14,-1 6-4,0 9 0,-2 5 0,5 2 3,2-2-3,8-4 0,4-3-4,0-3 4,8-4-1,14-3 0,8-9-12,2-5 8,6-6 1,2 0 4,-4-1-6,0-12 7,-7-5-2,-3 0 1,-8-3 0,-2-4 0,-4 1 2,-4-6-2,-3 4 12,-5-2-5,0-1 3,-1 5 11,-14-3-18,0 5 30,-1 4-33,2 3-18,1 7-10,5 8-79,2 0-79,2 0-228</inkml:trace>
  <inkml:trace contextRef="#ctx0" brushRef="#br0" timeOffset="51399.0423">21511 2201 485,'0'0'114,"0"0"-98,0 0-15,0 0-2,0 0-1,0 0 2,-6 104 19,-1-67-7,1-2 15,3-3-18,0-4-7,2 3-2,1-4 0,0-2 2,0-4-16,0-4 14,1-2-42,4-8 21,-1-5-66,3-2-27,-1 0-50</inkml:trace>
  <inkml:trace contextRef="#ctx0" brushRef="#br0" timeOffset="51836.5606">21563 2143 465,'0'0'59,"0"0"49,0 0-98,0 0-9,0 0 5,0 0 0,88-38-6,-63 44 0,-5 8 2,-6 5 3,-6 5-5,-8 0 0,0 6-6,-14-2-19,-13 2-16,-5-4-50,2-5-58,3-3 74,5-5 39,7-5 29,3-3 1,7 0 6,5-2 0,0 1 13,0 2 0,8 3 49,7 3-20,0 5-10,4-4 40,0 3-37,-1-1 24,0-5-5,-3 5-48,0 0 9,-4 2-15,-2 4 0,-1-1-4,-2-1 10,0-1-12,-1-5 4,2-2-51,1-4-36,-1-7-115</inkml:trace>
  <inkml:trace contextRef="#ctx0" brushRef="#br0" timeOffset="52139.0669">21916 2227 409,'0'0'163,"0"0"-117,0 0 3,0 0-23,0 0-7,100-32 47,-64 24-46,-2 3 7,-1 0-13,-1-1-5,-3 3-9,-2-3 0,-2 3-10,-2 0-70,-8 1-133</inkml:trace>
  <inkml:trace contextRef="#ctx0" brushRef="#br0" timeOffset="52405.045">22138 2159 407,'0'0'22,"0"0"28,0 0 37,-22 90-36,15-61-29,-1 1 36,1 0-52,-2 2 1,1-2 15,2 0 10,-2-3-9,3-5-23,4-1 4,1-3-14,0-5 9,0-6-48,1-6-59,14-1-183</inkml:trace>
  <inkml:trace contextRef="#ctx0" brushRef="#br0" timeOffset="52735.0663">22513 2180 717,'0'0'108,"0"0"-34,0 0-46,0 0 22,0 0-50,0 0 0,-22 17-2,16 17-15,-3 7 16,-2-2 1,5-3 0,0-4 3,2-2-3,2-4 0,-1-3-2,3-3-35,-1-3-24,1-9-23,0-1-29,0-7-158</inkml:trace>
  <inkml:trace contextRef="#ctx0" brushRef="#br0" timeOffset="53119.8925">22477 2384 589,'0'0'104,"0"0"-48,0 0-47,0 0-12,0 0 3,0 0 0,102-40 0,-79 37 2,1-1-2,-3-3 0,-3 3 0,-3-3-1,-3 0 1,-8-2 0,3 2 21,-4-4 21,0-1 1,0-1-5,-3 1-25,2 1 27,-2 5-35,0 3 27,0 0 6,0 3-29,0 0 10,0 0-19,0 17-1,0 10-16,0 6 19,-5-1-2,0-3 0,2 0 7,0-2-10,0-1 3,3-5-6,-2-1-7,2-6-30,0 0-26,0-7-82,0-5-113</inkml:trace>
  <inkml:trace contextRef="#ctx0" brushRef="#br0" timeOffset="53554.0485">23047 2224 568,'0'0'97,"0"0"-26,0 0 21,0 0-36,0 0-28,0 0-9,-82-5-19,64 38 0,0 10-4,0-1 4,6-2 0,4-5 0,3-4 3,3-5-2,2-5-1,0-4 0,5-8-1,10-4-11,1-5 5,4 0 7,6 0 0,1-13 16,-1-5-14,1 0-2,-10-3 0,-1-3 17,-5 0-15,-5-5-2,3-1 4,-4 2 1,-4 0-5,-1 6 0,0 8 0,-6 5-74,-9 6-63,-5 2-102</inkml:trace>
  <inkml:trace contextRef="#ctx0" brushRef="#br0" timeOffset="54328.0486">23239 2165 343,'0'0'70,"0"0"-62,0 0-8,0 0 91,8 83-21,-8-50-7,0 0-6,0-2 12,0-3 12,0-6-73,0-2-2,0-2-6,0 0 9,0-1-21,0-6 12,0-1-65,4-6 12,3-4-63,0 0-4,3 0 37,-1-14-101,-3-4 84</inkml:trace>
  <inkml:trace contextRef="#ctx0" brushRef="#br0" timeOffset="54743.0673">23293 2329 168,'0'0'73,"0"0"5,0 0-39,2-89 81,5 68-60,-2 5 36,1 2 9,-5 7-58,2 2 29,-3 3-57,0 2-18,5 0-2,6 15-14,3 13 15,5 3 0,-2 2 13,2 1-13,-1-6 0,2-1 2,-3-3-2,0-3 0,-1 2 0,-4-2-2,3-2 11,-3-1-9,0-4 0,0-4 0,-3-2-2,-3-5 2,-2-3 0,2 0-6,0 0 16,0-4-6,0-14 11,0-6-4,1-4 10,-1-2-17,2-3-4,-2 4 0,-3-2 9,0-1-9,0 1 0,-3 1 2,1 3-13,1 4-14,1 5-38,1 1-36,1 13-69,-2 4-123</inkml:trace>
  <inkml:trace contextRef="#ctx0" brushRef="#br0" timeOffset="55205.0743">23999 2224 423,'0'0'154,"0"0"-90,0 0 49,0 0-54,0 0 3,0 0-56,-25-21 2,4 50-9,-6 9 1,5 4 0,5-1-14,2-5 15,8-4-1,5-7 0,2-2-3,0-5 0,9-5 3,10 0-15,8-10 11,3-3-22,6 0 26,0-3 0,-3-13 7,-5-3-7,-7-2 0,-6-3 0,-6-2 31,-2-1-29,-5-1-2,-2-4 0,0 2 4,0 4-11,-9 4 7,-2 8-53,1 4 26,-5 7-97,1 3-71</inkml:trace>
  <inkml:trace contextRef="#ctx0" brushRef="#br0" timeOffset="55570.0484">24348 2156 701,'0'0'163,"0"0"-138,0 0 14,0 0-39,0 0 0,-39 90-8,23-49 8,-2-4 0,9-6 0,3-4 6,3-3-6,1-2 0,1 3 2,1-7-8,0-5 8,0-1-4,0-8-10,0-2-72,6-2 22,8 0-28,2-10 41,0-10-57,1-4-118,-5-3-71</inkml:trace>
  <inkml:trace contextRef="#ctx0" brushRef="#br0" timeOffset="56013.047">24346 2259 78,'0'0'271,"0"0"-142,0 0 18,-11-95-80,11 77 26,0 1-47,4 9-30,9 1 10,-2 1-16,1 4-4,6 2-1,1 0 10,4 5-4,-1 11-11,-1 4 0,-5 5 21,-4 1-11,-4 0-10,-8-2 0,0-2-1,0-2-6,-18-2 7,-5-2-22,-4-2 9,-1-5-79,4-3 52,5-4 12,6-2 3,6 0 20,3 0 5,4 0-1,0 0-14,0 0 10,11 0-6,5 0 6,2 0 5,1 7 8,5 5 12,-3-2-18,0 4 19,-2 0-11,-1-1-7,-2 1 25,0 3-18,0-1-1,-4 1-9,2 1-5,-1-2-10,-3-1-30,2-3 6,-3-4 10,0 0-49,3-7-40,1-1-91</inkml:trace>
  <inkml:trace contextRef="#ctx0" brushRef="#br0" timeOffset="56748.6203">24970 2201 837,'0'0'0,"0"0"-13,0 0 7,0 0-23,0 0 29,-13 83 38,4-56 0,1 0-4,2-4-28,1-2-4,3-3-2,2-2 6,0-5-7,0-3 1,0-3 0,0-5-5,0 0-24,9 0 1,1-8 26,2-8 2,-1-5-10,-2-1 10,-3-3-5,0-2-9,-1-4 12,0-2 2,3-2 9,2-1-6,6-3 24,7 6-27,-2 6 0,-1 7-10,-6 9 10,-7 7 0,-4 4 0,0 0-11,0 14 11,5 14 35,-4 5-3,-1 4 2,-1-3-29,-2-4 3,0 1-8,0-10 10,0-3-2,0-5-8,0-4 0,0-3 1,0-5-1,3-1 0,-2 0 0,4 0-23,2-8 23,8-15 3,3-9 0,3-7-3,1-3 2,1 0-2,-3 10 0,-1 8-1,-6 11-8,-3 7 13,-2 6-4,1 0 0,0 19-7,-3 10 7,0 5 13,-2 1-12,-4-2 26,0-3-23,0-4-4,0-2 10,-4-1-3,-4-4-8,5-1 1,2-8-39,1-2 12,0-3-91,1-5-96,10 0-106</inkml:trace>
  <inkml:trace contextRef="#ctx0" brushRef="#br0" timeOffset="57333.8493">25741 2136 505,'0'0'11,"0"0"8,0 0 66,0 0-36,0 0 1,0 0-8,7 21-23,-15 17 62,-8-2-30,-1 3-33,2-7 2,0-2-19,1-3-1,5-4 0,-2 1 3,1-5-7,2-4 4,2-2 0,3-6 3,0-4 1,3-2-4,0-1 0,0 0-15,0 0 5,2-11 9,11-10 1,6-11-11,7-5 10,-1-3 1,2-5-2,-3-4 5,0 3-10,-8-1 10,1 8-3,-7 5 74,0 9-47,-5 11-1,-1 4-17,0 7 0,-3 3-2,1 0-7,2 5-9,6 19 1,1 10-5,1 10 13,-3 2 0,-8-6 0,-1-4 15,0-1-13,0-4-2,0-3 4,0-4-4,2-3-11,5-8-17,2 2-57,3-4-86,-2-8-78</inkml:trace>
  <inkml:trace contextRef="#ctx0" brushRef="#br0" timeOffset="57573.434">25760 2302 620,'0'0'31,"0"0"-20,0 0-11,0 0 0,0 0 0,99-17 3,-72 14-3,-1 2 0,4-7-78,-1-1-226</inkml:trace>
  <inkml:trace contextRef="#ctx0" brushRef="#br0" timeOffset="58021.983">26307 2112 616,'0'0'153,"0"0"14,0 0-105,0 0-28,0 0-34,0 0 16,0-4-25,2 4 9,-1 18 0,-1 6-17,0 6 19,0 3-2,0-1 0,0 4 6,-3 0-5,-3-1-1,3-3 4,3-2 2,0-5-2,0-4-6,12-5 2,7-5-28,5-6 22,6-5-20,6 0 12,4 0 6,1-13-105,0-3-150</inkml:trace>
  <inkml:trace contextRef="#ctx0" brushRef="#br0" timeOffset="58738.9624">27696 2035 660,'0'0'44,"0"0"-44,0 0 6,0 108-6,0-64 4,-1-7-2,-4-4 29,4-5-15,-1-8 0,1 2 5,1-1-21,0-3 0,0 5 0,0-8-12,1-3 2,11-3-58,4-6-42,1 1-35,1-4-137</inkml:trace>
  <inkml:trace contextRef="#ctx0" brushRef="#br0" timeOffset="59276.0394">27773 2061 483,'0'0'69,"0"0"59,0 0-19,-1-81-54,13 62-51,6 3 16,2 0-20,5 4 0,-1 4 0,-1 7 0,-3 1 1,-1 0 0,-3 13 4,-3 11-5,-6 9 0,-4-1 7,-3 4-19,-4 0 12,-17-4-16,-3 0 13,-2-9-52,6-5 34,4-8 11,8-6 6,3-2 4,5-2 2,0 0-1,0 0 28,6 0-28,9-8-2,6-1-5,0 9-3,0 0 4,1 0 5,-4 18 0,0 3 10,-3 4-9,-6 3 26,-5-3-24,-2-2 9,-2-2-5,0-2-7,0-3 0,-6-1 3,-5-3 7,-2 0-10,-3 0 0,0-3-27,-1-5 1,-1 0-58,1-4-57,2 0-51,2 0-100</inkml:trace>
  <inkml:trace contextRef="#ctx0" brushRef="#br0" timeOffset="59962.0996">28552 2084 749,'0'0'86,"0"0"-4,0 0-82,0 0-5,0 0-4,-43 93-5,31-52 14,0-2 0,0-5 1,-1-2-2,2-5 1,-2-3 0,4-3 4,0-2 4,3-3-8,2-3 0,2-5-22,2-3 16,0-4-53,0-1-5,6-3 59,5-12 5,1-6 2,4-5 0,-1-5 6,4-6 4,2-5-12,2-1 0,2-6-1,2-2 8,3 2-7,-2 0 6,-3 15 1,-7 10 39,-6 12 11,-8 7-18,0 5 9,-3 0-47,4 4-2,2 22-9,2 15 10,-2 7 14,-4 5-6,0-1 3,2-6 4,-2-5-4,0-7-11,1-3 0,1 1 2,1-2-2,3-2 0,2-7-11,2-5-1,-1-6-59,-1-2-28,-3-5-72,-4-3-113</inkml:trace>
  <inkml:trace contextRef="#ctx0" brushRef="#br0" timeOffset="60165.062">28608 2267 628,'0'0'61,"0"0"-61,0 0-2,0 0-11,0 0 13,0 0 0,77 0 0,-50 0-11,1-3 8,1 2-102,-1-1-196</inkml:trace>
  <inkml:trace contextRef="#ctx0" brushRef="#br0" timeOffset="60633.5222">29237 2094 413,'0'0'9,"0"0"64,0 0-17,0 0-5,-34-90 7,17 77-32,-3 0 6,0 1 3,5 5-32,5 4 30,3 3-31,2 0-2,0 0 0,1 10-36,-1 8 27,2 5 5,2 4-7,1 5 6,0 1 5,0 3 0,9-3-7,8 0 11,2-3-4,3-4 0,-4 1 1,1-5-3,-1 1 2,-7-5 0,-4-2-1,-2-2 2,-5 0-1,0-2 11,-2 1-10,-13 3 37,-4-5-25,1 2-12,-6-8 6,2-3-7,0-2-17,-3 0-22,5 0-31,0-6-18,7-5-185</inkml:trace>
  <inkml:trace contextRef="#ctx0" brushRef="#br0" timeOffset="61032.1055">29579 2095 500,'0'0'156,"0"0"-49,0 0 14,0 0-51,0 0-47,0 0 10,-11-8-33,19 6 6,5 1-13,11-2-4,6 1 11,6 0 0,0-2-8,-4 0 4,-2 1-28,-8 0-15,-2-1-46,-5 3-133,-6-2-196</inkml:trace>
  <inkml:trace contextRef="#ctx0" brushRef="#br0" timeOffset="61250.0684">29728 2063 112,'0'0'102,"0"0"-39,0 0 17,-18 99-1,13-71-37,0-2 26,2-2-58,0-1 54,-2 1-20,1 1-8,-2 1-4,-3 1-28,4-1 4,1-2-8,-1 0-28,2-6-24,-1-1-57,-1-5-108</inkml:trace>
  <inkml:trace contextRef="#ctx0" brushRef="#br0" timeOffset="61449.7375">29539 2476 305,'0'0'0,"0"0"0,0 0 14,0 0 44,85-7 20,-56 4-8,0 1-28,0-1-39,3 2 29,-1-1-31,2 0 2,1-1-6,-1 0-44,2-5-184</inkml:trace>
  <inkml:trace contextRef="#ctx0" brushRef="#br0" timeOffset="61960.0653">30315 2074 283,'0'0'118,"0"0"-7,0 0 2,0 0 15,-32-78-45,12 73-14,0 5-29,-3 0-36,4 0-5,3 13 1,2 5-11,1 6 2,5 2 3,2-1 6,2-2-4,2-4 4,2 1-3,0-5 1,0 4 1,5 1-1,10-2 4,4 1-2,5 0 0,-1 0 0,0-1-4,0 3-5,-7-1 9,-1 1-8,-5 2 9,-2 0-1,-1-2 7,-2 0 0,-4-3-7,1 0 3,-2-3 8,0-1 8,-9 0-11,-15 0-1,-3-2 5,-3-2-10,-3-1-4,-2-2-18,-4-3-25,-4-4-55,-1 0-126,3 0-199</inkml:trace>
  <inkml:trace contextRef="#ctx0" brushRef="#br0" timeOffset="68822.6615">8126 3488 311,'0'0'108,"0"0"-99,0 0-7,0 0 1,0 0 31,0 0 5,0 0-32,21 32 45,-12-30-11,2-2-30,3 0 28,0 0-24,2 0 4,5-4 3,0-10-17,1-4-5,-2-1 0,2-4 4,-4-1-14,-3-1 10,-2-5 0,-5 1-1,-2 0-2,-3 1 3,-3-1 0,0 2 1,-5 1-6,-8 2 5,-5 0 0,-1 2 0,-4 4 3,2 3-3,-1 7 9,0 3-7,1 5 31,0 0-28,0 2-4,1 18-2,3 8 7,3 11-6,4 11 0,7 11 3,3 4 34,0 5-37,15-6 17,8-8 10,3-5-24,4-7 0,8-2-3,0-3 0,-1-3 6,-1-1-6,0-8-2,-1-1-1,-2-8-124,-7-9-66</inkml:trace>
  <inkml:trace contextRef="#ctx0" brushRef="#br0" timeOffset="69201.0593">8777 3309 481,'0'0'2,"0"0"6,0 0 15,89-3-23,-59 3 0,0-3 7,-2 2-4,-4 1-6,-6-2-38,-7 2-254</inkml:trace>
  <inkml:trace contextRef="#ctx0" brushRef="#br0" timeOffset="69400.3505">8796 3548 241,'0'0'67,"0"0"-19,98-15 19,-59 3-49,-1-3-16,-4 2-4,-7 0-171</inkml:trace>
  <inkml:trace contextRef="#ctx0" brushRef="#br0" timeOffset="69880.0641">9187 3121 667,'0'0'43,"0"0"26,0 0-69,0 0 5,52-82 12,-31 72-17,-3 4 0,3 6 0,-2 0-1,1 15 1,-1 10 25,-5 8-19,-6 5 18,-6 4-20,-2 1-4,0-1 0,-10-1 9,-1-5-11,-4-4 2,5-3 0,1-5 2,-3 3-2,6 2 0,-5-2-3,-2 2 8,3-4-6,2-5 1,5-1-13,3-2 0,0-2-145,1-3-123</inkml:trace>
  <inkml:trace contextRef="#ctx0" brushRef="#br0" timeOffset="70085.0643">9368 3882 848,'0'0'145,"0"0"-145,0 0-2,0 0-16,0 0-34,0 0-85,0 0-39,-5 9-89</inkml:trace>
  <inkml:trace contextRef="#ctx0" brushRef="#br0" timeOffset="107755.0846">7682 4838 486,'0'0'68,"0"0"-36,0 0-30,0 0 37,0 0 6,0 0-17,0 0 26,-59-83 1,49 79-19,-2-4 17,3 4-41,-4 1 7,-4 0-19,1 3 0,-3 0-8,-1 10 8,-1 10 0,-1 7-6,5 6 2,3 8 3,0 5-6,6 3 7,5-6 10,3-2-3,0-9-6,6-3-1,13-4 5,6-4-9,5-3 4,3-6 0,4-5-10,6-2 10,-3-5-34,2 0-17,0 0-27,-3-12-106,-3-9-220</inkml:trace>
  <inkml:trace contextRef="#ctx0" brushRef="#br0" timeOffset="108523.9067">7959 4960 423,'0'0'151,"0"0"-136,0 0-10,0 0 4,0 0 25,0 0 17,7 13-30,-2-13 11,1 0-16,2 0 32,2 0-20,2-3-18,-3-10 21,9-5-22,-3-8-6,1-5 1,1-4-1,-4-2-6,-1-1-3,-6 3-16,1 4 17,-4 2 5,-3 9 0,0 5 0,0 5 2,0 5-2,0 4 7,0 1 0,0 0 20,0 1-27,0 19-2,0 13-14,0 12 15,0 3 1,0 2 0,0 1 3,0-5 10,0-6-12,0 1 1,0-10-2,0-3 5,0-5-5,0-6 0,0-2 2,0-6-4,0-3 2,2-6 0,-2 0-3,1 0-10,2 0 10,2-15 0,1-9-30,4-6 29,-1 0-5,5 0 9,-3 6-2,0 4-2,-2 5 1,3 4 3,-3 3-1,1 5-7,2 3 8,5 0-6,0 1-6,0 14 6,4 1 6,-2 7 0,-4-3 0,0 1 3,-3-3 1,-3 0-3,1-2 9,1-1-7,-1-2-3,2-5 0,3 3 2,1-5-6,1-2 4,5 0-50,2-4-78,3-2-203</inkml:trace>
  <inkml:trace contextRef="#ctx0" brushRef="#br0" timeOffset="109044.0893">8680 4984 461,'0'0'284,"0"0"-282,0 0-1,0 0-1,0 0 0,0 0 36,22 25-24,-10-21 26,2-3-9,0-1-21,3 0 27,-1 0-28,-1 0-1,0 0 6,-3-9-5,3 0-7,-5-3 0,-2-2 3,2 0-6,-7-1 5,-3 1-2,0-1 9,0 1-2,-6 2-7,-7 0 0,-1 6 0,-2 6 1,-1 0-1,-2 0 0,0 16-5,5 7 6,1 8-2,1 1-4,6-1 4,3-3-3,3-4 4,0-2 0,6-6-6,10-1-11,-1-4 1,5-8 11,-2-1-73,1-2 4,5 0-72,0 0-107</inkml:trace>
  <inkml:trace contextRef="#ctx0" brushRef="#br0" timeOffset="109959.1022">9341 4900 319,'0'0'202,"0"0"-103,0 0-41,0 0 12,-100 10-27,76 10-24,4 1-1,4 3-11,7 0 0,4-4-7,4 0 11,1-4-16,0-3 5,0-3 0,9-3-5,6-3 13,4 0-8,5-4 0,3 0 6,3-4-3,3-9-3,-1-5 0,0-3 0,-5-5-82,-8-1 13,-1-1 23,-9-5-8,-1 1 45,-1-5 1,-7 0 8,0 2 0,0 1 11,0-2-11,-7 1 38,1 3-30,-2 4-4,5 6 10,0 9 5,1 6 11,2 6-20,0 1 13,0 0-22,0 22 14,2 14 40,9 6-16,2 4-20,-3 2 28,1-2-47,-1-4 25,-2-4-9,-1-6-7,-1-4-1,-3-5-8,0-2 2,0-5 4,-3-4-4,0-1-2,0-4 0,0-2-2,0-4-5,0-1-13,1 0 12,4-7-5,1-10-6,3-4 2,4 0-4,2-3 4,5 2 14,-1-1 3,2-1 0,-3 3 4,-5 3-3,-2 2-1,-2 8 3,-5 3 13,-1 2-18,-3 3 2,0 0-6,0 0-13,0 13-57,-6 7 76,-4 0 7,7 2-7,-2 3 57,1-3-22,4 1-15,0-4-8,0 1-12,7-4 0,8 1 0,0-5 2,3-1-14,3-6 3,-5-5-85,-1 2-44,-3-2-248</inkml:trace>
  <inkml:trace contextRef="#ctx0" brushRef="#br0" timeOffset="110725.9499">10882 4729 525,'0'0'177,"0"0"-59,0 0-66,0 0-27,0 0-25,0 0-9,0 2 2,0-2 7,10 2 0,2-2 15,4 0-13,1 0 18,5-17-17,-1-1 14,-1-4-14,-3-4-3,-4 0 6,-6-1 5,-5-3-10,-2 2-1,0-7 0,-14 5-13,-7 3 9,-1 3-7,-5 3 11,0 4-3,8 8 11,7 6-8,4 3 7,-1 5 7,3 22-20,-1 15 6,2 11 0,5 7 12,0-2-6,2-3-4,13-3 16,3-6-4,0-7-7,1-3-7,-1-6 0,-2 1 6,4 0-6,-2-4 0,-2-4-2,5-6-75,-2-8 5,1-9-106,-1 0-163</inkml:trace>
  <inkml:trace contextRef="#ctx0" brushRef="#br0" timeOffset="111371.0916">11526 4644 472,'0'0'141,"0"0"-83,0 0-35,0 0-13,0 0 26,0 0-28,0 0-8,33 0 25,-15 0-21,1 0 11,1-7-15,1 2 6,-2 4 1,1-1-7,-4 2-17,-3 0-84,-5 0-117</inkml:trace>
  <inkml:trace contextRef="#ctx0" brushRef="#br0" timeOffset="111573.0954">11514 4797 340,'0'0'2,"0"0"-2,0 0 2,0 0 19,0 0 59,0 0-58,75 17 7,-50-20-4,4-6-11,-4 1-14,3 0 0,2 1-63,0 3-126</inkml:trace>
  <inkml:trace contextRef="#ctx0" brushRef="#br0" timeOffset="111879.1441">12156 4656 541,'0'0'115,"0"0"-113,0 0 48,0 0 9,0 0-50,0 0 18,4 0-27,10 0 2,5 0 24,3-4-21,7-4 5,-5 1-9,4-1 4,-1 3-10,-6 2-88,-6 2-93,-5 1-251</inkml:trace>
  <inkml:trace contextRef="#ctx0" brushRef="#br0" timeOffset="112074.5849">12151 4758 285,'0'0'52,"0"0"-42,0 0-6,0 0-3,0 0 31,0 0 27,51 35-14,-24-35 26,3 0-48,1 0-13,2-6-20,-2 0-4,1 3-15,-4-4-161</inkml:trace>
  <inkml:trace contextRef="#ctx0" brushRef="#br0" timeOffset="112621.033">12842 4396 231,'0'0'415,"0"0"-325,0 0-68,0 0-20,0 0 9,0 0 5,2 99 63,-2-50-40,-2 0-22,-2-5 21,1-5-38,0-5 0,3-1 3,0-1-2,0-2-1,0-3 0,0-5-15,0-3 13,0-6-45,0-7-82,1-3-96</inkml:trace>
  <inkml:trace contextRef="#ctx0" brushRef="#br0" timeOffset="113474.0969">13678 4807 963,'0'0'27,"0"0"-9,0 0-21,0 0 3,0 0-54,0 0-66,-18 31-11,-3-22-108</inkml:trace>
  <inkml:trace contextRef="#ctx0" brushRef="#br0" timeOffset="115233.0989">1833 6685 249,'0'0'252,"0"0"-197,0 0 12,0 0-3,0 0 28,0 0-19,3-42-45,-3 36 25,-3-2-33,-7 1 0,1-1 1,-4 1-14,-4-1-12,2-1 5,-6 3-1,-1 2-5,-5 1 6,-3 3-22,2 0 17,1 0-38,6 4 3,3 6-18,6 1 24,2 3 28,10 5-3,0 8 9,0 4-12,4 6 12,16 4 0,8 4 0,8 5-4,10-2-4,-1-3 8,7-6-12,-7-3 8,-5-3-13,-7-3 17,-8 3-1,-2-7 3,-10-5-3,-4-1 2,-9-5-1,0-2 22,-3 1 24,-15-2 15,-6-3-18,-7 0-41,-3-3 19,-2-4-19,3-2 2,5 0-8,1 0 1,4 0-27,4 0-29,7 0-112,0 0-162</inkml:trace>
  <inkml:trace contextRef="#ctx0" brushRef="#br0" timeOffset="116455.9431">2282 6980 561,'0'0'158,"0"0"-94,0 0-19,0 0 20,0 0-45,-91-9-9,79 24-11,-1 3-3,1 8-2,1 5 5,3 1 0,5 2-6,3-3 5,0-6 1,10-2 0,2-7-19,9-5 18,-3-2-10,1-8-16,1-1 22,-1 0-57,2 0 20,-3-15 19,1-4-23,-5-5-5,-4-3 11,-4 2 2,-3-3 38,-3 1 0,0 1 2,-6 7 32,-6 3-28,3 8 9,2 3-7,2-3 32,2 8-5,3 0-35,0 0-4,0 0-11,0 0-1,12 3 16,0-3 0,6 5 0,0-5 20,3-1-15,3-16 6,-2-7-11,0 0 10,-5-3-10,-5 0 0,1-2 1,-8 2 27,-2 0-13,-3 0 32,0 1 3,0-2-35,0 4 4,0 1-19,-3 8 0,0 4 21,-2 7-13,5 4 42,-3 0-28,3 4-22,0 22-5,-3 15-12,3 10 17,0 9 0,0 3 3,-4-2-3,4-6 0,0-5 2,0-10-8,4-7 6,8-2 0,-1-10-1,2-5-1,2-4-2,3-7-16,-3-5-35,3 0 2,-3-3-8,1-14 42,-1-7 16,0 0-25,-5-1 20,-2 3 7,-1 4 2,-4 6 31,0 3 42,5-3-29,2 5-45,5 2 0,3 2 0,0 3-1,1 0-3,-1 0 0,-3 6 4,-6 5 0,0-1 3,-5 2 3,-2-1-6,-2 1 19,0 0-14,0-3 26,0-1-28,-2-5 0,0-2-3,2-1-7,0 0-30,0-18 13,5-12-46,9-4 36,5 4-13,-5 9 35,-5 11 12,-1 8 36,0 2 10,6 0-46,3 11 1,4 6-1,-7 4 31,2 1 22,-4 2 1,6 4-52,-2 0 7,2 4-9,2-6-15,-1-1-42,-5-12-100,2-6-41,-4-7-168</inkml:trace>
  <inkml:trace contextRef="#ctx0" brushRef="#br0" timeOffset="117183.0927">1304 6632 428,'0'0'146,"0"0"-69,0 0-19,0 0 6,0 0-46,0 0 15,-3 14-33,3 19 0,0 11 14,0 10-2,0 6 0,7 6-11,2 1 16,0-3-17,0-2 0,3-3 0,-5 7-6,-2 1 4,1-1 2,-3-6 0,7-14-44,1-10 16,-1-9-34,2-7-6,-3-11-2,-3-9-140</inkml:trace>
  <inkml:trace contextRef="#ctx0" brushRef="#br0" timeOffset="118006.4047">1214 6631 400,'0'0'24,"0"0"-5,0 0 20,0 0 4,0 0 19,0 0-34,91-84-6,-64 73 26,3 1-25,7-3-1,11 0-19,7-8 10,15-2-13,15-5 1,14 0 4,4 1-4,-2 4-1,-9 6 0,-11 2-3,-8 6 7,-6 6-8,-7 3 4,-2 0 0,-7 0-2,4 0 7,-7 5-5,-5 2 0,-7 2-4,0-2 4,-6 1 0,-5 0 0,-1-1 1,-5 0-1,-2 0 0,2-3-4,-1 0 8,1-1-4,-2 1 0,1 0 4,-2-2-5,-4 0 1,6 0 0,-11 1 2,-2 0 12,-1 3-10,-1-1 11,2 4 2,2 1 25,2 1-37,-1 3 5,1 5-4,2 3 12,0 11-11,4 11 8,1 9-14,-1 7 22,-3 0-13,-1-1-10,-1 1 0,-1-1 19,5-4-19,0 1 0,-3-5 8,5-2-9,-4-6 7,1-1-6,-5-1 0,-2-1 8,-6 1-8,0-6 0,0-5 4,0-4 1,0-7-1,0-5-4,0-4 0,0-7-55,3-3-40,3-2-114,-3-19-169</inkml:trace>
  <inkml:trace contextRef="#ctx0" brushRef="#br0" timeOffset="118591.1011">1487 7582 365,'0'0'97,"0"0"-93,0 0 9,0 0 7,0 0 28,0 0-15,96 6 25,-47-4-38,15-2 4,6 0-4,9 0-12,3 0-6,2 0 12,10 0 9,0 0 3,0 0-24,1-2-2,-5-5 0,1-4 8,-3-4-8,-2 1 0,-7-2 1,-13 1-14,-11 4 12,-16 2-39,-15 5 38,-14 4-75,-7 0-100</inkml:trace>
  <inkml:trace contextRef="#ctx0" brushRef="#br0" timeOffset="126064.1066">8598 6591 422,'0'0'120,"0"0"-39,0 0-3,0 0 6,0 0-66,0 0 7,0 0 3,0 0-14,3-2 38,-3 2-34,0 0-4,0 0-14,-2 2-6,-13 11 3,-7 5 1,-8 3-30,-3 1 21,-4 1-52,-1-2 10,0-2 18,5-1-30,3-1 12,5-2 22,5-3-40,4-5 57,4-2 14,7 1 3,1-6 13,2 2-12,2-2 12,0 0 6,0 5-15,0 2-4,2 8-3,10 3 0,12 11 30,6 2-24,7 3 9,5-2-6,7-1-4,-1-1 6,-2-2-11,-7 1 0,-6-1 0,-6-2 1,-8-5-2,-6-3-5,-8-3-71,-5-1-52,0-2-147</inkml:trace>
  <inkml:trace contextRef="#ctx0" brushRef="#br0" timeOffset="126887.107">9170 6509 349,'0'0'152,"0"0"-72,0 0 36,0 0-44,0 0-16,0 0-53,-14 6 8,9 18-17,1 10 10,1 6-4,3 5 15,0-3-12,0 0-3,10-3 0,11-3 1,6-2-5,7-6 6,4-6-2,6-5 2,1-9-2,-3-8-3,-1 0-6,-2-8 7,-6-9-4,-3-5 6,-2-2 0,-1-5-7,0-2 6,-4-1 1,-4-1 0,-3 0 2,-2 0-3,-5-2 1,-1 4-4,-5-1-7,-3 5-65,0 3-16,-8 7-23,-9 6-168</inkml:trace>
  <inkml:trace contextRef="#ctx0" brushRef="#br0" timeOffset="127353.1112">9442 6604 475,'0'0'120,"0"0"-64,0 0-49,0 0-3,0 0 7,-2 81-6,2-42 21,2 6-16,1-2-3,0 0 6,-3-1-10,0-1-3,0-1 2,0 1 6,0-2-8,0-3 0,0-5 2,0-5-17,0-1-3,0-11-31,0 2 0,3-9-107,6-7-88</inkml:trace>
  <inkml:trace contextRef="#ctx0" brushRef="#br0" timeOffset="127924.0376">10020 6381 674,'0'0'58,"0"0"-18,0 0-31,0 0 39,0 0-34,0 0-12,1 21 10,-1 13-4,0 10 48,0 7-39,0 1-8,0 0-5,0 2-4,0 2 0,0 0 7,0 0-2,0-3-5,0-6 0,0-3 4,0-5-8,0-1 4,0 1 0,0-5-6,0-5-10,0-5 11,0-7-78,4-8-36,7-9-21,2 0-232</inkml:trace>
  <inkml:trace contextRef="#ctx0" brushRef="#br0" timeOffset="128298.0421">10491 6725 755,'0'0'196,"0"0"-183,0 0 1,0 0-14,0 0-3,0 0 3,34-15 0,-13 8 3,2 4-6,-1 0 9,-4 2-6,6 1 0,-2 0-35,-1 0 0,-3 0-136,-5 0-191</inkml:trace>
  <inkml:trace contextRef="#ctx0" brushRef="#br0" timeOffset="128496.0283">10462 6908 670,'0'0'0,"0"0"-5,0 0-2,0 0 7,83 23 0,-56-23 12,1 0 4,-1 0-2,-4-8-13,0 2-1,-5 0-45,0 3-138</inkml:trace>
  <inkml:trace contextRef="#ctx0" brushRef="#br0" timeOffset="131716.1074">12328 6405 433,'0'0'140,"0"0"-75,0 0 76,0 0-56,0 0-18,0 0-39,0 0-27,0 0 30,0-6-20,0 6-10,0 18-1,0 11-6,0 12 6,1 6 0,-1 3 7,0-2-5,0-2-2,0 0 0,0-5-3,0-1-21,0-2-13,0-6-42,0 3-140,0-4-197</inkml:trace>
  <inkml:trace contextRef="#ctx0" brushRef="#br0" timeOffset="132105.9583">11816 6993 538,'0'0'32,"0"0"-17,0 0 6,0 0 39,0 0-5,101 42 20,-54-32-28,9-3 0,7-4-19,13-3-19,3 0 17,8 0-26,2 0 0,-4 0 3,1-6 3,-9-1-6,-10-1 0,-7 5 5,-13 3-21,-14 0-9,-6 0-85,-14 4-63,-8 6-157</inkml:trace>
  <inkml:trace contextRef="#ctx0" brushRef="#br0" timeOffset="132807.108">11981 7393 546,'0'0'71,"0"0"-53,0 0 32,0 0-40,0 0 16,0 0-25,-17 103 21,12-58 7,4-2 16,-1-1-26,-1-3 5,3-3 11,-1 0-30,-1 0 31,-1-1-22,0-2-12,1-4 8,1-5-4,-1-5-6,-1-7 0,2-1 11,-3-2-8,1-3 3,1-2 2,1-4 42,-4 0-42,-2 0 30,-8-9-36,-3-5 18,-4-8-32,-4-4 12,-4 1-20,-2-4 10,-1 2-48,-3 2 15,3 2-12,2 8-69,4 4 26,5 4-97</inkml:trace>
  <inkml:trace contextRef="#ctx0" brushRef="#br0" timeOffset="133215.1106">12146 7401 293,'0'0'129,"0"0"-27,0 0 1,88-15-70,-54 11 45,7-1-67,3 3-3,3-5 15,4 1-14,5-2-9,2-3 0,-2 2 15,-5 3-17,-6 1 2,-14 5 0,-10 0-2,-6 0 2,-10 0-94,-5 11-84,0 2-343</inkml:trace>
  <inkml:trace contextRef="#ctx0" brushRef="#br0" timeOffset="133786.1066">12250 7558 283,'0'0'64,"0"0"29,0 0 15,0 0-18,86-52 12,-66 42-40,2 4 9,2 2-47,-3 1-23,0 3 13,-3 0-14,-3 6 0,-5 11-1,-3 2-48,-5 2 38,-2 0-47,-6 3 9,-18-4 43,-1-1-54,0-5 42,4-4 17,9-2-16,6-5 17,6-2 0,0-1-20,6 0-2,13 0-15,5 0 37,1 0 0,1 0 3,1 0-3,-4 5 41,-6 13-21,-1-3 15,-10 2-34,-6 1 39,0-3 42,0 3-51,-13 1 7,-5-1-22,-6-3-6,-4 1 32,-2-3-40,-3-4 7,-1 0-7,1-4 14,0-5-20,2 0 4,2 0-64,4-8-44,4-5-151</inkml:trace>
  <inkml:trace contextRef="#ctx0" brushRef="#br0" timeOffset="135004.1019">13942 6399 390,'0'0'182,"0"0"-120,0 0 4,0 0-25,0 0 21,0 0-51,-14 14-9,-2 2 37,-6 4-30,-5 1 29,-3 3-35,-6 5 8,-4-1-22,-3 2-13,-1 0-30,5-6-17,4-1-78,8-6 4,4-7-5,7-1 104,6-4 46,3-4 8,7 1 26,0 0 43,0 3-38,2 4-35,16 6 23,7 0 43,7 0-5,5 2-34,6-3 6,1 0 8,0 3-44,-2-1 4,-6 5-5,-3-3 0,-6-1-10,-5 0-38,-5-2-91,-3 0-188</inkml:trace>
  <inkml:trace contextRef="#ctx0" brushRef="#br0" timeOffset="135679.7773">14344 6423 711,'0'0'70,"0"0"-56,0 0-1,0 0-1,-65 111-8,56-65 6,8-10-8,1-5 28,0-3-30,19-14 0,9 4-1,5-5 11,0-6-10,-2-2 0,1-5-27,-4 0 25,2 0-5,-2-7 7,0-8-11,-1-6 2,-1-1 4,-4-2 3,0-5-14,-5 1 15,-4-3 2,-4 0 1,-3 7 18,-4 4 4,-2 6 14,0 3-3,0 6-10,0 4 10,0 1-32,0 3-3,0 19-32,-2 10-2,-1 4 33,-1-5 1,-1 0 0,2-6-1,3-4 1,0 2-35,0-7-56,17 1-89,5-3-129</inkml:trace>
  <inkml:trace contextRef="#ctx0" brushRef="#br0" timeOffset="135933.7951">15013 6616 714,'0'0'0,"0"0"-15,0 0 15,0 0 2,4 77 4,-4-56-6,0 0 0,0 1 1,0 1-5,0 1 6,0 0-2,0-6 0,0-6-56,0-4-87,3-8-125</inkml:trace>
  <inkml:trace contextRef="#ctx0" brushRef="#br0" timeOffset="136375.1173">15325 6172 744,'0'0'10,"0"0"40,0 0 47,0 0-85,0 0-12,0 0-3,-9 41 0,9 2 3,0 7 24,0-1-2,0 1 2,0 0-17,0 1-7,0 3 0,-2-3 0,-1-4-1,-3-5 1,3-6 0,-3 1-1,-1-3 8,1-1-13,0-6 6,2-4-42,2-7 9,2-7-123,0-7-142</inkml:trace>
  <inkml:trace contextRef="#ctx0" brushRef="#br0" timeOffset="137417.3439">16302 6474 443,'0'0'245,"0"0"-200,0 0-42,0 0 32,0 0-35,0 0 15,49 0 17,-14 0 27,7 0-15,5-6-9,2-1-28,-1 1-6,0-3-1,-3 2 4,-5 2-15,-6 2 11,-7 1-59,-5 1-56,-8 1-99,-7-2-150</inkml:trace>
  <inkml:trace contextRef="#ctx0" brushRef="#br0" timeOffset="137693.3289">16563 6273 540,'0'0'66,"0"0"-65,0 0 17,0 0-4,-33 81 48,25-51-45,3 0 29,2-1-24,1-2-5,2-3 5,0 0-19,0-3-5,0-5 2,2 1-93,8-5-93,2-6-361</inkml:trace>
  <inkml:trace contextRef="#ctx0" brushRef="#br0" timeOffset="138925.2507">18197 6095 625,'0'0'33,"0"0"77,0 0 2,0 0-67,0 0 10,0 0-52,-8-3 3,4 15-12,0 9 1,0 12 5,0 6 0,-2 9 0,1 5-3,-1 1 3,2 1 0,1 0-2,2 6 8,-1 3-6,-4 10 0,0 1 4,-3 2-5,-3 0 1,0-5 0,-2-3 2,0-7 3,-1-4-5,5-6 0,-1-1 2,-2-3-9,-1-7 7,3-4 0,0-16 3,3-7 4,5-8-7,2-6 0,-1 0 12,2 0-3,-1 0-5,-3 0-3,-1-12-2,-1-7-5,-3-4-6,-4-4-8,-2-3 0,-6-2 9,-3-3 1,-2 2-48,0-3-7,-4 0-45,0 0-27,-1-6-171</inkml:trace>
  <inkml:trace contextRef="#ctx0" brushRef="#br0" timeOffset="139449.1117">18341 6128 398,'0'0'62,"0"0"7,94-38-6,-50 28 4,1 1-24,5 4-21,2 0 33,5-2-46,4 1 12,9 2-14,7 1 7,6 2-4,1 1-10,0 0 2,-3 0-4,-3 0 5,-11 0-3,-15 5 0,-19 1-19,-18 0 13,-10 2-56,-5 4-49,0 0-5,-10 0-82</inkml:trace>
  <inkml:trace contextRef="#ctx0" brushRef="#br0" timeOffset="140035.8987">18570 6390 414,'0'0'61,"0"0"-24,0 0-3,0 0 38,0 0-48,0 0 51,80-83-17,-60 73-13,-2 2 26,-5 5-64,3 1 4,1 2-11,2 0 6,2 4-10,-6 10 4,0 8 0,-6 2-5,-5 1-10,-4 2 15,0 2-8,-6-1-21,-11 0 26,-7-1-44,-2-8 8,-4 7 29,-1-3-35,1-2 29,6-5 15,5-2-20,10-3 20,6-6 1,3 1 0,0-2-16,9-3 32,12 1-8,6-2 29,7 0-28,8 0 11,2 0-20,0 0 8,-1-2-1,-1 2 0,-5 0-7,-5 0 0,-4 0-14,-4 0-7,-6 3-60,-8 6-110</inkml:trace>
  <inkml:trace contextRef="#ctx0" brushRef="#br0" timeOffset="140381.114">18253 6974 159,'0'0'550,"0"0"-550,0 0 0,0 0 0,0 0 60,91 0-18,-46-4-16,7-1 55,5 0-68,4 1 7,3 1-13,4 3 10,-3-3-13,-1-1-4,-1-1 0,-5-5-11,-1 2 7,-11 0-58,-4 5-86,-11-3-53,-10-1-182</inkml:trace>
  <inkml:trace contextRef="#ctx0" brushRef="#br0" timeOffset="141050.1289">18640 7081 541,'0'0'74,"0"0"-69,0 0 61,0 0-29,94-54-2,-70 46-4,-2 3-20,-2 3 37,-1 2-41,-4 0 1,-2 9-8,-4 7 8,-3 5-8,-6 0 0,0 5-29,0-1 8,-12-2-86,-4 1 21,-5-2-36,-1-4-19,-2-4 27,1-2-19</inkml:trace>
  <inkml:trace contextRef="#ctx0" brushRef="#br0" timeOffset="141290.1172">18759 7277 29,'0'0'124,"0"0"-53,0 0 1,85 54 14,-68-36-47,-1 1 34,-2 1-19,-3 0-30,-2-2 76,-2-2-86,-7-1 14,0 0 26,-4 1-30,-15-3 18,-7-1-22,-2-3-19,-3-3 9,-2-2-10,0-2-31,-4-2-1,1 0-74,2 0-15,1-3-193</inkml:trace>
  <inkml:trace contextRef="#ctx0" brushRef="#br0" timeOffset="142662.0349">20576 6283 362,'0'0'116,"0"0"-93,0 0 84,0 0-49,0 0-5,0 0-49,-22 35 4,-4-10 23,-9 4-18,-2 1-13,-4-1 4,1-3-4,0 1-10,2-6-44,4-3-17,4-2 35,7-4-21,6-4 0,5-4 56,6-2-7,2-2 8,1 0 11,3 1-6,0 5-1,0 3-1,7 8-3,9 1 50,6 0-19,0 3 5,3-3-15,0 3-16,0 2 8,3-4-13,2 7 0,1-8-1,-1-1-67,-3-1-140</inkml:trace>
  <inkml:trace contextRef="#ctx0" brushRef="#br0" timeOffset="143296.834">20934 6334 32,'0'0'516,"0"0"-434,0 0-38,0 0-1,0 0-43,0 0-21,-6 55 13,1-19 16,0 1-2,2 4 45,2-3-51,1-6 16,0-3-16,16-3 2,7-7-17,5-5 15,3-4-30,-1-6 22,-2-4-35,1 0 40,-3-2 3,1-11 0,-2-4-2,0-4 5,-1-3 4,-5-5 13,-3-1-16,-4 0 13,-4-2 26,-5 8-4,-2 3 26,-1 7-18,0 9-17,0 0 23,0 5-39,0 0-14,0 0-2,0 14-66,0 10 58,0 6 6,-1 1 4,-4-1-6,-1-1 9,1-2-3,5-4 0,0 1-80,4-3-70,21-3-70,4-1 85</inkml:trace>
  <inkml:trace contextRef="#ctx0" brushRef="#br0" timeOffset="143831.1417">21519 6679 132,'0'0'334,"0"0"-326,0 0 6,0 0 79,0 0 7,72-77-19,-60 70 4,0-1-34,-5 7-49,1 1 18,2 0-18,1 0-2,-2 13 0,1 5 3,-6 2-6,-4 1 2,0 0-8,0 0-2,-13 0 11,-3-3-3,-2 0-5,3-2-20,-3-2 20,4-2 5,1 1-14,3-3 7,4-1 12,-1 4-2,3-3 0,3-5-10,1 2 5,0-3-1,15-2 6,7-2 3,8 0 7,6 0 6,-2 0-6,0-8-8,-1 1-4,-6-2-34,1-2-50,2 0-21,-3-2-161</inkml:trace>
  <inkml:trace contextRef="#ctx0" brushRef="#br0" timeOffset="144528.126">22149 5977 489,'0'0'17,"0"0"76,0 0-25,0 0 9,0 0-74,0 0 4,-5-7-14,5 21-17,0 15 23,-1 12 1,-2 6 3,-2 3 22,4 2-18,-2 3-1,-1 6-2,-1 2 15,1 4 6,1 0 42,0-6-63,1-7 34,1-4-32,-2-10-3,-2 1 0,-1-2 3,2-2-6,-1-3 0,2-7 1,-3-6-11,0-6 10,3-1-12,-1-4 4,4-2-118,0-5-57,0-3-231</inkml:trace>
  <inkml:trace contextRef="#ctx0" brushRef="#br0" timeOffset="148677.1233">7467 9143 288,'0'0'207,"0"0"-84,0 0-16,0 0-31,0 0 11,0 0-50,4-3 2,-4 3 15,0 0-52,0 0 18,0 0-20,0 0 3,0 0-19,0 0-13,0 8-58,0 2-115,-4 4-347</inkml:trace>
  <inkml:trace contextRef="#ctx0" brushRef="#br0" timeOffset="148965.7043">7088 9610 225,'0'0'407,"0"0"-382,0 0-23,0 0 61,0 0-40,0 0-8,-3 4 10,3-2-22,0-1 6,0-1-9,0 3-6,0 2-41,0-4-114,4-1-240</inkml:trace>
  <inkml:trace contextRef="#ctx0" brushRef="#br0" timeOffset="149265.15">7819 9556 43,'0'0'532,"0"0"-457,0 0-43,0 0 48,0 0-45,0 0-34,0 19 6,0-17-4,0-1-3,0 0 0,0 1-22,0 1-43,-3-2-63,1 1-259</inkml:trace>
  <inkml:trace contextRef="#ctx0" brushRef="#br0" timeOffset="150286.1324">9115 9159 60,'0'0'381,"0"0"-321,0 0-22,0 0-12,0 0 22,0 0-24,24 50 17,-15-48 20,3-2-35,3 0 34,7 0-1,1-8-47,5-10 17,1-1-26,0-12-2,-3 5-1,-6-5 8,-4 0-12,-9-1 4,-1 2-9,-6 2 3,0 0 6,-9 5 0,-8 1-7,-3 1-7,-1 3 14,-2 3 0,1 5 1,0 0-5,2 7 4,1 3 0,-2 0-2,3 11 2,-1 13-1,2 8 1,2 5 0,8 9 7,2 1-5,5 8 4,0-1 7,11-1-3,5-1-10,7-1 0,4-2 4,-1-3 0,4-5-4,-3-8 0,1 3-1,-1-1-30,0-5-18,-6-2 43,1-8-11,1-9-16,-2-9-109,4-2-134</inkml:trace>
  <inkml:trace contextRef="#ctx0" brushRef="#br0" timeOffset="150606.1244">9799 9127 524,'0'0'55,"0"0"-2,0 0-10,0 0 19,89 0-5,-59-5-37,-2 2-3,1-2-13,-1-4-4,0 6 0,-8 3-55,-2 0-126</inkml:trace>
  <inkml:trace contextRef="#ctx0" brushRef="#br0" timeOffset="150809.1113">9829 9316 493,'0'0'125,"0"0"-125,0 0 0,0 0 20,0 0 21,86 9 2,-50-20-11,1 0-32,2-3-21,-8 8-85,-5-3-162</inkml:trace>
  <inkml:trace contextRef="#ctx0" brushRef="#br0" timeOffset="151743.1218">11210 8709 452,'0'0'108,"0"0"-22,0 0-18,0 0-20,0 0 11,0 0-40,0 0-14,0 26 2,0 13-3,5 12 22,1 7 4,-2 5-27,0-3 10,-1-1-11,0-7 0,2 3-2,2 3 3,-2 2-7,4 5 3,-2-11 1,-2-7-14,1-6-8,0-7-34,-1-1-38,0-4-43,-2-6-111</inkml:trace>
  <inkml:trace contextRef="#ctx0" brushRef="#br0" timeOffset="152791.9633">11731 8794 343,'0'0'191,"0"0"-95,0 0-54,0 0 26,0 0-68,0 0 4,-2 34 6,2-6 0,0 8 2,0 4 13,2 4-22,10-1 23,4-2-26,6-8 1,1-4-4,7-5 6,4-6-9,5-6 5,1-4-4,5-8-3,1 0 8,-1-5 0,-1-11 0,0-4 3,-3-1-3,-2-6 0,-3 3 11,-6-2-6,-3 0-1,-9 1 2,-2-4 13,-5-2-15,-1-1-4,-3-1 0,-5 3-76,-2 3-16,0 7-114</inkml:trace>
  <inkml:trace contextRef="#ctx0" brushRef="#br0" timeOffset="153186.1243">12137 8841 441,'0'0'145,"0"0"-125,0 0-19,0 0 21,0 0-1,1 84 19,2-47 18,0 5-38,-1-1 45,-2-2-38,0 0-10,0-3-14,0 0 5,0 2-8,0 0 0,0-1-43,0 1 34,-2-8-9,2-3-104,0-10 37,9-11-129,6-6-85</inkml:trace>
  <inkml:trace contextRef="#ctx0" brushRef="#br0" timeOffset="153796.1324">12742 8842 491,'0'0'63,"0"0"-28,0 0-29,0 0 17,0 0-23,0 0 0,0 0 5,2 3 2,7 3 18,4 6-2,4-5-22,3 1 30,10-2-20,3-2 0,6 1 11,0-2-16,-5-1-6,-4 1 0,0 2 0,-6 2 0,-1-1 0,-6 2 0,-5-3-5,-5 1 14,-2 0-9,-4-3 0,-1 5 4,0 7 4,-4 3-6,-20 3 3,-6 8 1,-7 1-2,-7 0-4,0 3 0,2-1 5,0-1-5,3 0 0,2-3-12,4-1-28,3-1-57,4-4 1,9 5-85,4-15-155</inkml:trace>
  <inkml:trace contextRef="#ctx0" brushRef="#br0" timeOffset="154623.1293">14097 8723 577,'0'0'142,"0"0"-68,0 0 1,0 0-59,0 0 5,0 0-21,0-1 8,0 8-8,-13 11 0,-7 5 0,-8 4 6,-8 1-1,-6 3-5,-3-3 0,1 1-6,0-2-3,8-2 8,4-2-26,5-5 24,6-2-45,7-3 19,4-5 14,6-1-2,1-3 9,3 2 3,0-1 3,1 5-14,15 2 27,4 2-11,8 5 28,4-5-21,5 1 21,3 0-15,2-3-8,-3 6-1,-1-1-1,-6 2-3,-5-1 0,-8-2 0,-1-2-13,-4-2-11,-1-1-42,-3-2 24,1-1-58,-2-4-85</inkml:trace>
  <inkml:trace contextRef="#ctx0" brushRef="#br0" timeOffset="155393.919">14818 8707 428,'0'0'120,"0"0"-54,0 0 6,0 0 19,0 0-89,0 0-2,-16 43 8,16-8-1,0 3 49,0 1-44,11-3-9,7-3 9,3-7-10,6-4-2,4-5 0,3-7 1,6-4 7,5-6 2,3 0-1,0-5-3,-2-9-6,-6-4 0,-5 2 0,-5-6-14,-4-4 7,-2-2 3,-4-6 0,-6 5-9,-3-2 15,-5 1-2,-4 0 0,-2 3 0,1 1-3,-1 5 3,0 4-110,0 7-44,-1 4-314</inkml:trace>
  <inkml:trace contextRef="#ctx0" brushRef="#br0" timeOffset="155784.143">15149 8699 286,'0'0'269,"0"0"-261,0 0 21,0 0 52,0 0-81,0 0 1,-18 63 26,16-27 5,2 5 57,-1 1-37,-2 2-34,0-4 12,-2 1-25,1-2-5,1-1 0,1-1-14,1 1 13,1-1-18,-3-5 19,3-6-3,0-5-54,0-7 4,0-2-53,7-12-54,4 0-142</inkml:trace>
  <inkml:trace contextRef="#ctx0" brushRef="#br0" timeOffset="156385.1294">15840 8483 677,'0'0'68,"0"0"15,0 0-28,0 0-8,0 0-47,0 0 0,-14 44 0,11 2 1,-2 9 22,-5 5-16,3 2 5,-2 1 4,-6 2-9,3 1-7,-3-4 13,0-3-2,4-5 4,1-4-15,3-4 2,2-4-6,2-6 4,-1-5-11,4-10-25,0-5-91,0-11-150</inkml:trace>
  <inkml:trace contextRef="#ctx0" brushRef="#br0" timeOffset="157265.1325">10348 10638 194,'0'0'414,"0"0"-411,0 0-3,0 0-1,85-8-1,-51 3 2,3 2 0,-4 3-7,-9 0-69,-9 0-232</inkml:trace>
  <inkml:trace contextRef="#ctx0" brushRef="#br0" timeOffset="157473.1199">10403 10862 155,'0'0'87,"0"0"-9,89-8-55,-54 0-23,-4-2-29,3 6-253</inkml:trace>
  <inkml:trace contextRef="#ctx0" brushRef="#br0" timeOffset="165242.1519">11777 10294 452,'0'0'113,"0"0"-33,0 0-43,0 0 37,0 0-22,0 0-33,0 0 36,0-3-34,0 3-7,0 0-14,0 16-7,0 12 7,0 19 0,0 7 3,0 6 14,0 1-16,0-7-1,0-6 0,0-8 8,0-5-17,0-3-5,4-7-59,2-1-30,-1-3-26,-1-3-178</inkml:trace>
  <inkml:trace contextRef="#ctx0" brushRef="#br0" timeOffset="165610.1331">11507 11077 101,'0'0'358,"0"0"-348,0 0-9,0 0 76,0 0-16,0 0-16,58 47 31,-24-44-21,10-3 7,9 0-29,4 0-31,0-6 23,1-5-22,-6 5-3,2 0 0,1 0 0,2 3-8,1-1-10,-3 1-54,-6 1 39,-11 2-95,-12 0-36,-10 0-100</inkml:trace>
  <inkml:trace contextRef="#ctx0" brushRef="#br0" timeOffset="166382.5077">11716 11378 349,'0'0'124,"0"0"-66,0 0 5,0 0 17,0 0 4,0 0-18,0-16-17,0 11 15,0 1-27,0-4-2,0 2-6,4-1-21,4-1-2,1 0-6,5 0 3,0-2 2,2 3-4,-1 2-1,3 4 0,0 1-4,1 0 3,1 3-3,1 12 4,-5 3-17,-5 3 17,-7 2-7,-4 1 0,0 3-22,-16 2 15,-7-1-8,0-6-3,-1-4 18,6-4 8,3-5-1,6-4 0,6-2-23,3-3-16,0 0-6,0 0-40,6 0 55,6 3 19,4 3 11,2 3-3,0 6 0,3 3 3,-3 0 0,-2 3 2,-4 0 5,-3 2 19,-3 5 30,-6 3 1,0 3-21,0-1 26,-15-4-37,-6-5-22,-6-3 30,-1-5-30,-5-2 7,2-4-9,-1-5 1,-2-5-4,3 0-24,4 0-34,0-9-69,5-1-107,0 8-153</inkml:trace>
  <inkml:trace contextRef="#ctx0" brushRef="#br0" timeOffset="168855.1339">12781 10230 293,'0'0'161,"0"0"-76,0 0 3,0 0 32,0 0-38,0 0-21,0 0 1,0-5-61,0 5 7,0 5-8,0 16-8,3 9 5,3 11 6,1 7-3,1 7 5,-1 8 6,-1 4-11,-1-4 0,1 3 3,-2-2 3,1-3-5,-1-1-1,-1-1 0,-1-4-32,-2-3 9,0 0-49,0-3 31,0-4 40,0-7-99,0-6-37,0-11-176</inkml:trace>
  <inkml:trace contextRef="#ctx0" brushRef="#br0" timeOffset="169602.1579">13333 10543 338,'0'0'99,"0"0"-67,0 0-22,0 0 23,0 0 24,-27 86-47,24-51 19,-1-1-5,4 2-18,0-6 13,0-6-17,10-6-2,5-3 5,2-3 4,5-4-9,2-7 0,2-1 2,2 0-4,0-12 2,2-6 0,-2-4-4,-1-2-7,-3-4 11,-4 0-7,-4-4 7,-4 0-3,-4 4 4,-2 1-1,-4 6 67,-2 4-10,0 4 30,0 4-34,0 4-18,0 5 21,0 0-39,0 0-17,0 20-2,0 5-20,0 7 22,3 3 0,-2-9 1,2-1-5,-1-2 4,1-4-4,6-1-4,0-1-65,3-6-60,2 0-54,3-3-286</inkml:trace>
  <inkml:trace contextRef="#ctx0" brushRef="#br0" timeOffset="169873.14">13973 10734 505,'0'0'19,"0"0"-14,0 0-5,0 0 34,0 0-7,0 87 13,-5-67-24,1-1 11,3 1-19,-1 1-2,-1 2-6,3 1 0,-1-2-55,-1-2 43,2-4-57,0-3-143,0-9-23</inkml:trace>
  <inkml:trace contextRef="#ctx0" brushRef="#br0" timeOffset="170613.1318">14156 10413 529,'0'0'41,"0"0"30,0 0-16,0 0-14,0 0-41,0 0-5,-10 0 5,28 0 10,1 3 23,2 4 11,6 0-23,2 2-9,0 1-3,-2-2-7,-2 2-2,-5 1 0,1-1 6,-3 3-9,-3-1 6,-1-3-2,-3 4-1,-2 1-5,-3 1 2,1 0-9,-5-1-2,-2-3 3,0 5 13,-2 0-2,-11 1 0,-4 3-33,-5 0 3,0 1 2,-3 3 1,-5 2 26,-3-2 1,-1-1-5,-1-1-28,7-1-63,4-4-37,11-5-85</inkml:trace>
  <inkml:trace contextRef="#ctx0" brushRef="#br0" timeOffset="171447.1231">15122 10371 518,'0'0'177,"0"0"-107,0 0-34,0 0 27,0 0-61,0 0 5,-12 27 8,-7-2-10,-8 0 2,-8 5-7,-4 1 2,0 0-15,1-1 6,7-12-31,4 3-3,7-6-53,4-4 48,5-1 25,7-5-1,2-4 19,2-1 3,0 5 0,0-4 4,6 2 3,8 5 15,7-1 3,1 5-15,2 5 31,3-1-15,1 1 7,4 1-24,-1 0 1,-1-1-10,-2-1 0,-2-2-17,-6-2-28,-2-3-46,0-2 17,-6-2-30,1-4-90,-3 1 31</inkml:trace>
  <inkml:trace contextRef="#ctx0" brushRef="#br0" timeOffset="172058.1397">15395 10441 525,'0'0'90,"0"0"-45,0 0-36,0 0-1,0 0-8,-3 84 11,3-47-10,0-2 16,0-5-17,4-7 0,5-4 1,3-5 9,3-5-15,1-8 5,4-1 0,5 0 5,4-1-5,-1-14 0,3-3-6,-1-3-8,-2-5 12,-1-1-1,-5-5 0,-3-1 0,-6 3 6,-3 5 4,-3 5 47,-6 5-3,-1 5 26,0 3-17,0 3-42,0 4 22,0 0-40,0 4-3,0 16-30,0 4 15,0 6 18,0-6 0,0 2 0,0-2-11,0-5 11,0 1-24,2 0-65,14-5-73,3-2-21,5-5-22</inkml:trace>
  <inkml:trace contextRef="#ctx0" brushRef="#br0" timeOffset="172296.1429">16028 10565 725,'0'0'72,"0"0"-72,0 0 0,0 0 0,0 0 4,0 86 0,-2-60-4,-1-1 0,2-1 0,-2-4 3,0-2 0,-2-3-2,0 0-1,2-4-52,3-5-64,0-3-144</inkml:trace>
  <inkml:trace contextRef="#ctx0" brushRef="#br0" timeOffset="172726.1424">16356 10057 760,'0'0'48,"0"0"-3,0 0-2,0 0-36,0 0-7,0 0-5,-12 47 1,3-6 4,3 5 13,-2 0-7,2-1 6,-1 8-9,-3 3 4,2 4-7,2 5 0,3-10 8,3-5-2,0-7-5,0-6-1,0-4 0,0-3-19,-2-6-13,-2-1-71,3-6-61,-1-6-131</inkml:trace>
  <inkml:trace contextRef="#ctx0" brushRef="#br0" timeOffset="173617.9331">17090 10448 332,'0'0'180,"0"0"-117,0 0-28,0 0-3,0 0 29,0 0 22,56 0-24,-24 0 6,2-2-49,3-2 3,4 0-19,0-3 7,1 1-7,-3 2 0,-3-2-5,-9 3-26,-3 0-117,-8 0-30,-7-1-195</inkml:trace>
  <inkml:trace contextRef="#ctx0" brushRef="#br0" timeOffset="174039.3803">17333 10322 315,'0'0'111,"0"0"-10,0 0 2,0 0-73,0 0 17,0 0-13,-2 0-10,2 0-8,0 0-4,-1 0-12,1 0 4,-2 0 0,2 0 23,0 9-27,-3 9 0,3 7-6,-1 5 12,1 4-7,0 1 1,0-3 0,0 0 2,0-4-2,0-10 0,0 3-5,0-1-24,0-5-25,0 2-57,0-9-93</inkml:trace>
  <inkml:trace contextRef="#ctx0" brushRef="#br0" timeOffset="178097.164">18088 10465 486,'0'0'177,"0"0"-173,0 0-4,0 0 15,0 0 7,0 0-22,0 0 25,-1 2-20,9-2 34,4-8-37,3-3-2,3-6 0,-4 6 8,-1-3-8,-4 0 0,-3 4 1,0-2-8,-5 6 11,-1 1-4,0 4 0,0 1 13,0 0 14,0 0 11,0 3-28,0 16-20,0 7 14,-4 4-4,4 7 0,0-8 6,0-2-6,0-9 0,4-1-5,5-3-2,2-4-70,5-5-19,-2-5-49,2 0-284</inkml:trace>
  <inkml:trace contextRef="#ctx0" brushRef="#br0" timeOffset="178297.1525">18258 10171 625,'0'0'69,"0"0"-56,0 0-9,0 0-8,0 0-71,0 0-81,-6-14-144</inkml:trace>
  <inkml:trace contextRef="#ctx0" brushRef="#br0" timeOffset="178776.9643">18883 9976 436,'0'0'138,"0"0"-35,0 0-12,0 0-8,0 0-78,0 0-5,-14 85 47,7-38-41,1 1 20,2 3-26,2-3 0,2-3 4,0-2-1,0-1-3,0 0 0,-3 4 6,-1-1-12,1-5 6,-3-7 0,-1-9 8,2-9-7,0-4-1,4-9 0,1-2 7,0 0-7,-3 0 14,-3-4 9,-4-13-15,-4-4-6,-2-4-4,-2-5-6,-6 2-66,0 0-9,-1 1-52,5 6-100</inkml:trace>
  <inkml:trace contextRef="#ctx0" brushRef="#br0" timeOffset="179073.5375">18992 9959 518,'0'0'0,"0"0"0,0 0 11,0 0 19,95-33 6,-68 31 26,6 1-40,0 1 49,1 0-41,7 0-25,0 0 2,4 0-7,4 0-5,-7 1-60,-3 3-90,-9 1-142</inkml:trace>
  <inkml:trace contextRef="#ctx0" brushRef="#br0" timeOffset="179528.3235">19109 10162 252,'0'0'422,"0"0"-321,0 0-38,0 0 29,0 0-72,0 0 16,80-63-19,-61 60-4,-2 3-4,2 0-9,-5 4 0,-3 13-11,-3 7 12,-8 3-1,0 3 0,-9 3-9,-15 0-1,-6-1 5,-1-3-12,3-5 11,5-3-17,8-5 19,4-5-6,6-2-22,3-3 23,2-2 0,0 5 0,15-6-7,8-3 14,7 0 2,4 0 0,4 0 9,-2 0-11,0 0 2,-3 0 0,-5 0-7,-2 0-62,-10 2-38,-1 1-57</inkml:trace>
  <inkml:trace contextRef="#ctx0" brushRef="#br0" timeOffset="179872.1736">18653 10743 398,'0'0'109,"0"0"-53,0 0 46,83 0-17,-42 0 10,4 0-61,4-2 34,6-5-20,4-1-30,6 2 2,2-1-13,5-2-7,4 1 0,-1-2-22,-7 1-3,-8 1-60,-16 1-137,-14 2-101</inkml:trace>
  <inkml:trace contextRef="#ctx0" brushRef="#br0" timeOffset="180723.8523">18979 10865 461,'0'0'131,"0"0"-66,0 0 42,0 0 7,0 0-43,0 0-70,56-47 13,-35 41-14,-1 3 13,-1 3-18,2 0 5,-3 2 0,0 13-6,-5 1 7,-1 6-5,-6-1-3,-6 1-37,0 1 34,-2-1-18,-20-1-58,-3 0 5,-2-1-8,4-5 52,4-3 21,5-5 3,4 0 13,7-4 9,3-2-2,0 1-7,5 1 5,13-2-5,1 0 10,2 2 4,1 4-9,-4-1 14,2-1 3,-3 5 16,-3 1-30,1 3 15,-5 3 5,-2-2 65,-5 2-60,-3-1-19,0-3 4,0 3 21,-15-3-35,-8-1 16,-5 2-2,-5-2-15,-4-2 13,-2-4-16,-1-1-34,3-5 10,4 0-141,3 0-70</inkml:trace>
  <inkml:trace contextRef="#ctx0" brushRef="#br0" timeOffset="183188.1436">20021 9837 587,'0'0'86,"0"0"-6,0 0 22,0 0-92,0 0-10,0 0 0,0 0 0,15 90 34,-13-38-20,-1 3-2,-1 2 8,0 1-14,0-5-6,0-4 0,0-3 3,0 0-6,0-3 3,0 1-12,0-5-28,0-1-123,0-2-100</inkml:trace>
  <inkml:trace contextRef="#ctx0" brushRef="#br0" timeOffset="183799.1607">20353 10126 521,'0'0'94,"0"0"-82,0 0-11,0 0 40,-15 90-41,10-51 42,2 2 0,3-1-11,0-5-23,5-4-8,11-9 0,4-8-17,2-3-46,2-5 41,0-6-2,-2 0 16,4 0-13,0-16 21,1-3 0,0-4 0,0-4-9,-6-3 6,-2 0 3,-7-2 0,0 2 4,-6 2 4,-3 6 34,-1 8 16,-2 4-38,0 9 54,0 1-2,0 0-39,0 3-33,-2 18-12,-1 7 12,-2 4 0,4-2 0,1-3-15,-2-3 15,2-3-37,0-1-9,5-2-68,10-2 3,4-1-94,2-5 123</inkml:trace>
  <inkml:trace contextRef="#ctx0" brushRef="#br0" timeOffset="184227.1592">20909 10377 794,'0'0'111,"0"0"-107,0 0 7,0 0-11,85-57 0,-65 51 18,-3 6-15,-1 0-3,-3 0 0,-7 11-4,-5 7 2,-1 3 2,-1 4 0,-20 6-15,-6 0-33,-2 2-23,3-4-46,3-5 32,6-4 82,6-6 2,7 0 1,4-3 23,0-1-20,0-2 14,0-2-6,13-2 10,6-4 47,8 0-17,2 0-14,-3 0-18,4-9-19,-6-3-7,5 2-29,-1-7-86,-3-1-78</inkml:trace>
  <inkml:trace contextRef="#ctx0" brushRef="#br0" timeOffset="184998.1545">21351 10010 535,'0'0'138,"0"0"-43,0 0-27,0 0-3,0 0-65,0 0 2,13-5-7,8 5 4,6 10 0,4 4 1,1 0-2,-2-2 0,-4 2 3,1-4-1,-5 1 0,0-2 5,-3-2-5,-6 0 0,-1 3 2,-4 1-8,-4 0 6,-4 1 0,0 4 27,0 2-21,-10 0 3,-8 6-9,-2-5 10,-4 1-11,-1 2 1,-2-1-7,1 5 0,0 1-16,2-4-39,3-4-92,2-5-125</inkml:trace>
  <inkml:trace contextRef="#ctx0" brushRef="#br0" timeOffset="185739.1665">22397 9969 601,'0'0'62,"0"0"0,0 0 23,0 0-29,0 0-5,0 0-29,-2-3-1,-20 8-19,-9 10-2,-10 4 0,-4 5-1,-1-2 2,3-4-5,3 0 4,4-2 0,5-1-12,8-2-7,7-3 16,5-4-5,5 0-31,6-2 39,0 4-14,0 4 11,11 0-10,5 1 3,3 4 9,8 0 1,3-1-1,3 2 1,4-1 0,-1-2 0,0-2 10,-2 1-8,-7-3-2,-1-4 0,-3 2-35,-3 0-45,-5-3-60,-5 2-179</inkml:trace>
  <inkml:trace contextRef="#ctx0" brushRef="#br0" timeOffset="186701.1554">22741 9963 491,'0'0'98,"0"0"-98,0 0 0,0 0 26,0 0-5,-9 94 44,8-66-22,1 2 11,0-4 0,0-2-53,14-3 5,2-5-6,3-2 4,1-5 3,3-3-7,3-6 0,-1 0 13,0 0-6,1-4-7,1-5 0,-4-7 4,0 0-6,-7-2 2,1-6 0,-4 3-3,-3 0 6,-5 1-3,-2 2 0,-3 3 8,0 0 37,0 7-5,0 5-8,-3 3 6,1 0-35,2 0-6,-3 10-7,-1 12-3,1 6 13,2 0 0,1-3 0,0-5-3,0-2-2,0-4-7,4-1-18,9-2-37,1-4-35,4-4-107,1-3-291</inkml:trace>
  <inkml:trace contextRef="#ctx0" brushRef="#br0" timeOffset="187134.1702">23438 10153 417,'0'0'59,"0"0"-55,0 0 86,0 0-26,0 0 3,-40 83 21,35-65-76,3-4-10,0 2 4,2-1-6,0 1-28,0 0-31,0-1-33,0-2 87,0-1-61,0-8-97,0 1 11</inkml:trace>
  <inkml:trace contextRef="#ctx0" brushRef="#br0" timeOffset="187734.6198">23926 9629 696,'0'0'110,"0"0"-52,0 0-19,0 0-39,0 0-10,0 0 9,-5 108 2,-3-58 3,2 0 31,-2-2-34,0-2 13,1 4-14,-3 0 4,1 1-2,0 2 5,-3-5-5,3-9 2,1-6 1,0-4-5,3-5 0,4-3-14,-2-6 10,1-5-31,0-2-63,2-6-48,0-2-235</inkml:trace>
  <inkml:trace contextRef="#ctx0" brushRef="#br0" timeOffset="188677.156">24139 10139 587,'0'0'134,"0"0"-118,0 0-5,0 0 62,90 0-39,-50 0-7,3-3 0,2 1-23,-3-1-5,1 3 1,-6-4-44,-2 3-92,-7-2-201</inkml:trace>
  <inkml:trace contextRef="#ctx0" brushRef="#br0" timeOffset="189188.1586">25130 10047 681,'0'0'31,"0"0"-31,0 0 46,0 0-33,0 0 14,0 0-11,15 7 6,-3-7 31,0 0-45,4 0 11,1 0-19,-3-7 9,0 0-2,-1-4-7,-5 1 0,-2 1 8,-5 1-2,-1 4-6,0 3 0,0 1 11,0 0 2,0 0-13,0 4-17,-1 14 17,-5 6-11,-2 5 11,1-7 0,5 4 1,2-4-5,0-1 4,3-6-26,12-1-6,-1-7-72,2-4-24,1-3-105</inkml:trace>
  <inkml:trace contextRef="#ctx0" brushRef="#br0" timeOffset="189399.1556">25355 9740 75,'0'0'760,"0"0"-760,0 0-57,0 0-72,0 0-96,0 0 81</inkml:trace>
  <inkml:trace contextRef="#ctx0" brushRef="#br0" timeOffset="189873.1635">25898 9688 520,'0'0'75,"0"0"-71,0 0-7,0 0 6,0 0 53,0 110 29,-7-65-16,-4 0-9,1-3-24,2-3-31,2-3 30,1 1-35,3-1 0,2 1-2,0 1 8,0-5-6,0-1 0,0-12-2,0-4 2,0-7 0,0-4 0,0-4 0,-1-1 16,1 0-16,-3 0 15,-3 0-6,-7 0 36,-4-8-45,-6-1 5,5-7-10,-2-7 4,2-1 0,0-3-27,1 4-52,5 1-36,6-1-121</inkml:trace>
  <inkml:trace contextRef="#ctx0" brushRef="#br0" timeOffset="190187.0243">25965 9736 460,'0'0'42,"0"0"-19,0 0-20,0 0-3,87-31 41,-56 26 20,-1-1 18,0 3-16,-2-3-37,2 1 6,3 4-27,0-2-5,4 3 0,-3 0-14,-2 0-51,-5 0-144,-11 0-232</inkml:trace>
  <inkml:trace contextRef="#ctx0" brushRef="#br0" timeOffset="190688.1556">26088 9917 106,'0'0'636,"0"0"-560,0 0 22,0 0-44,0 0-52,0 0 17,34-44-16,-18 35-2,1 5 9,-2 2-5,-3 2-5,1 0 0,-1 0 2,3 10-8,1 9 6,0 3 0,-6 0-2,-7 3 2,-3-1-14,-3-3-13,-20 6-11,-5-3 29,-5-3-34,3-4 21,2-3 14,8-3-4,4-2 12,10 2 0,5-8-21,1 0 15,0 0-7,13-3 13,9 0 27,7 0-24,4 0 12,0 0-15,1 0 12,-3 0-5,1 0-6,-3 5 0,-5-2 1,-2 0-2,-2-1-110,-4-2-139</inkml:trace>
  <inkml:trace contextRef="#ctx0" brushRef="#br0" timeOffset="191117.1597">25604 10448 326,'0'0'459,"0"0"-446,0 0 6,0 0 46,0 0-56,0 0-7,26 0-4,-4 0 2,9 0 0,8 0 0,10 0 5,8-4 35,7-4-27,5 2 0,0 0-3,-4 2-2,-4 2-8,-7 0 0,-3 1 4,-8-1-13,-6 2 9,-7 0-32,-6 0 4,-9 0-106,-9 3-13,-6 12-41,0-4-132</inkml:trace>
  <inkml:trace contextRef="#ctx0" brushRef="#br0" timeOffset="191845.7627">25810 10621 762,'0'0'134,"0"0"-97,0 0-1,0 0-36,0 0 12,0 0-10,96-54-1,-66 49-1,-4 4 5,0 1-1,0 0-7,-7 0 3,-2 0-4,-3 3 0,-2 6 4,0 1 0,-3 1 0,-1-2 1,-5 3-2,-3 0-40,0 2-20,-16-1 45,-7 2-15,-5-4 31,1 1-12,4-2 15,0-2-5,11-4 2,-1 2 0,7-3 28,3 2-28,3-5 0,0 3-10,0 0-5,15 0 15,0 0 21,4 1-15,-1 1 13,1 1-12,-2 6-6,-2-3 12,-5 2 2,-1 0-12,-3-1 15,-3 3-14,-1 2 34,-2-1-16,0 4 0,-3-3 15,-17 2-35,-6-1 9,-3-1-11,-5-3 7,-3 0-6,1-3-1,-6 0 0,0-4-8,0-2 1,1-1-13,2-2-37,0 0-143,2 0-208</inkml:trace>
  <inkml:trace contextRef="#ctx0" brushRef="#br0" timeOffset="194603.1618">26875 9650 430,'0'0'116,"0"0"1,0 0-1,0 0-9,0 0-37,0 0-55,0 0 23,-1-6-38,-1 11 7,0 22-14,-3 16-4,-2 21 11,0 2 4,1 0 1,3-5-5,2-9 0,-2-2 0,3-5-14,-1-5 14,-1 1-35,-2-9 22,1-4-88,-2-1-36,-1-7-10,6 2-99,0-5 214</inkml:trace>
  <inkml:trace contextRef="#ctx0" brushRef="#br0" timeOffset="195216.3933">27143 9941 524,'0'0'79,"0"0"-11,0 0-47,0 0-20,0 0 2,0 0 13,-23 108 27,16-74-22,7 0-20,0-6 7,0-3-4,8-7-4,8-7 0,1-1 0,1-6-8,5-4 8,0 0 0,4 0 6,2-6-6,-4-9-1,1-1 0,-4-5-38,-4 0 37,-6-2-4,-6 0 6,-5 2 12,-1 1-7,0 2 33,0 4 9,0 4-26,0 6 10,-1 1-23,-1 0-6,1 3 2,1 0-4,0 2-7,-2 20-23,2 3 30,0 4 0,0 0 15,0-4-6,0-3-6,0-3-2,8-3-2,9-1-70,10-1-81,3-3-60,3-7-232</inkml:trace>
  <inkml:trace contextRef="#ctx0" brushRef="#br0" timeOffset="195653.1624">27596 10210 217,'0'0'311,"0"0"-259,0 0 7,0 0 64,0 0-96,0 0 35,83-68-16,-80 68-40,1 0 6,-1 2-12,3 13 0,-2 4-8,-4 5 7,0 2-7,-12 1-7,-10-3 6,2-3 0,2-3 9,5-4 0,3-3-4,5-2 3,1-3 1,4-2 0,0-1-14,0-1 7,0-1-1,12 1 8,8-2 9,4 0-1,1 0-8,-2 0 0,-2 0 5,-2 0-18,-1 0 10,3-2-104,0-5-36,0-5-216</inkml:trace>
  <inkml:trace contextRef="#ctx0" brushRef="#br0" timeOffset="196168.1695">27971 9855 608,'0'0'30,"0"0"39,0 0 15,0 0-80,0 0 9,0 0-13,6-8 0,10 10-13,3 7 14,2 3-1,5 5 23,-1-5-23,0 1 29,2-2-22,-4-8-6,0 6 0,-3-3 5,-7 1-6,-7 4 0,3-4 6,-5 1-5,0 2-1,-3 1-6,-1 2 6,0 2-43,-9 2 23,-16 3 8,-7 1 8,-7 0-4,-8 3 8,3 2 0,0-1 0,8-3 0,5-2-22,7-2-70,2-3-73,5-4-159</inkml:trace>
  <inkml:trace contextRef="#ctx0" brushRef="#br0" timeOffset="196951.3602">28805 9856 374,'0'0'186,"0"0"-98,0 0 44,0 0-26,0 0-87,0 0 3,-6 7-22,-11 1 10,-5 6-2,-7 0-8,-4 0 1,-2 1 2,-4-2-3,2-3-6,5-2 2,6-1-15,4-2 11,5 0 4,6 0 4,5-2-8,2 0 0,4 2-3,0 1-7,0 6 2,10 1 12,8 6 4,6-1 0,6 1 0,6 2 13,4-3-9,-1 2 5,-2-3 0,-4-2 5,-5 1-12,-3-1 3,-2-4-1,-4-1 2,-1-2-12,-3-7 5,-2 4-67,-2-3-29,-3 0-106</inkml:trace>
  <inkml:trace contextRef="#ctx0" brushRef="#br0" timeOffset="198058.1594">29075 9820 326,'0'0'143,"0"0"-25,0 0 6,0 0-74,0 0-22,0 0-5,0 4-14,0-4 26,0 0-14,0 0 5,0 0 4,0 0-22,0 0-3,0 0-5,0 0 5,0 0 5,0 0-10,0 0 0,0 0-2,0 1 1,0 3-4,0 4-3,0 7-2,0 7 7,0 3 3,3 4 0,0-6-2,3-3 5,1-4-3,0-1 0,6-2-2,1-3-2,4-2 4,3-5 0,1 0-11,2-3-6,-1 0 7,1 0-5,-2 0-19,-4-6 33,-2-4-9,-1-6 10,-5 2-1,0 0 10,-7-3-9,0 2 33,-2-4-11,-1 3 23,2 1-34,-2 5-5,0 2-3,0 5 1,0 1-4,0 2 0,0 0-3,0 0-12,0 10 15,0 6 0,0 8-6,0 3 11,4-1-5,2 1 0,9-3-4,7-3-5,3-1 4,7-7-37,-5-2-104,-5-5-114</inkml:trace>
  <inkml:trace contextRef="#ctx0" brushRef="#br0" timeOffset="198419.1362">29703 9953 505,'0'0'247,"0"0"-234,0 0-13,0 0 0,0 0 40,0 0-34,-3 84-3,-2-64 7,1-1-5,-1 1-5,1 2 0,2-4 5,-2 2-17,2-3 12,0 1-55,2-7-42,0-1-151</inkml:trace>
  <inkml:trace contextRef="#ctx0" brushRef="#br0" timeOffset="198879.9803">30194 9519 760,'0'0'83,"0"0"-83,0 0-8,0 0-2,0 0 10,-5 107 12,1-64-6,1-4 1,-2 6 13,0 1-12,1 2-8,0 7 39,1-6-35,0-2 18,1-1-20,-1-7-1,-1-1 6,-2-2 2,-3-9-14,0-1 5,0-5-45,0-5 4,0-5-89,3-5-118</inkml:trace>
  <inkml:trace contextRef="#ctx0" brushRef="#br0" timeOffset="201677.1631">18198 12078 419,'0'0'187,"0"0"-86,0 0 40,0 0-64,0 0-76,0 0 19,-3 0-20,5 0 0,13 8-11,10-3 25,14-1-14,10-1 5,9-3 7,9 0-4,1-8-8,-3-4 0,-8 2-1,-8 1-35,-10 2-58,-8 3-37,-8 1-123</inkml:trace>
  <inkml:trace contextRef="#ctx0" brushRef="#br0" timeOffset="201960.1655">18556 11925 561,'0'0'13,"0"0"-10,0 0 54,-10 105-32,10-69-6,0 2-19,0-7 6,0-2-9,2-4 3,8-4-42,-1-3-66,0-3-153</inkml:trace>
  <inkml:trace contextRef="#ctx0" brushRef="#br0" timeOffset="202474.1598">19068 11770 467,'0'0'102,"0"0"-13,43-85 0,-25 67-20,6 9-50,1 9 0,1 0 27,2 10-45,-1 19 22,2 3-23,-4 12 11,-15 2-20,-10 1 9,0 4-26,-31-6 26,-8-1-69,-4-3 16,1-5 27,6-7 14,10-6 10,9-5 2,5-7 0,8 0-6,4-1 3,0-1 1,0-1 2,19-4 0,9-3 28,10-1 2,5 0-7,8 0 2,2-3-21,1-2-4,-2-3 0,-3 0-10,-7 4-48,-6-4-125</inkml:trace>
  <inkml:trace contextRef="#ctx0" brushRef="#br0" timeOffset="202878.1628">18987 12417 835,'0'0'117,"0"0"-117,0 0 11,0 0 1,0 0-9,0 0 0,87 7 24,-45-7-16,4 0-11,5 0 0,1 0 5,2 0-5,-4 0 0,2-1-2,-5-4-2,0-2-55,-2-1-31,3 1-138,-5 1-257</inkml:trace>
  <inkml:trace contextRef="#ctx0" brushRef="#br0" timeOffset="203685.1711">19239 12593 456,'0'0'116,"0"0"-7,0 0-36,0 0 8,0 0-38,0 0-42,95-47 41,-69 46-37,-1 1-5,-3 0 2,-6 8-2,-4 12 0,-9 1-3,-3 7-33,-1-2 24,-22 0-2,-1 0-20,-4-7 16,0-2-26,4-7 31,6 0 13,9-7-4,7-2-1,2-1 5,7 0-5,13 1-5,7 4 6,4 3 4,-1 8 0,-3-4 6,-4 3-6,-9 2 17,-3-10 7,-5 10 57,-6 1-45,0 3-4,0 1-19,-3-1-8,-8-1 19,-2-3-16,-8 1-6,-4-3 6,-4-3-1,-5-2-7,-2-7 0,0 2-16,-2-4 11,7-1-33,1 0-130,4 0-94</inkml:trace>
  <inkml:trace contextRef="#ctx0" brushRef="#br0" timeOffset="205874.4674">20421 11607 340,'0'0'77,"0"0"34,0 0 2,0 0-31,0 0 30,0 0-42,0 0-34,-6-25 35,6 25-66,-1 0 7,1 1-12,-2 24-12,1 21 11,1 17 1,-2 6 0,1 2-1,-1-5 3,2-4-2,-1-3 0,-3-7 3,2-4-11,-1-4 8,2-5-32,-1-4 15,2-7-87,-2-3-73,1-9-181</inkml:trace>
  <inkml:trace contextRef="#ctx0" brushRef="#br0" timeOffset="206499.7659">20900 11828 452,'0'0'70,"0"0"-56,0 0-14,0 0 20,-15 110-8,12-69 44,0-2-50,3-5 5,0-3-11,0-6 2,11-5-2,8-7 0,6-5-9,7-7 7,2-1-34,3-1 29,1-13 3,-4-5 0,0-6 0,-5-1 4,-5-2 0,-7 0 5,-6-1 7,-5 2 14,-4-3 63,-2 6-68,0 3 65,0 7-22,0 7-41,0 4 35,0 3-45,0 0-6,0 3-7,0 19-29,-3 7 27,-4 4 2,3 3 0,-1-4-1,4-4 1,1-2-6,0-1-32,7-1-131,17-2-73,1-3-167,5-2 388</inkml:trace>
  <inkml:trace contextRef="#ctx0" brushRef="#br0" timeOffset="207016.1683">21488 12155 413,'0'0'52,"0"0"-50,0 0 126,0 0-53,43-78 0,-25 61 17,-3 6-61,-2 6 40,-1 3-39,-1 2-21,1 2 2,0 14-10,-3 5-3,-4 6 0,-5 2-5,0 1-7,-7-5 11,-9 3-13,-3-5 0,-1 2-8,-1-1 19,3-6-5,2 0-39,3-5 46,7-2 0,2-1-10,4-2 0,0-2-9,13-2 13,7-2 3,7-2 8,1 0 21,2-2-25,-3-5 5,-3 3-1,-3-3-4,0 3-30,-2 0-61,1-4-142</inkml:trace>
  <inkml:trace contextRef="#ctx0" brushRef="#br0" timeOffset="207517.1593">21998 11830 273,'0'0'390,"0"0"-209,0 0-93,0 0-36,0 0-41,0 0 6,-7-11-17,7 11 0,0 0-4,12 1-13,9 10 15,1 3 2,5-1 0,-1 1 5,0-2-5,1 0 0,-5-3 1,-1-1-2,-4-1 1,-3 1 0,-2-3 0,-2 3 3,-2-2-3,-5-1 0,0 0 1,-3 6-7,0 5 6,-3 3 0,-16 6 0,-8 6-7,-4 1 7,-2 5 0,-3-3 1,0 0-2,2-6 2,1-2-1,5-5 0,2-3-53,4-3-37,7-7-172</inkml:trace>
  <inkml:trace contextRef="#ctx0" brushRef="#br0" timeOffset="208287.1571">23089 11804 596,'0'0'105,"0"0"-56,0 0 106,0 0-120,0 0-4,0 0-31,-52 32 10,11-7-20,-3 1 2,-1 0 8,0-3-24,3-2 23,6 1-6,4-6 2,5 1-28,6-5 15,6-3 3,6-3 11,8-1-15,1 0 13,0 6-15,10 2 17,11 4 1,6 2 3,6 1 22,5 3-4,1-2 35,0 2-51,1-4 0,2 1-2,-2-5 11,2-2-12,-2 1 1,-2-4-18,-6-1-18,-3 0-78,-7-2-1,-7-3 22,-3 0 42,-8-2-220</inkml:trace>
  <inkml:trace contextRef="#ctx0" brushRef="#br0" timeOffset="209198.1815">23572 11758 569,'0'0'61,"0"0"-33,0 0-14,0 0-14,0 0 0,0 0 0,-22 92 3,19-58 0,3 0 18,0 0-1,0-4 1,12-3-17,9-6-4,3-3 0,3-4 4,2-7 3,3-4-5,-1-3 9,2 0 1,1-9-1,2-10-11,-2-6 0,-3-2 3,-4 0 9,-9 0-8,-6 2 4,-6-4 40,-4 5-42,-2 4 33,0 10-9,0 4-9,0 4 23,0 2-26,0 0-15,-3 11-3,1 14-34,-3 9 34,5-3 0,-2-2 0,2-4-4,0 1 4,0-3-2,0-1 2,13-1-58,8-3-68,3-6-76,1-4-399</inkml:trace>
  <inkml:trace contextRef="#ctx0" brushRef="#br0" timeOffset="209569.6237">24397 12024 539,'0'0'207,"0"0"-93,0 0-36,0 0-33,0 0-45,0 0-3,-39 49 2,29-20-3,3-3 0,4-2 0,-2-1 4,1-1 0,-1-1-3,2-3 0,-1-1-23,4-2-25,-2-5-103,2-2-75</inkml:trace>
  <inkml:trace contextRef="#ctx0" brushRef="#br0" timeOffset="210213.5354">24672 11500 547,'0'0'56,"0"0"36,0 0-8,0 0 8,0 0-51,0 0-38,0-8 20,0 10-23,0 25 0,0 14 9,1 12-8,1 7 7,-1 2-7,2-5 11,3-3-2,2-2-10,-2 2 0,1 5 0,3 1 3,-4-3-3,-3-4 0,-3-9 2,0-8-18,0-5 16,0-8-10,-9 1 5,-2-1-62,-1-2-85,-2-5-93</inkml:trace>
  <inkml:trace contextRef="#ctx0" brushRef="#br0" timeOffset="221565.1762">6603 14184 669,'0'0'19,"0"0"-4,0 0-17,0 0 2,0 0-14,0 0 12,0 0-41,-1-1 18,-2 1 12,-2 3-15,2 5-10,-3 0-144</inkml:trace>
  <inkml:trace contextRef="#ctx0" brushRef="#br0" timeOffset="221893.181">6414 14785 656,'0'0'128,"0"0"-92,0 0 33,0 0 0,0 0-64,0 0 18,0 11-18,0-9 7,0 0-9,0-1-3,1 1-35,12-2-47,2 0-128,3-5-274</inkml:trace>
  <inkml:trace contextRef="#ctx0" brushRef="#br0" timeOffset="222161.1828">7249 14655 838,'0'0'67,"0"0"-57,0 0 4,0 0 15,0 0-29,0 0 0,0 17 1,0-13-1,0 0-11,0 0-30,0 0-112,-1-1-69,-7 0-297</inkml:trace>
  <inkml:trace contextRef="#ctx0" brushRef="#br0" timeOffset="222924.1903">7901 13830 496,'0'0'73,"0"0"-8,0 0-5,0 0-50,0 0 12,0 0-8,79-18 18,-33 12 24,11 0-45,7-2 2,-3-5-13,9 1 11,2-3-6,-2-3-5,-3 3 0,-11-2-5,-10 5-105,-12 5-33,-10 4-125,-11 3-74</inkml:trace>
  <inkml:trace contextRef="#ctx0" brushRef="#br0" timeOffset="223225.4005">8341 13806 541,'0'0'81,"0"0"-55,0 0 19,0 96 42,11-61-20,0-3-20,-2 0 7,-3 3-41,0-1 4,-1 3-17,-5 1 4,0 0-15,4-3 11,-4 0-52,5-5-73,-1 0-83,1-2-98,-1-3 223</inkml:trace>
  <inkml:trace contextRef="#ctx0" brushRef="#br0" timeOffset="223857.8198">8672 14276 276,'0'0'373,"0"0"-352,0 0-16,0 0-5,0 0 14,0 0-7,24 14 58,-14-14-4,-2 0-3,6-1 7,0-9-64,0-7 10,7-2-9,-4-9 6,2-3-4,-3-4-4,-4 0 0,-6 6 0,-6 1-14,0 7 4,-3 3-10,-15 6-36,-3 5 3,0 4 33,3 3 20,2 0 2,5 0-1,4 0-1,3 0 0,4 0 1,0 0-7,0 0 6,0 0-1,1 0-6,12 0 14,1 0-2,8 3 24,2 1-25,4 2 31,-5 3-22,4 4-11,-5 5 18,-3 4-13,-7 5 4,-6 5 10,-6 3-17,0-3 20,0-1-22,0-3 4,0-7-6,0-3-19,9-1-5,5-2-33,5-6 4,1-6 47,6-3-40,4-5-46,3-16-98</inkml:trace>
  <inkml:trace contextRef="#ctx0" brushRef="#br0" timeOffset="224446.2079">9478 13576 657,'0'0'51,"0"0"3,0 0 24,0 0-46,0 0-1,0 0-31,-27 72 0,24-19 24,0 6-23,3 2 4,0 2-1,3-4 13,9-3-15,4-5-2,4 3 0,5-3-2,2-1 2,4-5-3,2-5 2,2-3-25,2-10-28,3-11-93,-3-8-107</inkml:trace>
  <inkml:trace contextRef="#ctx0" brushRef="#br0" timeOffset="225229.1823">10142 13946 92,'0'0'178,"0"0"-101,0 0 4,0 0 9,0 0-27,0 0 2,79 16 38,-64-16-49,3 0 16,1-10-40,-1-3-26,3 0 19,-3-3-23,0-2 0,-6-3-2,-1-2 20,-6-1-18,-2-1 0,-3-4 7,0 1 1,0-2-8,-8 5-2,-6 3 0,-4-1-44,-5 0 43,-2 5 3,-3 4 0,-2 6 0,5 8 4,-1 0-4,1 8 0,2 15-2,7 11 2,1 11 0,9 8 0,6 7 5,0 0 4,3-2-4,21-3 3,1-6 3,9-3-11,1-7 0,2 0 6,-1-6-7,-3-3 1,1-5-11,-2-5-57,-1-8-131,3-8-9,2-4 80,0-4-129</inkml:trace>
  <inkml:trace contextRef="#ctx0" brushRef="#br0" timeOffset="225660.9678">10807 13439 674,'0'0'48,"0"0"32,0 0-61,0 0-5,0 0-14,0 0 9,48 66 36,-18-19 2,8 2-24,-2 2 27,-3-1-42,-3-3 2,-5-2-3,-5 2 4,-2-1-13,-8 3 2,-4 2 0,-6 1 1,0 7 6,-18-2-7,-15 2 2,-10-4 10,-8-4-24,-1-5 12,3-7-50,6-9-13,8-10-288</inkml:trace>
  <inkml:trace contextRef="#ctx0" brushRef="#br0" timeOffset="226234.0789">11847 13778 437,'0'0'111,"0"0"-107,0 0 65,0 0-13,94 0-10,-54-11-15,8-1-27,0 1 17,-4 2-21,-8 5-2,-7 2-2,-11 2-134,-8 0-119</inkml:trace>
  <inkml:trace contextRef="#ctx0" brushRef="#br0" timeOffset="226472.0591">11842 13976 506,'0'0'100,"0"0"-92,0 0 0,0 0 6,0 0 39,0 0 10,96 11-53,-62-15 33,1 0-43,-4-5 7,2 3-15,-3-1-57,-4 1-67,0 1-166</inkml:trace>
  <inkml:trace contextRef="#ctx0" brushRef="#br0" timeOffset="227440.2261">13151 13510 495,'0'0'165,"0"0"-163,0 0-1,0 0-1,0 0 7,85-2-2,-45-4 39,9 0 5,4-1 8,11-1-21,7-2-18,4-1-18,4-1 11,-3-2-10,3 3-1,1-2 0,-3 1 1,-5 3 1,-8 0-2,-7 2 0,-8 0 6,-6 0-10,-1 3 4,-11 4-34,-10-2-41,-8 2-66,-13 0-30,0 0-195</inkml:trace>
  <inkml:trace contextRef="#ctx0" brushRef="#br0" timeOffset="228324.1975">13272 13562 487,'0'0'89,"0"0"-42,0 0-15,0 0-7,0 0 2,0 0-19,0 2-4,4 4-4,10 1 3,2 1 42,8-1-20,12 2-12,7-1 16,8-2-23,4-2 0,-1-2-6,-2 1 7,-1-1-4,-1 2-3,0-1 0,-1 1 0,-4 1 8,-2 1-8,-10 0 0,-9 5-2,-5-1-1,-10 1 3,-7-1-5,-2 5 5,-6 3-32,-21 3 32,-6 3 0,-7 2-21,-5 1 14,-3-1-72,-4 2-32,1 1 25,-6 1 8,4-3 78,-1-1 0,6-2 1,2-3 3,1 1-4,2 4 0,6-6 33,4-1 2,2 1 29,7-9-16,4 6-35,5-2 15,6-3-28,6 2 6,3-6-9,0-2 3,0-1 0,11 2 0,5-1 6,7-2 8,2-3 8,11-1-3,12 0 9,10 0-25,10-7 13,14-5 9,6-3-14,5-3 39,-1-2-44,-2 2-1,-9 2 0,-10 4-1,-11 3-4,-8 2 0,-10 7-1,-8 0-11,-13 0 12,-6 4-84,-11 5-22,-4-1-183</inkml:trace>
  <inkml:trace contextRef="#ctx0" brushRef="#br0" timeOffset="229269.187">13290 14801 363,'0'0'216,"0"0"-195,0 0-21,0 0 51,0 0-9,0 0 18,64 9-41,-49-11 11,0-8-5,1-2-9,0-5-15,-2-2-1,-2-2-35,-2-3 32,-4 1-40,-1 2 43,-5 1-9,0 7 10,0 5-1,0 5 10,0 3 37,-6 0 6,-2 11-52,-2 13-1,1 6 0,-2 6 3,3-3-3,5-4 0,1-2 10,2-7-12,0-4 2,3-1 0,9-4-5,2-7-51,5-1-8,3-3-49,1 0-89</inkml:trace>
  <inkml:trace contextRef="#ctx0" brushRef="#br0" timeOffset="229515.1712">13521 14462 483,'0'0'110,"0"0"-61,0 0-13,0 0-36,0 0-1,0 0-5,0-3-5,9 8-31,1 4-73,2-5-141</inkml:trace>
  <inkml:trace contextRef="#ctx0" brushRef="#br0" timeOffset="229747.1563">13687 14577 539,'0'0'44,"0"0"-28,0 0-16,0 0 57,0 0-24,0 0 27,94 12-38,-69-12-15,-4 0-7,-6 0-32,-3 0-47,-6 3-110</inkml:trace>
  <inkml:trace contextRef="#ctx0" brushRef="#br0" timeOffset="229970.143">13661 14810 365,'0'0'144,"0"0"-104,0 0 62,0 0-9,0 0-59,87-12 5,-60 4-26,-2 3-10,-1-2 8,-2 3-11,-2 1-20,-1-3-104,3 0-168</inkml:trace>
  <inkml:trace contextRef="#ctx0" brushRef="#br0" timeOffset="230209.1282">14225 14482 446,'0'0'211,"0"0"-211,0 0 17,0 0-9,-22 83 17,19-53-17,-2 3 37,-1-2-45,0 1 21,-2-5-21,0-1-3,2-2 1,4 1-81,-1 1-103,3-5 28,0-3 47</inkml:trace>
  <inkml:trace contextRef="#ctx0" brushRef="#br0" timeOffset="231387.2034">13510 13073 463,'0'0'77,"0"0"-14,0 0 34,0 0-34,0 0-17,0 0 0,13-77-42,4 64 12,3-1-16,10-4 0,0 7 3,-2 4-3,0 4 0,-4 3 0,0 0-4,-6 5-2,-2 11 6,-7 11 0,-4 2 0,-5 4-13,-5 6 5,-22 3-5,-5-1-66,-4-3 14,3-4 14,6-8 51,9-5-14,9-6 14,9-3-1,0-4 0,6-4-6,17-4 7,5 0 13,5 0-3,3-11 15,1 0-15,-2-3-5,-6 2-5,-2 3-10,-3 1-10,-7 2-144</inkml:trace>
  <inkml:trace contextRef="#ctx0" brushRef="#br0" timeOffset="232974.1848">15288 13538 230,'0'0'224,"0"0"-139,0 0 5,0 0-17,0 0 5,0 0-57,14-6 21,-14 6 9,0 12-36,-9 6-7,-11 7-8,-6 0 2,-5 2 0,-3 0-2,-2-3 0,0 2-2,0-7-24,5 1 25,4-5-23,3-3-17,5-3 27,4-3 4,3-3 10,1-3-10,4 2 27,2-2-16,0 0 42,5 1-8,0 0-9,0 4-26,4 3-8,9 8 8,13 4-6,6 3 6,7 0 0,10-3 5,-1 0 4,3-4-4,-6-1-5,-5 0 0,-7-1 1,-8-1-11,-5-1 6,-3 2-86,-3-7-13,-4 1-71,-4-5-212</inkml:trace>
  <inkml:trace contextRef="#ctx0" brushRef="#br0" timeOffset="233822.6595">15859 13587 453,'0'0'130,"0"0"-11,0 0-45,0 0 13,0 0-41,0 0-39,-8-17-1,7 38-6,-2 15 0,-1 6 14,-1 1-3,4 0-6,1-7-5,0-7 4,0-7-8,10-4 4,3-7 0,11-2 0,6-8 2,4-1-2,5 0 0,0-7 4,0-11-20,-4-3 16,-2-2-10,-4-3 5,-8 1-17,-3-2 19,-6-2 3,-4 0 0,-2 4-2,-6 3 3,0 5-1,0 5 35,0 4-15,-7 4 28,0 4-13,2 0-35,2 0 4,0 18-4,-1 10 0,2 4-6,2-2 8,0-3-4,0-6 0,0 0-16,9-1 2,4-2-34,2 0-42,2-7-111</inkml:trace>
  <inkml:trace contextRef="#ctx0" brushRef="#br0" timeOffset="234489.5121">16436 13997 628,'0'0'35,"0"0"-12,0 0 36,0 0-24,0 0 3,0 0-17,12 4 21,3-4 4,2 0-41,2-1 12,1-11-17,-3 0 5,-5 0-3,-2 2-2,-3-1 0,-6 5 10,-1 3 2,0 3-9,0 0-3,0 0 6,0 0-12,0 13 2,0 10 4,2 0 2,1-1-2,1-1 0,4-7-1,0 3-2,-2-3-5,3-3-20,-1-5-68,5-6-58,-1 0-197</inkml:trace>
  <inkml:trace contextRef="#ctx0" brushRef="#br0" timeOffset="234723.5123">16635 13744 757,'0'0'44,"0"0"-37,0 0 4,0 0-11,0 0-94,0 0 15,-3 11-84</inkml:trace>
  <inkml:trace contextRef="#ctx0" brushRef="#br0" timeOffset="235068.5497">17008 13250 721,'0'0'87,"0"0"30,0 0-63,0 0-53,0 0 11,-30 121-8,19-50-3,4 2 11,4 0-9,3-7-3,0-1 0,0-5 7,0-6-8,0-3 1,1 2-2,4-8-6,-5 0-5,0-2 12,0-7-26,0-7-49,1-8-85,2-10-217</inkml:trace>
  <inkml:trace contextRef="#ctx0" brushRef="#br0" timeOffset="236746.1974">17415 13747 296,'0'0'144,"0"0"-138,0 0 79,0 0-30,0 0-33,0 0 14,78 6-15,-61-6 35,3 0-24,1-3-23,2-4 9,3-2-11,1-2-7,3-2 0,-2-3 7,-3-2-7,-4-1 0,-6-2 0,-7 1-6,-6 1 9,-2-1-3,0 4 0,-11-1 6,-4 2-6,-3 0 0,1-2 4,-2 4 47,1 1-33,-1 1 6,1 3-7,3 3-3,-3 2-6,1 3-8,1 0 2,-3 9 3,4 9 1,-1 3-6,4 9 31,2 4-28,3 4 36,7 3-39,0-1 10,0 0-8,14-4 0,1-4-2,2-2 0,-1-3 7,-3-2-7,-1 1 0,-1-5 2,0 0-6,0-3 4,0-3-12,0-2-32,1-2-50,3-2-50,0-8-196</inkml:trace>
  <inkml:trace contextRef="#ctx0" brushRef="#br0" timeOffset="237866.2218">18035 13342 349,'0'0'144,"0"0"2,0 0 48,0 0-107,0 0-61,0 0-26,0 44 0,0-9 17,0 2-17,0 4 10,7 3 22,0 2-25,2 2-7,-6 2 0,0 1 6,-3 2 1,0 1-7,0-4 0,0 1 3,0-3 4,0-3-7,0 2 0,0-12-16,0-5 15,0-9-55,0-10-37,0-6-146</inkml:trace>
  <inkml:trace contextRef="#ctx0" brushRef="#br0" timeOffset="240522.6872">18801 13539 256,'0'0'148,"0"0"-70,0 0 25,0 0-19,0 0-41,0 0 37,0 0-25,0-5-18,0 5 27,0 0-56,0 0 13,0 0-21,0 13 1,0 13-1,-3 7 0,0 6 3,3 2-10,0-2 13,0-1-6,3-4 0,13-6-3,1-3 0,5-6 3,1-5 0,2-5-2,0-4 2,2-5 0,2 0 0,-1 0 3,-1-13-8,0-4 5,-1-4 0,3-1-4,1-6 5,-5-3-1,1 1 0,-6 2 1,-8 2-1,-3 2 0,-9 0 0,0 6 7,-2 0 4,-8 6-11,4 4 24,2 4-13,1 2 14,0 2-23,1 8 9,-1 19-22,2 9 11,1 3 0,0-3-1,0-1 6,7-6-22,5-6 14,6-3-48,3-2 24,2-6-135,5-4-121</inkml:trace>
  <inkml:trace contextRef="#ctx0" brushRef="#br0" timeOffset="241096.2107">19719 13980 673,'0'0'83,"0"0"-83,0 0 0,0 0 6,0 0 3,0 0 1,44 3 25,-24-10-33,1-7 7,-1-2-9,-3-2 0,-2-3 19,-6 0-14,-2-3-1,-5 4 6,-2 3-5,0 6-5,0 4 0,0 6 3,0 1 34,0 0-4,0 1-31,0 19-2,0 7 0,0 2 0,0 0 7,0-2-3,0-4 13,0 2-17,0-4 0,0-2 0,0-2-20,0-5-37,0-6-124,1-6-254</inkml:trace>
  <inkml:trace contextRef="#ctx0" brushRef="#br0" timeOffset="241337.2006">19904 13573 754,'0'0'11,"0"0"-11,0 0 4,0 0-17,0 0 1,0 0-59,-6 12 14,6-3-94,0-3-29</inkml:trace>
  <inkml:trace contextRef="#ctx0" brushRef="#br0" timeOffset="241861.2231">20238 13443 573,'0'0'50,"0"0"-2,0 0 44,0 0-83,0 0-8,0 0-2,1 20-7,16-8 8,2 2 21,5-1-20,4 2 21,7-1-21,4-2 2,2-5 2,1 0-3,7-3-2,1-4 0,2 1 3,-2-1 3,-8 2-6,-9 2 0,-6 2-4,-8 0 6,-8 5-2,-8-2 0,-3 9 4,-3 1 56,-20 4-28,-6 1-23,-7 3 6,-5 4-15,-5 0-1,-5 3-1,2 1-23,-1-1-10,5-3-50,6 1-38,0-4 31,2-1-103,2-3-43</inkml:trace>
  <inkml:trace contextRef="#ctx0" brushRef="#br0" timeOffset="243458.1935">12641 15954 641,'0'0'156,"0"0"-28,0 0-110,0 0 12,0 0-30,0 0 10,-8 0-20,13 0 10,17 0 0,11 0-2,3 0 4,7 0-2,-1-3 0,0 0-30,-1 1-27,0 1-111,-13 1-167</inkml:trace>
  <inkml:trace contextRef="#ctx0" brushRef="#br0" timeOffset="243684.1798">12690 16178 378,'0'0'41,"0"0"-8,0 0 55,0 0-35,0 0 11,107 6-26,-75-6-27,-4-6-8,2 0-3,-3 0-99,-5 6-267</inkml:trace>
  <inkml:trace contextRef="#ctx0" brushRef="#br0" timeOffset="247466.2018">14407 15716 570,'0'0'81,"0"0"47,0 0-32,0 0-32,0 0 6,0 0-61,2 0 13,-2 0-22,-13 9 3,-9 11-3,-9 8 0,-12 7 0,-2 1 0,-3 2-13,0-2-13,2-5-17,6-2-10,3-3 33,5-8-37,4-5 43,10-4 3,6-4 3,6-2 8,5 2 0,1-5 2,0 1-15,0 3 13,3 2 0,13 2 8,5 2-7,4 3 30,2-5 10,3 6-23,4 1 23,5 0-35,5 5-2,6-5 0,5-2 2,-4 0-6,-5-5 0,-10 2-21,-9 0 11,-8 1-71,-8-6 30,-5 5 47,-6-4-163,0-4-94</inkml:trace>
  <inkml:trace contextRef="#ctx0" brushRef="#br0" timeOffset="248176.202">14961 15778 82,'0'0'399,"0"0"-273,0 0-32,0 0-45,0 0-24,0 0-25,-30 60 0,28-24 38,2 2-31,0-4 0,2-2-7,8-8 6,4-4-10,-1-7 4,5-4 0,-1-3-7,3-6 14,3 0-14,2-4 7,4-13-20,2-3 16,-3-4-34,-2 2 16,-6-3 21,-6 0-30,-5 0 29,-3 1 0,-5 1 2,-1 5 5,2 3 29,-2 7-4,0 1 13,0 4-13,0 2 35,0 1-25,0 0-29,0 7-11,0 14-12,0 8 12,0 0 4,4 0 0,2-2-8,6-4 1,2 0-30,2-4 30,3-1-20,2 0-105,-1-9 22,-1-4-184</inkml:trace>
  <inkml:trace contextRef="#ctx0" brushRef="#br0" timeOffset="248403.1884">15635 15898 742,'0'0'30,"0"0"-30,0 0-7,0 0 7,17 82 0,-17-61 2,0 4-2,0 1 1,0 0-1,0-4 0,0 0-51,0-5-44,0-3-175</inkml:trace>
  <inkml:trace contextRef="#ctx0" brushRef="#br0" timeOffset="249002.2037">15967 15239 420,'0'0'34,"0"0"73,0 0-29,0 0 39,0 0-38,0 0-68,0 50-11,-2 7 8,2 4-1,0 4 44,0-1-38,0-4-2,0 7-7,0 3 14,0-1-2,0 0 23,0-7-37,0-7 5,-5-3-4,-1-7-3,2-6 0,-2-4-56,1-3 14,1-7-129,1-8-113</inkml:trace>
  <inkml:trace contextRef="#ctx0" brushRef="#br0" timeOffset="249803.1931">16459 15720 586,'0'0'101,"0"0"-101,0 0 7,0 0-7,0 0 14,0 0-6,43 40 73,-25-40-43,1 0-4,0 0-1,1-2-30,4-13 19,0-4-21,4-4 3,0-3 3,-1-2-7,-7-2 0,-3-2-2,-6 1-8,-5-1 4,-4 3-8,-2 1-32,-2 1 45,-18 1-22,-3 5 12,-6 4 5,0 8 12,-3 9 18,-1 0-12,-3 20-11,4 13 17,2 11-15,6 7-3,8 6 0,7 4 14,9-3-11,0-4 9,0-1-8,14-6 14,3-5-15,5-2-3,2-6 0,3-5 8,2-3-16,6-5-21,-1-1-112,5-5-27,2-6-80,-3-3 185</inkml:trace>
  <inkml:trace contextRef="#ctx0" brushRef="#br0" timeOffset="250344.7224">17409 15226 712,'0'0'117,"0"0"-65,0 0-21,0 0-31,0 0-3,0 0-5,10 98 8,2-40 49,1 7-31,-3-5 20,-4 2-11,-3 1-20,-2 1 0,2 4-7,2-2 3,2-4 16,-1-8-15,-3-9-2,-1-2-2,-2-7-3,0-5-3,0 0-22,-10-10-38,0-6 20,3-6-116,4-9-102</inkml:trace>
  <inkml:trace contextRef="#ctx0" brushRef="#br0" timeOffset="251730.1999">17850 15513 244,'0'0'128,"0"0"-22,0 0 11,0 0 18,0 0-52,0 0-61,-8-12-2,2 26-12,0 10-2,1 6-6,5 12 4,0 3 6,0 1-7,5 0-3,8-10 0,5-5 0,4-6 0,1-6 0,5-7 2,2-8 0,2-4-2,3 0 0,5-1-2,4-17 3,0-6-1,-3-4 0,-7-3-11,-6 0 2,-7-1 6,-9-1 3,-6 5 3,-4 2 14,-2 2-10,0 3 28,0 4-33,0 3 26,-5 4-2,2 9-6,0-1 22,3 1-42,0 1 15,0 0-15,0 0-15,0 16 11,0 8 4,6 3 0,3 5 0,2-1 0,1 0 0,1-6-10,2-1-43,3-4 6,0-4-141,3-4-187</inkml:trace>
  <inkml:trace contextRef="#ctx0" brushRef="#br0" timeOffset="252004.8017">18846 15713 682,'0'0'82,"0"0"-82,0 0 0,0 0 34,-16 101-31,11-75 10,0-2-7,1-2 5,1 1-5,0-2-6,0 1-13,1-2-40,1-2-101,1-4-57,0-5 106</inkml:trace>
  <inkml:trace contextRef="#ctx0" brushRef="#br0" timeOffset="281800.9242">19125 15400 403,'0'0'118,"0"0"-49,0 0 18,0 0-12,0 0-17,0 0-28,0 0-24,0 0 23,0 0-29,7-3 0,3 3 2,6 3 5,6 2-7,3-3 0,8 6 6,1 3-7,4-1 1,1 2 0,-2-4 0,0-1 2,-6-1-2,-4 4 0,-4-5 0,-5 0-2,-6-1 2,-1 0 0,-5 0-3,-3 2-2,-1 2 2,-2-3-11,0 8 1,0 0 13,-12 3 1,-9 7 0,-4-2 5,-7 5 0,-2 1-6,0 8 0,-5-4 6,0 1-8,0 0 2,4-7-4,3 2-4,7-4-32,4-2-6,3-3-41,6-5-50,6-2-124</inkml:trace>
  <inkml:trace contextRef="#ctx0" brushRef="#br0" timeOffset="282371.8934">19935 15730 483,'0'0'106,"0"0"-86,0 0-18,0 0-2,0 0 0,0 0 2,41 24 48,-8-21-6,5-3 1,4 0 5,4 0-50,0 0 8,2-5-8,-2-4-4,-1 0-4,-6 0-30,-5 0-60,-9 2-46,-6 0-206</inkml:trace>
  <inkml:trace contextRef="#ctx0" brushRef="#br0" timeOffset="282647.868">20297 15570 508,'0'0'95,"0"0"-45,0 0 65,0 0-86,0 0-28,0 0 9,-64 75-2,51-40 20,-2 0-25,6-2 6,1-2-3,3-2-6,5-2-53,0-4-69,0-4-104,0-4-235</inkml:trace>
  <inkml:trace contextRef="#ctx0" brushRef="#br0" timeOffset="283830.0184">21791 15338 528,'0'0'145,"0"0"-76,0 0 22,0 0-3,0 0-53,0 0-11,0 11-10,-20 8-3,-6 9-11,-7 0 0,-6 2 1,-4 0 2,-4-1-3,0-3 0,2-3-7,2-2-27,7-2 20,6-3 2,5-3 1,8-5 6,5 0 5,4-3 0,5-3-5,3 3 1,0 1-3,0 3-3,4 6 1,12 3 9,9 2 7,5-2-3,8 1 37,5-1-41,3-1 15,-2 1-15,-7-3 4,-4 0-16,-2 3 4,-1-1-25,0-1 32,-2-2-21,-6-2-104,-8-5-7,-2-5-54</inkml:trace>
  <inkml:trace contextRef="#ctx0" brushRef="#br0" timeOffset="284843.2323">22322 15317 508,'0'0'119,"0"0"-49,0 0-3,0 0-48,0 0-17,0 0-2,-3 86 24,0-48-22,1 0 38,2-6-25,0 3-3,2-9-9,10-7 2,2 1-5,3-2 0,3-8 2,-1-2-4,5-6 2,6-2 0,3-2 3,4-16-1,3-5-2,-3-5 0,-2 1-14,-8-4 10,-8 3 4,-6 2 0,-7-1 8,-6 1 0,0 5 16,0 5-4,0 7-4,0 7 48,-3 2-45,-1 0-16,-2 24-6,-3 10-19,2 5 22,1 0 0,3-4 0,3-6-14,0-3 14,0-8-27,0 2 3,10-5-95,5-3-36,3-5-154</inkml:trace>
  <inkml:trace contextRef="#ctx0" brushRef="#br0" timeOffset="285293.2142">22950 15599 128,'0'0'495,"0"0"-436,0 0-33,0 0 23,0 0 27,69-81-56,-44 73 28,1 5-14,-4 3-24,-3 0 5,-1 13-15,-4 10 6,-4 1 1,-10 3-6,0 2-2,-6 1 1,-16-2-17,-4-2 10,1-3 7,7-5-4,5-2-10,4-2 3,3-2 10,6-3 0,0-1-11,0-4 5,15-3 7,10 1 0,14-2 6,5-3-2,1-14-6,7-2 2,-4-2-47,0 0-83,-3-2-97,-2-1-158</inkml:trace>
  <inkml:trace contextRef="#ctx0" brushRef="#br0" timeOffset="285900.2322">23666 14953 456,'0'0'103,"0"0"20,0 0 31,0 0-69,0 0-9,0 0-57,0-12-15,0 37-8,-6 12 3,-3 9 1,2 4 0,1 4 11,2 5 0,2 0-11,2 2 1,0-7 0,2-5 1,8-9-4,-3-8 2,-1-3-52,-1-5 12,-5-3-83,0-3-34,0-8-55</inkml:trace>
  <inkml:trace contextRef="#ctx0" brushRef="#br0" timeOffset="286560.2385">24051 15183 538,'0'0'21,"0"0"-21,0 0 0,0 0 3,0 0 42,0 0 7,44 48-1,-18-48 31,3 0-49,4 0-1,-2-1-25,0-7 2,1-1 10,-6-1-19,0-1 0,-4-2 7,-5-1 1,-3-2-8,-9-2 0,-5-3 14,0 0-10,-12-2-4,-9 2 0,-6 1-4,0 4-6,2 4 4,0 6-2,2 6-19,-1 0 22,-3 7 5,4 16 0,-3 9-11,4 7 11,3 4-3,5 5 3,7 2-6,7 0 1,0-5 5,8-8 0,9-3 2,5-5 2,1-4-4,1-6 0,1-2-11,5-5-23,0-3-87,4 1-79,3-4-180</inkml:trace>
  <inkml:trace contextRef="#ctx0" brushRef="#br0" timeOffset="287048.2236">24866 14804 680,'0'0'69,"0"0"-45,0 0-12,0 0 31,0 0-40,0 0 10,-30 69 13,21-18-13,0 7 12,4 3-12,-2 4-4,4 0 8,2 1-17,-2-3 1,1-5 7,-1-9-8,-3-4 0,2-9 0,-1-1-14,-2-5 13,5-6-33,2-7-78,0-7-58,0-8-335</inkml:trace>
  <inkml:trace contextRef="#ctx0" brushRef="#br0" timeOffset="287875.2411">25293 15107 610,'0'0'25,"0"0"-18,0 0-7,0 0 9,0 0-9,0 0 21,-6 111 0,-1-72 26,3 2-46,4-7 6,0-3-7,1-8 5,16-2-8,8-4 3,2-10 0,3 1-3,1-5 1,-2-3-11,2 0-4,-1 0-12,1-14 29,-3-8-7,1-8 7,-5 0 0,-8-3 1,0 0-1,-8 0 66,-3 2-29,-5 3 7,0 4-21,0 2-13,-4 9 27,-3 7-24,4 3 3,-4 3-16,-2 1-10,-2 24 5,-7 9-1,5 10 6,1 0-7,3-2 10,4-5-3,4-6 0,1-6-76,0-2-23,6-5-34,13-3-189</inkml:trace>
  <inkml:trace contextRef="#ctx0" brushRef="#br0" timeOffset="288423.2287">25946 15392 417,'0'0'148,"0"0"-39,0 0 21,0 0-69,0 0-4,91-54-31,-75 53-8,-5 1-7,1 0-11,-2 9 0,-2 10-3,-5 5 7,-3 5-11,-2 1 7,-17-1 0,-10-1-9,-2-4-10,1-2 9,3-3 8,5-1-22,5-4 22,4-2-13,7-3-12,5-1-18,1-1-24,0-3 31,17-2 20,9-1 18,5-1 0,8 0 2,-5 0 20,-1 0 46,-6 0-44,-4-1-4,-1-4-20,-1 2 7,-2-1-23,1-1-6,-4 1-109,-4-4-54</inkml:trace>
  <inkml:trace contextRef="#ctx0" brushRef="#br0" timeOffset="289133.26">25564 15331 229,'0'0'140,"0"0"-103,0 0 73,0 0-15,0 0-17,0 0-18,-1 1-17,1 1 11,0-1-44,0 6-7,0 0-6,6 4 3,4 0 0,5-1 0,4-2 6,2 0-6,3 0 1,0-3 1,1-2-1,0-1-1,4-2-2,1 0-29,1 0-81,-4 0-6,-5 0-136</inkml:trace>
  <inkml:trace contextRef="#ctx0" brushRef="#br0" timeOffset="290140.2322">26221 15039 247,'0'0'77,"0"0"-18,0 0 71,0 0-20,0 0-34,0 0 23,7-9-83,-7 9 3,1 0-19,5 0 0,6 0-5,8 10 5,6 4 0,9-2 10,4-2-6,4 1-4,-3-2 0,-2-2 12,-4 1 0,-4-2-12,-3 0 5,-2 2-2,-4-1-3,-5 1 0,-1-2 0,-6 0 4,0 0-4,-3 0 0,-1 1 1,0-2-8,-3 0 9,-1-3-2,-1 9 0,0-3 9,0 3-9,-1 4 1,-15 1 3,-4 5 15,-10 1-15,-4-1-4,-3-4 0,-4 2-9,2-2 7,-1 0-14,3-2-14,3-1 16,2 0-46,10-2 11,2 2-19,6-7-99,6-2-81</inkml:trace>
  <inkml:trace contextRef="#ctx0" brushRef="#br0" timeOffset="293237.2825">13266 17443 680,'0'0'108,"0"0"-67,0 0 2,0 0 1,0 0-43,0 0 4,0 0 1,52 1 2,-9-6-8,2-1 0,3-2 5,-3 0-18,-2 1 13,-9-1-106,-12 5-82,-13 3-282</inkml:trace>
  <inkml:trace contextRef="#ctx0" brushRef="#br0" timeOffset="293492.8076">13335 17602 607,'0'0'85,"0"0"-84,0 0-1,0 0 45,0 0-20,0 0 38,110-3-36,-73-8-21,-1 1 7,-3-2-13,-5 5-34,-6-1-57,-5 5-79,-4 0-176</inkml:trace>
  <inkml:trace contextRef="#ctx0" brushRef="#br0" timeOffset="294774.3866">14537 17754 449,'0'0'17,"0"0"4,0 0 31,0 0 15,0 0-14,0 0-33,72-12 37,-51 9-17,-1-1 0,3-1 8,7-1-38,4-1 5,5-3-1,4 2 0,6-5-12,2 0-2,4 1 0,0-3 5,2 1-4,-2 4-1,-1 0 0,-2 0 5,0 4-15,2 1 10,9 5-4,11 0-12,17 0 18,14 0-2,10 0 0,12 0 0,8-4-1,13-6 1,9-2 0,8-4-1,10 0 1,1 1 0,6-2 0,1 1 2,-7-1-4,2 1 2,-5-1 0,9 2 0,3-3 0,0 0 0,-1 2-1,-10-1 4,-7 2-5,-10-1 2,-2 2 0,2 0 0,-5 0 0,-1 2 0,-5 2-3,-9 1 8,-4 1-6,-8 4 1,-13-1 0,-6 1-5,-8 1 11,-7-2-6,-4 1 0,-8 1-1,-7 0-2,-13-1 3,-12 0 0,-13 3 0,-13-1 0,-12 1-15,-9 1 15,0 0-23,-17-5-18,-11 4-141,-8-1-170</inkml:trace>
  <inkml:trace contextRef="#ctx0" brushRef="#br0" timeOffset="295472.3476">22262 17185 469,'0'0'126,"0"0"-107,0 0 91,0 0-50,0 0-60,0 0-47,-6 0-60,2 0-146</inkml:trace>
  <inkml:trace contextRef="#ctx0" brushRef="#br0" timeOffset="567389.6026">27769 10270 162,'0'0'127,"0"0"-64,0 0 32,0 0-36,0 0 4,0 0-46,0 0-9,0 0 7,1-15-10,-1 14-5,0-2 0,0 1 6,0 1-2,0 1-3,0 0 13,0 0 27,0 0-35,0 0 3,0-3-9,-1 1 5,1 1-5,-2 1 0,2 0 1,0-2-3,0 2 5,0 0-3,-1-2 0,1 2 1,0 0 3,0 0-2,0 0 3,0 0 18,0 0-16,-3 0-3,3 0-4,0 0-15,0 7 11,0 8 4,0 4 0,0 6 5,-3 2 7,-1 3 5,1 2 13,-3 2-27,3-1 26,0 0-27,0 0-1,3-4 5,-2-4-4,2-4-3,-1-4 1,-2-2-21,2-3 16,-1-1-3,-1-3-20,1-1 1,1-4-30,-1 0-4,2-3-84,0 0-156</inkml:trace>
  <inkml:trace contextRef="#ctx0" brushRef="#br0" timeOffset="567988.5869">27705 10282 151,'0'0'15,"0"0"5,0 0 7,0 0 5,0 0 40,0 0-38,-39 77-1,35-47 18,-1 4-24,4-3-13,1-4-14,0-4 6,0-5-12,0-5 6,0-1 0,0-6-3,0-2-8,0-3 10,0-1 0,4 0 1,2 0 5,3-8 2,0-10-5,0-3 5,-1-4-2,-3-6-5,-2 1 0,-1 0 2,-1 0-4,2 5 2,0 0 0,0 4 10,0 5-4,-1 4 12,-2 4-2,1 4-11,-1 2 9,0 2-10,0-1-4,0 1 0,0 0-54,-1 12 1,-5 9-27,1 3-63</inkml:trace>
  <inkml:trace contextRef="#ctx0" brushRef="#br0" timeOffset="569621.4589">29647 10131 252,'0'0'55,"0"0"-10,0 0 22,0 0-14,0 0-29,0 0 39,0-5-14,0 3-23,0 1 20,0-1-46,5-2 5,2 1-5,3-2 4,-2 2-6,0-1 2,-4 1 0,2 0 1,0-2 1,3 1-2,-1-2 0,1 1 4,2-1 1,1 3-5,2 0 0,2-1 0,-1 1 4,3-2-4,-2 2 0,-1 1 0,3 1-2,-6 1 2,-1 0 0,0 0-1,-3 0 7,0 0-6,0 0 0,-3 0 5,-1 5-12,2 5 9,-1 4-2,1 4 26,0 2-21,-2 3 22,-2 1-10,-1 2-13,-1 1 36,0-3-17,0-3-2,-7 0 15,-10-1-30,-3-2 2,-5 1-8,-1-1 5,-4-1-11,1 0 6,4 1-13,1-4 6,8-3-31,0-3 26,2-1 6,4 1 1,5-3-7,4-1 12,1-1-12,0 3 11,0 2-32,11-2 30,8 4 3,6-2 0,6-3 0,5 2 3,0-5 3,0-2-6,-4 1 7,-3-1-7,-4 3 0,-2-2-14,-4 1 12,-6-2-35,-2 0-21,-2 0-6,-6 0-137</inkml:trace>
  <inkml:trace contextRef="#ctx0" brushRef="#br0" timeOffset="576867.4704">24236 12227 179,'0'0'56,"0"0"-55,0 0 26,0 0-4,0 0-5,0 0 1,0 0-3,-9-17 7,9 13-1,0 1 48,0 0-9,0 0-1,2-2-39,2 1 17,1-1-37,-1 0 9,2 0-7,1-1 4,1 1 7,0 1-14,2-2 0,2 1 8,0-1 0,6 0-8,-3 0 0,4 2 5,-2-1 8,-1 2-12,-4 3-1,-3-3 13,-2 3-9,-1 0-4,3 0 0,1 5 8,-1 6 0,1 2 23,-3 2-1,0-3 11,-2 1-36,-1 1 16,1-1-3,-5 4-17,0-1 36,0 3-28,-5-1-2,-7 0 4,-2 0-7,-2 0-5,-3-1 1,1-2 0,2-2 1,-3 1 3,3-2-4,-1-3 0,0 1-7,2-1 6,3-3-4,1 2 2,3-2-8,2 0 11,3 0 0,3-3-7,0 0-6,0 1 12,0-2-9,11-1 10,9 1 0,9-2 3,3 0 9,4 0-6,3 0 4,0 0-17,0 0 7,-3-3-5,-4-2-1,-3 0-21,-3 1-11,-6 0-13,-7 1-45,-5-2-71,-7 4-221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47:06.5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6161 1739 430,'0'0'62,"0"0"-7,0 0 33,0 0-35,0 0-4,0 0 27,2-9-51,-1 9 16,-1 0-7,0 0-31,0 0 11,0 0-13,0 0-1,0 0 0,2 0-7,1 15-21,4 10-4,5 11 32,-1 5 1,3 3 6,0-2-7,2 0 2,-1-3-2,-3-2-8,3-6-13,-4-4-18,-1-7 28,-4-3-23,0-6 23,0-4 6,-3-3-13,0-3 12,0-1-3,3 0-17,4-12 2,2-12 20,5-7 4,-1-7-2,-4 1 4,4 1-2,-5 4 0,-5 5 2,0 7-2,-3 8 0,-3 6 9,3 5 4,-3 1-13,0 0-1,7 15-9,-1 10 5,-1 7 4,1 2 1,-2 1 0,5 1-3,-3-2 0,6-3 3,4-5 0,-2-5 3,4-6-9,0-5 6,-2-1 0,3-7-3,-1-2 16,-3 0-9,0-14 35,1-10-26,-5-10 22,3-7-11,-3-6 0,-2 0 8,-1 2-31,-1 3 43,-4 3-44,3 4 11,-6 5-14,0 6 3,0 8 0,0 5-1,0 5-16,0 5-42,0 1-39,0 0-86,5 0-129</inkml:trace>
  <inkml:trace contextRef="#ctx0" brushRef="#br0" timeOffset="501.208">6998 2025 328,'0'0'19,"0"0"-15,0 0 58,0 0-38,0 0-2,0 0 7,48 27-11,-34-27 28,2 0-8,0 0-26,1 0 39,-2-3-40,-1-8-1,-3 0-6,4-6 3,-6-4 4,1-2-10,-5 1 3,-1-3-3,-4 3-1,0 2 0,0 5 0,-4 7 1,-4 3 10,-4 5 68,-4 0-39,-1 9-38,-2 16-2,4 7 0,0 3-2,6 4 9,6-4-14,3-6 7,0-3 0,14-8-2,10-7-12,4-5 14,6-5-22,-1-1-23,0 0 43,-6 0-31,-2-7-57,-1-7-65</inkml:trace>
  <inkml:trace contextRef="#ctx0" brushRef="#br0" timeOffset="1111.2041">8819 1762 324,'0'0'224,"0"0"-214,0 0 39,0 0 23,0 0-4,0 0-11,-60-34-35,43 34-18,-3 0-4,0 14 7,-2 4 13,2 6-20,5 5 2,2 1 10,4 2-12,9-1 0,0-4-1,0-1-1,8-4-2,8-2 4,2-1 0,6-7 1,-2-3 2,5-2-3,-2-7 0,2 0-15,2 0 10,-1-10-52,0-6-42,-1 0-17,-5-1-222</inkml:trace>
  <inkml:trace contextRef="#ctx0" brushRef="#br0" timeOffset="2003.1862">9153 1796 325,'0'0'28,"0"0"60,0 0-5,0 0-11,0 0-11,0 0-18,-44-15-11,30 18-17,-2 15-7,-1 6 9,2 5-9,0 1-3,6-3 6,4-1-9,5-5-2,0-3 0,0-3-4,6-1-5,5-4 9,4-7-39,-2-3 22,2 0-30,0 0 28,3-15 16,0-8-13,4-4 14,-1-3-26,-7-1 2,-1 2 25,-6 3-13,-1 4 14,-3 11 30,-3 5 9,0 3 68,0 3-17,0 0-41,0 0-49,0 6-4,0 11-35,-1 7 39,-1-3-9,2 0 4,0-5 5,0-2 0,0-2-2,11-1-5,2-4 7,-1-4-1,3-1 0,-1-2-1,3 0 2,0-10 0,1-6 2,-2 0 0,-1-6-2,2 3 0,0-1 4,-3 4-5,1 2 1,-5 7 0,2 5-6,-3 2 6,3 0 0,0 3-2,-3 12-1,-2 2 3,-2 1 4,-1 0-4,-1 0 11,-1-3-2,-2-1-9,1-2 0,-1-5 6,0-2-4,0-5-2,2 0 0,-1 0 7,7-3 2,5-17 1,2-13-10,6 0 6,0 0-13,0 6 7,-5 10 0,-7 10 12,3 4-9,-3 3 12,3 0-15,0 0-8,1 9 8,-1 6 0,-4 2 0,0 1 6,-3-1-3,1 3-3,-1-2 0,-1-2-21,3-1 0,-2-4-59,2-3-22,4-6-123</inkml:trace>
  <inkml:trace contextRef="#ctx0" brushRef="#br0" timeOffset="3320.2121">11210 1668 439,'0'0'66,"0"0"40,0 0-74,0 0 33,0 0-37,-97-19 9,75 31-4,1 8-33,0 5 0,0 4-3,4 0 10,3 0-7,5-3 0,6-4 2,3-2-16,0-5 13,0-3 1,6-2 0,6-5-5,2-5 5,5 0 0,4-2 4,3-16 28,0-6-32,-2-2 0,-7-2 0,-4 6 3,-5 3-3,-4 8 0,-2 4 7,-1 4 8,-1 3-11,0 0 11,0 0-15,0 11-26,3 9 26,2-1 0,1 1 1,2-5-10,3-5 6,1-4 3,4-4-5,5-2 10,0 0-5,3-12 3,1-5-3,1-7 7,0-5 1,-3-2-8,1-3 0,-5-3 6,-5-2-6,-3-1 4,-5-1 27,-4-2 0,-2 1-27,0-1-3,0 0-1,0 5 3,-8 7-5,-3 9 2,3 13 0,1 4 11,-2 5-5,4 0 2,-4 21-8,0 22-4,-1 14 4,4 6 0,5 2 6,1-4-10,0-8 7,0-8-3,11-7 0,1-7 2,2-5-4,2-5 2,2-7 0,3-7-4,0-3 4,1-4 0,-4 0-1,3-9 0,-1-10-4,-3-6 5,1-4 0,-6-3-1,-1-2 1,0-1 0,-3 0 0,0 5 5,-4 7-10,2 7 5,-3 9 0,-3 7 3,4 0-3,4 0-7,8 10 2,4 10-2,2-1 7,5 4 1,-6-4 4,0 1 14,-4-2-15,-4-3-4,-3 1 0,-3-3 5,-5 2-5,-2 1 12,0 1-10,-15 1 25,-10 0-23,-8 2-4,-1-3 0,-2-3-31,0-3 8,3-4-104,11-7-145,8 0-120</inkml:trace>
  <inkml:trace contextRef="#ctx0" brushRef="#br0" timeOffset="4162.2036">12451 1591 492,'0'0'13,"0"0"52,0 0-14,0 0-44,0 0-4,-89 38 1,78-9-4,1 2 20,0 2-15,5-2 31,2-3-35,3-4 6,0-6-7,3-1 4,10-7-4,1-2 0,2-5 10,1-3-10,2 0 0,-1-5 5,1-10 12,-2-4-17,-4-2 0,-5-3 0,-4 0-15,-4-2 12,0-1 3,0 0 0,-10 3 18,-5 3 4,-5 4 38,4 5-21,4 4-22,6 4 10,3 3-22,3-1 3,0 2-16,0 0-8,12 0-54,13 0 68,8 0-9,5 0 5,-4 0 6,4 0 0,-6-5 1,-8 1-1,-3-2 0,-5 3-1,-7 2-2,-3 1-7,-4 0-63,-2 0-119,0 0-224</inkml:trace>
  <inkml:trace contextRef="#ctx0" brushRef="#br0" timeOffset="5233.2152">11789 1838 270,'0'0'115,"0"0"-72,0 0-11,0 0-29,0 0-6,0 0 2,0 0 1,70-9 11,-51 5-8,-2 1 9,4 0 8,5-1-13,7-5-7,8-1 0,9-6 7,5-2-10,-2-1 3,-4 3-21,-13 2-31,-12 4-28,-14 4 45,-5 4-26,-5 2-5</inkml:trace>
  <inkml:trace contextRef="#ctx0" brushRef="#br0" timeOffset="42619.2561">13930 1519 120,'0'0'181,"0"0"-152,0 0-13,0 0 46,0 0-18,0 0-20,0 0 34,0 0-18,0 0-3,43-41 7,-37 40-43,0 1 12,2 0-13,5 0 0,-3 11 41,4 2-33,-2 3 7,-3 1-8,-2 0 7,2 1-12,-3-1-2,-3-1 1,-1-1 10,-2 0-8,0-3-3,0 0 0,0-3 6,0-1-6,0-2 0,0-3 3,-2-2 2,2-1 3,0 0-5,0 0 20,-1 0-18,1-4 9,-2-13-14,2-2 7,0-4-9,6 0 2,9 4 0,0 1-1,1 3 2,-2 4-5,-1 4 4,-1 2 0,-3 5-14,4 0 9,1 0 5,1 9-6,-2 5 2,-4-1 3,0 2 1,-5 2 0,-2-2-4,-2-1 4,0 0 0,0-3-1,0-2-10,0-3 5,-2-4-4,2-2-21,0 0 19,0 0 4,0-10 8,5-12-2,12-8-4,3 1 6,1 4 0,-6 7 0,-2 7 55,-3 2-22,-1 3-12,2 1-21,3 5 16,1 0-16,-3 0 0,0 8 4,-1 4 11,-3 6-13,1-1-2,-4 1 0,-1 0-47,-3-1 14,-1 1-20,5-2-23,1-1 20,6-3-24,1-6-164</inkml:trace>
  <inkml:trace contextRef="#ctx0" brushRef="#br0" timeOffset="44137.2406">14832 1542 424,'0'0'111,"0"0"-87,0 0 67,0 0-25,0 0-57,0 0 29,-55-16-36,36 16 6,-2 5-4,-2 12 3,0 4 1,2 1-8,4 2 0,6-1 0,3-3 2,7-4-2,1-2 0,0-3-11,0-3 6,1 0-4,8-5 3,4-3-8,1 0 10,4 0 4,1-8-6,-1-5 14,1-5-9,-4 0 1,0 0 0,-4 3 14,-7 2-7,-1 7 32,-3 4 21,0 2-45,0 0 31,0 0-45,0 0-1,0 0-4,0 5-63,7 6 41,1-2 22,1-1 4,2-2-1,0-2 1,3-3 0,4-1-1,-3 0 2,4-5-1,0-12 0,-1-3 0,3-5-1,-3-5 1,2-3 0,-4 0 4,-6-1 9,-1 0 15,-4 1 24,-2-2-48,0 1 18,-3 0 5,0 3-18,0 2-1,0 5-3,0 8-5,0 3 0,0 7 1,0 4-3,0 2 2,0 0 0,0 0 14,0 22-14,0 16-1,0 17-2,1 7 6,4-2 15,-2-4-16,-2-8-2,2-4 5,0-8-4,2-3-1,-2-6 0,0-4 3,1-5-7,-3-3 4,1-3 0,-1-6 0,1-2 6,-2-2-8,1-2 2,1 0-6,-2 0-6,3-9 12,2-7 0,-1-9 0,2-2 1,1 0-1,1-2 0,1 0 4,3 3-7,-2 2 3,-1 4 0,-1 5-4,-1 2 5,-3 2-2,-2 7-11,0 1-19,-2 3 29,0 0-8,0 0-21,0 0 10,-5 0-20,-8 0 13,1 8 8,1 2 4,1-1 10,5 0 6,2 1-5,3 1 1,0 1-16,0 1 20,8 1-2,5 1 1,1-2-4,2 0 5,2-2 0,3-1-2,0-5 5,-2 0-3,1-2 12,-5-3-11,1 2 17,-4-1-18,0 1 2,0-2-2,1 0 0,-1 0-2,0 0-2,1-7 1,-2-3 1,0-4 4,0-2 2,-2 1 25,-1-1-12,-5-1 29,1 2-18,-3 1-25,-1 1 18,0 2-15,0 5-3,0 2 38,-1 0-37,-8 4 23,0 0-27,-3 0 13,-3 7-22,2 12 9,0 8 0,5 4-8,5-2 1,3 0 6,0-3 0,5-5-6,5-5-1,5 0 8,0-5 0,1-2-4,1-3 4,1-1-17,-1-4-20,0-1-113,2 0-43</inkml:trace>
  <inkml:trace contextRef="#ctx0" brushRef="#br0" timeOffset="45121.5325">16818 1482 205,'0'0'223,"0"0"-190,0 0 47,0 0-19,0 0-8,0 0-9,-59-68-13,42 65 6,-2 3 5,-2 0-26,0 7-16,-5 16-4,4 6 3,2 5 1,3 1-6,4-2-4,5-3 10,7-7 0,1-4-12,0-2 7,0-5 5,11-2 0,6-5-3,4-5-8,4 0-2,-1-2-15,6-16 26,1-6-49,-1-6 30,-2-3 14,-4-2 5,-5 4 2,-8 7 53,-2 7 49,-7 11 11,-2 5-32,0 1-20,0 0-54,0 10-7,0 12-2,3 9 0,4 1 2,2-6 0,5-2-23,0-6 1,3-5-15,4-5-22,1-4 2,3-4-74,-1 0-13,3-6-158</inkml:trace>
  <inkml:trace contextRef="#ctx0" brushRef="#br0" timeOffset="45900.2446">18405 1191 458,'0'0'89,"0"0"-40,0 0-42,0 0 67,0 0-22,0 0-28,0-9 49,0 9-11,0 0-14,0 3-32,-1 15-11,1 11-5,0 7 0,0 3 3,0-2-3,0-2 0,1-3 0,1-5 1,-2-1 1,0-2-2,1-5 0,1 0-20,-2-3 13,2-3-81,-2-2-65,0-4-57</inkml:trace>
  <inkml:trace contextRef="#ctx0" brushRef="#br0" timeOffset="46335.2446">18289 1055 345,'0'0'157,"0"0"-63,0 0-62,0 0 0,0 0-17,99-52-6,-57 52 36,7 17-14,3 13 40,-4 7-43,-1 5-23,-3 4 20,-4-3-22,-7-1 3,-8-1 5,-5-3-5,-11-1-6,-6-2 10,-3 0-9,0-1 21,-14-2-21,-8 0 2,-8-6 3,-4-3-4,-5-4-4,-3-5 2,-4-2-12,1-7 3,-4-5-8,0 0-38,2 0-29,1 0-52,4-5-53</inkml:trace>
  <inkml:trace contextRef="#ctx0" brushRef="#br0" timeOffset="47082.5931">18898 1184 541,'0'0'48,"0"0"-37,0 0-7,0 0 3,0 0 48,0 0 23,26 110-34,-19-68 2,-1-3 1,0-4-40,0-6 6,-2-3-13,2-3 0,-1-5 2,-4-2-2,1-2 0,-2-4-1,0 1-23,0-5-46,1-3-34,2-3-37,0 0-127</inkml:trace>
  <inkml:trace contextRef="#ctx0" brushRef="#br0" timeOffset="47413.6642">18965 1113 461,'0'0'125,"0"0"-55,0 0 22,0 0-68,0 0-19,0 0-5,51-79 6,-32 71-8,4 0 2,0 2 0,-1 2-3,3 1 4,-3 3-1,-2-2 4,-1 2 0,-4 0-8,-3 0 2,-2 2-65,0 8 37,-5 2-44,-2 2-33,-3 0-50,0 2 25</inkml:trace>
  <inkml:trace contextRef="#ctx0" brushRef="#br0" timeOffset="47626.2434">18995 1248 88,'0'0'451,"0"0"-403,0 0-35,0 0-7,0 0 29,0 0-4,33 29-22,-7-29 35,4 0-37,-1 0 11,-4 0-18,-4 0-11,-6 0-7,-8 0-26,-5 7-34,-2 8-61,0 2-85</inkml:trace>
  <inkml:trace contextRef="#ctx0" brushRef="#br0" timeOffset="47850.2578">18985 1533 377,'0'0'2,"0"0"22,0 0 18,0 0-13,0 0-10,92 18-16,-65-18 10,0 0-13,1 0 4,0-3-5,2-3 1,3 1 0,1-1 0,1 2-12,-2-4-1,-6 1-78,-8-1-79</inkml:trace>
  <inkml:trace contextRef="#ctx0" brushRef="#br0" timeOffset="48445.853">19755 1158 568,'0'0'66,"0"0"-65,0 0 36,0 0-37,0 0 0,0 0 14,-13 99-13,10-59 20,2-1 2,-1 0-10,2-4-13,0-4 3,0-4 2,3-3-10,5-3-11,0-4-30,0-2-10,-3-3-59,-1-4 5,1-4-28</inkml:trace>
  <inkml:trace contextRef="#ctx0" brushRef="#br0" timeOffset="48906.2492">19757 1221 422,'0'0'63,"0"0"35,0 0-43,0 0-43,0 0 13,0 0-25,20-75 3,-9 75-1,2 0 8,3 19-10,2 10 42,3 7-13,1 5 11,2 3-35,4-2-2,2-8 5,-3-2-3,-3-8-5,-6-3 0,-3-4 0,-3-6 0,-1-1 0,-4-6 2,-3-1-9,-2-1 6,-1-2 1,1 0 0,1 0 9,3-6 52,1-14 15,5-9-71,-1-3 3,-3-5-3,-3 1-5,-5-1 0,0-1 10,0 0-2,-6 2-8,-3 3 0,6 4-2,3 7-28,0 2-56,0 5-77,5 3-99</inkml:trace>
  <inkml:trace contextRef="#ctx0" brushRef="#br0" timeOffset="49500.2488">20606 1139 637,'0'0'156,"0"0"-63,0 0-55,0 0-23,0 0-11,0 0-4,-28-85 0,13 73-4,-7 3-2,-5 5 6,0 4 0,-3 0-6,3 0 0,5 12 3,-1 4 3,9 4-10,5 1-5,4 2 14,5-1-34,0 2 32,18 0-20,2 0 22,5 0 0,0-1-3,3-2-1,7 0 5,1-2 0,1 2-2,-4-1 2,-9 1 0,-8-1 0,-10-2 2,-5 1-2,-1-1 11,0 4 21,-13-5 29,-9 0-56,-7-2 26,-4-4-17,-1-2-9,1-3 7,-1-5-12,7-1-18,0 0 3,5-7-133,1-8-9,5-4-365</inkml:trace>
  <inkml:trace contextRef="#ctx0" brushRef="#br0" timeOffset="50148.2714">21128 1081 432,'0'0'162,"0"0"-126,0 0 14,0 0-34,0 0-16,0 0 0,18-1 6,5 1 17,5-3 31,7-2-31,1-2-13,0-1 8,0 2-18,-4-1 0,-4 2-1,-6 0-83,-8 2 25,-7 3-31,-5-1-72,-2 1-23,0 0-21</inkml:trace>
  <inkml:trace contextRef="#ctx0" brushRef="#br0" timeOffset="50391.4158">21370 1029 159,'0'0'96,"0"0"-25,0 0-26,0 0 17,0 0-46,0 0-13,-79 1 47,75 13-20,-1 2-28,1 8 58,2 3-41,2 4 6,0-2-3,0 2 2,0-1 14,0-2-28,0 1-4,3-2-2,3-2 1,0 0-5,4-3 0,-1 0-38,-1-4-21,0 0-26,-4-2-17,-4-1-17,0-1 108,0-6-184</inkml:trace>
  <inkml:trace contextRef="#ctx0" brushRef="#br0" timeOffset="50615.778">21182 1507 359,'0'0'167,"0"0"-167,0 0 9,0 0-9,0 0 27,0 0-19,93 9 15,-62-9 4,3 0-11,-1 0 14,0-4-30,0-4 5,1 0-5,4 0-7,-1-2-49,-5 0-136,1 1-125</inkml:trace>
  <inkml:trace contextRef="#ctx0" brushRef="#br0" timeOffset="51026.2768">21801 1029 623,'0'0'49,"0"0"-49,0 0 0,0 0 27,109-23-17,-60 14 20,-4-1-11,1-3-13,-7 3 6,-3-1-11,-4 4-1,-9-3 1,-3 5-1,-10 2-51,-4 3-10,-6 0-58,0 0-129,-1 0-51</inkml:trace>
  <inkml:trace contextRef="#ctx0" brushRef="#br0" timeOffset="51290.9189">21958 1005 330,'0'0'26,"0"0"-20,0 0 81,-19 90-35,14-60 8,1 0 11,1 1-33,3-2 13,0 0-30,0-4-19,0 1 15,0-2-14,0-2-3,0 4 5,0-5-5,0-1 0,0-4-1,-3-2 5,-3 0 2,2-2-6,3-5-5,1 2-6,0-6-101,3-3-140</inkml:trace>
  <inkml:trace contextRef="#ctx0" brushRef="#br0" timeOffset="52003.2469">22862 1024 185,'0'0'356,"0"0"-284,0 0 10,0 0 43,0 0-84,0 0-14,-4 3-27,-4 22 5,-7 10 1,-3 7 11,-4 4-13,-2 2 14,0-2-14,0 1-4,4-6 0,3-4-18,1-5 4,5-4-56,-1-4-22,2-4-19,-1-5-168</inkml:trace>
  <inkml:trace contextRef="#ctx0" brushRef="#br0" timeOffset="52278.3101">22628 1105 521,'0'0'90,"0"0"-90,0 0-4,0 0 4,0 0 14,6 79-8,-3-45 3,0 1-4,6-1-5,3-3 0,3-8-56,2-4-169</inkml:trace>
  <inkml:trace contextRef="#ctx0" brushRef="#br0" timeOffset="53152.2054">24203 994 31,'0'0'656,"0"0"-603,0 0-4,0 0-49,0 0-3,0 0 1,18 53-7,-9-17 9,-1 2 41,-5-2-22,-2 0 28,-1-3-14,0-2-33,0-1 14,2-4-14,4-3-5,-2-7-1,0-2-82,1-5 42,-1-5-1,0-2-19,2-2-3,-2 0-64,0-6 22,1-9-36,-4-4-64</inkml:trace>
  <inkml:trace contextRef="#ctx0" brushRef="#br0" timeOffset="53676.6861">24293 1265 76,'0'0'73,"0"0"-9,0 0 49,-12-94 34,5 75-96,2-1-35,5-1 12,0-1-24,0 1 18,2-3-17,10 0 4,2-4 25,1 4-34,2 2 44,-4 1 30,3 6-51,-2 4 18,1 7-34,-3 4-2,4 0-5,1 15 2,3 13-2,0 11 28,-5 2-11,-5-4 26,1-2-43,-7-8 4,-1-1 4,-1-6 5,-1-2-13,1 0 0,-2-6 3,0-3-6,0-3 3,0-6 0,0 0-8,0 0-13,4-2 21,3-16 0,1-7 5,1-7-12,0-3 8,4-2-1,2-3 0,5 0 12,-1 2-3,1 7-1,2 7-6,-1 9 15,-3 8-17,1 7 0,-2 2-1,0 24-13,-3 8 12,-4 9 2,-7 0 0,-3 0 31,0-3-28,-1-4-3,-5-4 0,0-4-9,4-2 4,2-1-18,0-5-26,0-5 3,5-6-105,10-9-59,1 0-227</inkml:trace>
  <inkml:trace contextRef="#ctx0" brushRef="#br0" timeOffset="55147.2277">25304 1003 312,'0'0'108,"0"0"-9,0 0 7,0 0-15,0 0-10,0 0-57,0 2-6,0 16-18,0 9 0,0 9 31,-7 1-22,0 4 17,-4 1-26,-2-2 19,-1-2-19,-2-3 0,1-3 4,-1-10-8,4-2-1,1-5 2,4-6-16,4-5-24,1-2 34,2-2-12,0 0 8,0-2 11,0-16-15,9-6 14,3-7 3,2-5-5,0-5 4,1-2 1,2 3 0,-2-2 43,1 1-29,-1 2 2,1 4 34,-1 4-49,0 2 35,0 5-30,-3 8-6,0 3 3,-3 9 1,1 4-7,2 0 3,2 21-3,-1 11 3,2 7 16,-3 3 2,-1 0 7,-1-3-14,-1-1-1,0-5-10,-2 0 10,4-1-13,-7-3 3,4-4 0,-2-3 0,1-2-9,-3-3-18,-1-2-11,-1-8-34,-2-1-39,0-6-90,0 0-219</inkml:trace>
  <inkml:trace contextRef="#ctx0" brushRef="#br0" timeOffset="55359.9435">25282 1233 502,'0'0'0,"0"0"3,0 0-8,0 0 10,80 0 12,-61 0-15,-2-3-1,1 1 5,2 2-6,-1 0-33,-1 0-132</inkml:trace>
  <inkml:trace contextRef="#ctx0" brushRef="#br0" timeOffset="55700.2565">25788 1002 426,'0'0'374,"0"0"-347,0 0-10,0 0-4,0 0 3,0 0-16,51-2 0,-20 2 1,5 0-1,1 0 1,3-3-1,-3-2 0,-1 1-16,-3 1 2,-4 0-44,-4 3-63,-3-2-21,-7-1-125</inkml:trace>
  <inkml:trace contextRef="#ctx0" brushRef="#br0" timeOffset="55937.254">25985 984 446,'0'0'124,"0"0"-115,0 0 0,0 0 11,-15 103 4,15-65-10,0 0 37,0-2-25,-3-5-22,0-1 8,1 4-4,-2-2-8,-1 0 0,2-2-5,-1-6-5,4-3-30,0-8-60,7-7-108</inkml:trace>
  <inkml:trace contextRef="#ctx0" brushRef="#br0" timeOffset="56386.2577">26497 1044 384,'0'0'84,"0"0"-23,0 0 49,0 0 8,0 0-50,0 0 0,-3-5-53,0 16-3,-2 12-16,0 9 4,1 0 0,2 1-1,2-4 5,0-2-4,0-2 0,0-2 0,0-5-3,0 0 3,0-5-37,0-2 4,2-1-61,7-3-17,2-3-77,2-2-102</inkml:trace>
  <inkml:trace contextRef="#ctx0" brushRef="#br0" timeOffset="56893.26">26537 1066 394,'0'0'359,"0"0"-285,-2-89 21,10 58-84,8 1-7,5 3-4,1 6 0,-2 3-4,1 5 1,-4 5 3,-3 0 0,-1 6-4,-1 2-1,2 0 4,4 8-7,-1 13 6,0 7 0,-2 7 2,-8 1 0,-5 4-2,-2-6 1,0-4-3,-15-6-4,-3-3 3,-4-3 3,-2-3 2,1-2 0,4-8-5,8 0-8,6-4 11,3-1-2,2 0-6,0 2-3,0 1-2,2 4-1,11 4 2,4-1 13,3 4 1,4 1 0,1-2 5,0 1-1,1 1-4,0-3 1,-1 2 7,-1 0-5,-3 1-3,0-4 0,-2 3-11,-2-3-5,-1-4-54,0-2-120,2-4-117</inkml:trace>
  <inkml:trace contextRef="#ctx0" brushRef="#br0" timeOffset="57299.2352">27259 1033 162,'0'0'99,"0"0"32,0 0 19,0 0-36,0 0-63,0 0-20,19-28 39,-4 25-69,8-2 12,3 0-13,6 2 3,0-1-3,1-1 1,0-1 1,-4 3-1,-6 0-1,-3 2-7,-7 1-47,-2 0-68,-7 0-61</inkml:trace>
  <inkml:trace contextRef="#ctx0" brushRef="#br0" timeOffset="57503.2222">27477 989 239,'0'0'183,"0"0"-124,0 0-32,0 0 17,0 0-17,-38 89-24,37-60 38,-1-1-11,2 1-10,0-4 6,0 1-21,0-3-2,0-2-3,0 1 7,-1 2-17,-7 2-30,-3-3-4,-3-5-104</inkml:trace>
  <inkml:trace contextRef="#ctx0" brushRef="#br0" timeOffset="57707.2103">27248 1423 919,'0'0'66,"0"0"-66,0 0 0,0 0-5,0 0 10,83 3 5,-42-3-10,4 0-5,0 0-1,-5 0-10,0 0 6,-7 0-3,-1-3-80,-3-3-32,-5-3-90,0-2-268</inkml:trace>
  <inkml:trace contextRef="#ctx0" brushRef="#br0" timeOffset="58399.1652">28081 994 589,'0'0'133,"0"0"-17,0 0-49,0 0-32,0 0-35,0 0 8,1 39 0,-1-3-7,-11 5 16,-3-1 1,-4-1-4,2-1-14,-4-2 0,1-2-26,0-5 25,-2-3-63,3-5-78,0-4-82</inkml:trace>
  <inkml:trace contextRef="#ctx0" brushRef="#br0" timeOffset="58737.1464">27958 1002 249,'0'0'341,"0"0"-280,0 0-45,0 0-12,0 0 31,7 82-12,-1-43 10,7-1-23,2-5 5,7-1-15,3-7 0,4 0 6,2-6-8,0-2 2,2-4-14,-7-2-2,-8 1-58,-5-2 28,-7 1-20,5-2-85,-1-3 16</inkml:trace>
  <inkml:trace contextRef="#ctx0" brushRef="#br0" timeOffset="59790.0784">29230 1189 549,'0'0'71,"0"0"-50,0 0 84,0 0-105,0 0-10,0 0-3,0 35 13,0-6 8,0-1 15,0 1 1,0-3-11,6-5-11,7-2-3,2-5 1,4-5-46,5-6 15,-1-3-3,5 0 20,2 0-2,1-12 7,-1-6 8,-5-2-2,-4-2 6,-7-4-1,-1 2 76,-7 1-35,-3 5 46,-1 7-33,-2 6 3,0 3-19,0 2-35,0 0-5,0 5-11,0 13-22,-5 6 15,2-1 18,0-4-2,3-4 2,0-3-7,0-5-2,0 1 9,6-5 0,9 0-5,9-3 5,3 0 0,4-1 0,-3-12-23,-1-1 16,-7-3-25,-4 1 32,-7-3-9,-6 1 20,-3 3-11,0 2 38,-1 2-16,-5 4 36,0 0-40,-1 5-4,2-1-14,0 1-1,4 2-53,-2 0-78,0 0-158,1 0-165</inkml:trace>
  <inkml:trace contextRef="#ctx0" brushRef="#br0" timeOffset="60104.058">29940 1411 195,'0'0'170,"0"0"-105,0 0 84,0 0-68,0 0 39,0 0-32,0 0-57,0 0-15,0 0-15,0 0-2,0 0-59,6 0-91,6 0-31,0-8-154</inkml:trace>
  <inkml:trace contextRef="#ctx0" brushRef="#br0" timeOffset="60442.0402">30156 1354 601,'0'0'106,"0"0"-88,0 0-25,0 0 7,0 0 0,0 0-2,2 18 7,2-15-5,2 0 10,-2-2-4,1-1 14,0 0-9,1 0-1,1 0 3,2 0-4,0-3-9,2-1 0,-1-2 2,0-5-13,-1 0-3,0-2-57,-3 0 4,0 0-52,-1 0-1,-1 1 66,1-2-128</inkml:trace>
  <inkml:trace contextRef="#ctx0" brushRef="#br0" timeOffset="61124.9962">30231 1304 447,'0'0'11,"0"0"10,0 0 44,0 0-15,0 0-12,0 0 24,0 3-10,0-3-19,0 0 26,4 0-32,2 0 5,2 0 6,-1-5-36,0 0 13,3-5-9,-4-1 2,3-3 5,-1-3-13,0-1 0,-1-4 4,-2-1-1,-3-1-6,-2 1 2,0 5-23,-8 1 22,-7 1-4,-4 4 6,2 5-2,1 2-16,4 4 8,3-1 2,4 2-5,2 0 4,2 0 7,1 0-5,0 5-4,0 2-4,0 4 14,0 0-2,7-1-5,5 0 7,0 0 2,4-3 4,0 0 12,1 1-7,0 2-10,-2 0 0,0 0 7,-2 3-9,-2 3 4,-4 2-1,-1 1 0,0 2 4,-2-1-5,1-2 8,-4-1-7,2-4 23,-1-1-22,-1-1 0,2-2 2,2 0 1,4 0-10,1 0 3,4-2-45,5-4-30,5-3-100,3 0-224</inkml:trace>
  <inkml:trace contextRef="#ctx0" brushRef="#br0" timeOffset="61319.9819">30665 1333 952,'0'0'93,"0"0"-38,0 0-32,0 0-23,0 0-3,0 0-57,0 1-5,0 2-105,0-3-52,6 0-270</inkml:trace>
  <inkml:trace contextRef="#ctx0" brushRef="#br0" timeOffset="61697.9593">30990 857 358,'0'0'95,"0"0"56,0 0 31,0 0-61,0 0-15,0 0-66,2-23-31,-2 42-9,-11 18-11,-2 16 7,-2 6 4,1-4 0,3-5 3,3-7 0,4-5-3,2-3 0,2-3-1,0-4 0,0-7 1,6-2-11,9-2 1,4-5 10,5-6-4,5-4 3,2-2-79,0 0-49,-3-8-131</inkml:trace>
  <inkml:trace contextRef="#ctx0" brushRef="#br0" timeOffset="61994.9382">30716 1173 210,'0'0'149,"0"0"-66,0 0 70,0 0-75,0 0 4,0 0-35,89-18-7,-57 16-17,2-1-15,3 3-8,-3 0 0,-2 0 2,-6 0-2,0 0 2,3 0-2,0 0 0,4 0-81,3 0-65,-4-3-110</inkml:trace>
  <inkml:trace contextRef="#ctx0" brushRef="#br0" timeOffset="62308.9194">31395 1360 684,'0'0'353,"0"0"-319,0 0 13,0 0-46,0 0 3,0 0-4,-2 1-8,2-1-1,0 0-60,0 0 6,0 0-154,0-7-351</inkml:trace>
  <inkml:trace contextRef="#ctx0" brushRef="#br0" timeOffset="63960.8189">31863 1048 141,'0'0'413,"0"0"-364,0 0-35,0 0 32,0 0-46,0 0 15,0 7-7,10-5 22,3 0-7,1-2 25,1 0-47,-2 0 15,3 0-8,1 0 4,0-4 6,5-3-17,-3-5 2,-2-1 7,-2-5 4,-3-3-14,-4-6 0,0 1 10,-3-1 2,-4-2-10,-1 0-2,0 2 9,0 0-5,-14 1-4,0 2 0,-5 5 3,0 4-7,0 5 4,-3 7 0,-1 3-9,0 0 0,-1 5 7,-3 18-3,5 4-11,2 7 5,5 6 11,8 4 0,5 5 3,2 1 3,0-2 10,16-6-16,6-3 5,4-4-5,0-2 0,2-1 0,-1-4-2,-9-1 2,-2-4-62,-4-3-109,-3-4-247</inkml:trace>
  <inkml:trace contextRef="#ctx0" brushRef="#br0" timeOffset="64927.754">32755 1158 453,'0'0'0,"0"0"19,0 0-4,0 0 25,0 0 7,0 0 20,-63-26-35,43 26 20,-4 11-29,-3 10-22,2 6 48,2 2-49,8-4 2,6-4-2,5-4-3,4-3 2,0-6-19,0 0-14,0-5 23,9-1-27,7-2 31,5 0-6,1 0-1,2-11-17,0-2 5,-7-1-2,-3 0 28,-5 7 0,-4 1 56,-4 4 64,1 2-44,-2 0-36,0 0-40,0 4-54,1 9 25,4 2 11,-3 1 16,1-2-6,2-4-6,0-2 14,1-3 0,7 0-2,4-2 2,3-3 0,6 0 1,-2 0-1,0-8-28,-2-9 20,-5-1 1,2-5 7,-3-2 15,-1 0 44,-1-1 7,-4 2 16,-1 6-66,-3 5 1,2 9-17,-4 4 8,-3 0-19,4 0 3,-4 17 8,5 5-2,-1 5 8,-1 2 2,-4 1-8,2-4 9,1-1 2,-2-1-10,6-1 3,-7-1-1,0 2-3,-3 0-18,-13-1-13,-9-2-100,-5-6-103</inkml:trace>
  <inkml:trace contextRef="#ctx0" brushRef="#br0" timeOffset="66428.6583">10743 3457 401,'0'0'146,"0"0"-101,0 0-7,0 0 103,0 0-100,0 0-33,-13 0-8,4 0-4,-3 0 1,-2 0 3,2 0 0,-2 0-13,0 0 11,-4 0-27,3 0 27,-1 0-20,5 0 21,1 0 1,1 0 0,5 0 0,1 0 9,0 0-9,3 0 0,0 0 4,0 0-4,0 2 0,0 15 0,0 8-18,1 12 25,12 11-7,-2 7 41,1 9-35,4 2 7,-5 0-13,-2-1 0,-1-3 4,-3-5-4,3 0-32,-1-1 0,2-3 13,1-4 19,-1-10 0,5-8 2,-4-9-10,1-4 12,2-4-4,-1-6 0,6-5-14,4-3 7,9 0-28,4-10-45,2-9-289</inkml:trace>
  <inkml:trace contextRef="#ctx0" brushRef="#br0" timeOffset="67116.2699">11286 3756 237,'0'0'33,"0"0"29,0 0-29,0 0 31,0 0-23,87 15 8,-71-21 18,1-6-45,-6-2-12,-2-4 6,-1-1-16,-5-4 22,4-4-14,-7-2-8,0 1 8,0-1-3,-4 2-5,-4 2 0,-4 1 8,-4 4-8,-1 4 31,-2 3 6,4 6 8,0 4-41,3 3 14,2 3-13,3 24 13,2 12-21,2 14 6,3 6 6,0 5 17,3-2-18,9-5-4,4-9-4,7-9 1,-1-5-3,5-9 2,0-4-7,0-3 2,-2-4-107,3-1-37,-4-5-219,-4-5 282</inkml:trace>
  <inkml:trace contextRef="#ctx0" brushRef="#br0" timeOffset="67904.273">11877 3387 518,'0'0'131,"0"0"-77,0 0-15,0 0-33,0 0-1,0 0-2,70-41-3,-43 33 0,-3-5 0,-3 3 0,1 1 0,-1-3 0,-6 6-4,0 3 6,-8 1-3,-2 2 1,-2 0-12,0 3 11,1 15 1,5 6 0,0 13 20,2 4-19,0 10 5,0 4 7,-2 3-9,3 0 25,-3 1-16,0 1-13,1 3 3,-1 0 18,-1-1-16,-2-8-4,-3-10 14,-2-6-16,-1-10 4,0-4-2,0-6 28,0-6-22,-4-4 20,-1-5-6,-1-3-12,-5 0 32,-5 0-32,-6 0-6,-4-3-3,-4-5-13,2 2-26,0 0-35,6 0-134,2 0-115</inkml:trace>
  <inkml:trace contextRef="#ctx0" brushRef="#br0" timeOffset="68255.2617">12572 3736 155,'0'0'531,"0"0"-448,0 0-8,0 0-44,0 0-25,0 0-6,8 3-11,16-3 6,5 0 6,4-3-1,0-4 0,-3-1-65,-8 3-93,-7 4-191</inkml:trace>
  <inkml:trace contextRef="#ctx0" brushRef="#br0" timeOffset="68426.2515">12607 3876 312,'0'0'284,"0"0"-277,0 0-7,0 0 0,0 0 14,0 0 4,65 26 26,-35-26-29,-3-3-15,4-8-1,-4 1-106,-8 1-135</inkml:trace>
  <inkml:trace contextRef="#ctx0" brushRef="#br0" timeOffset="70100.1081">14145 2981 526,'0'0'105,"0"0"-101,0 0 38,0 0 13,0 0-26,0 0 36,1-5-28,-8 5-17,-2 0-20,-3 0 0,-3 0-6,-3 0 6,1 3-11,-3 6 4,2-3-33,-3 0 23,0-1-18,3 0 1,0-2 25,5-1 2,-1 1 7,7-3 13,1 0-3,3 0 28,1 0-3,2 0-10,0 0 34,0 0-57,0 0 8,0 0-10,0 0 7,0 0-8,0 0 1,0 5-8,0 6-3,0 7-2,0 4 13,0 10-1,5 2 11,1 9-11,1 5 1,3 3 0,1 3-1,0-2 2,0 3-1,-3-1 0,1-1-39,-1 1 38,-3 1 1,1 0 0,0-2-6,-3-2 6,2-2 0,-2-2-2,-2 1 20,1-1-17,-2 2 7,0 9-1,3 2 26,-3 1-11,0-2-9,3 0-13,0 1 11,-2 4-11,1-1 0,-1-2 0,-1-2 30,0-3-24,0-2-1,0 0 5,-1-1 8,-4 1-18,-2-1 0,2-3 1,2-3 3,-1-1 10,-1-4-14,1-1 0,-5-2 18,2-3-15,1-3 4,-1-2-4,4-7 3,0-3-4,1-4-2,2-5 0,0-3 0,0-1 0,0-2 0,4-2 0,2-1-11,5-3 11,0 0 0,7 0-3,5 0 2,3-6-2,7-3 3,0-1 0,3-2-5,1 0-7,5-2-32,-2-4-31,-2-2-203,-1-4-351</inkml:trace>
  <inkml:trace contextRef="#ctx0" brushRef="#br0" timeOffset="71542.2377">15155 3128 204,'0'0'297,"0"0"-238,0 0-8,0 0 38,0 0-63,0 0-11,1 2-9,-5 13 4,-8 5 29,-6 6-27,-6 5-11,-6 5 6,-1 3-7,-5-2-4,0-2-10,3-6-26,2-7 32,7-5-13,5-5 21,4-3-5,4-3 11,3-3-6,5 0 0,1-3 4,2 0 4,0 0-8,0 5 0,0 3-1,12 6-24,6 1 25,7 0 0,7-1 0,3-2 6,3 0-6,0 1 0,-6-2 3,-7 1-2,-4 1-2,-3 0-42,-8 1-83,-2 0-94</inkml:trace>
  <inkml:trace contextRef="#ctx0" brushRef="#br0" timeOffset="72703.2687">15601 3148 487,'0'0'148,"0"0"-56,0 0 8,0 0-84,0 0-16,0 0-1,-54 95 1,49-52-6,5-1 4,0-4 2,5-6-4,13-5-2,4-6-6,5-8 10,2-4 2,-1-7 0,0-2 2,0 0-2,-5-5 0,1-8-2,-3-5-7,-3-5 9,3-4 0,-4-6-1,0-5 4,-1 1-3,-4-1 0,-4 5 7,-3 6 1,-5 7-2,0 7 42,0 5 0,0 7-22,0 1 14,0 0-40,0 12-6,0 16 0,0 13-1,0 1 7,0-4 0,0-5 3,10-4-5,-1-4 2,2-3-32,1-3-25,4-6-89,-3-5-79,2-5-283</inkml:trace>
  <inkml:trace contextRef="#ctx0" brushRef="#br0" timeOffset="72940.2674">16190 3270 558,'0'0'109,"0"0"-75,0 0 5,0 0 1,0 0-40,0 0 0,15 48 26,-12-24-19,0-1 1,-1-1-8,2-1-1,-1-2-1,-2-2-27,4-3-19,1-5-9,-2 2-105,1-6-186</inkml:trace>
  <inkml:trace contextRef="#ctx0" brushRef="#br0" timeOffset="82789.2773">16657 2835 212,'0'0'279,"0"0"-208,0 0-45,0 0 50,0 0-46,0 0-8,0 0 6,0 0-23,0-3 33,0 3-32,0 0-2,0 0 2,0 0-6,0 15-2,0 12-11,0 12 23,0 8-10,0 4 0,0 3 0,0 5-2,0 1 2,0-4 0,0-2-1,0-6 12,0-6-14,3-1 3,-3 4-67,0 0 39,0 3-20,0 2 48,-8-9-1,0-7 2,0-6-12,4-6 11,1-7-28,0-4 9,3-7-123,0-4-267</inkml:trace>
  <inkml:trace contextRef="#ctx0" brushRef="#br0" timeOffset="83539.8592">17281 2887 472,'0'0'181,"0"0"-176,0 0 29,0 0-16,0 0-17,0 0-1,1 54 4,-1-8 21,-1 8 37,-13 4-31,-2 4 5,-1 2-36,0-7 14,3-8-14,-1-8 0,3-8-11,2-4-15,2-5-41,1-2 2,2-3-14,1-6-48,0-3-37,4-5-55</inkml:trace>
  <inkml:trace contextRef="#ctx0" brushRef="#br0" timeOffset="83867.1817">17334 2979 312,'0'0'84,"0"0"35,33-77-2,-24 61-50,-4 7 26,-2 4-50,-1 5-22,0 0 4,2 0-25,6 18-8,6 14 8,2 8 32,3 11 8,-2-2-29,-1 1-5,-2-2-4,-4-3 5,-4-6-7,-3-4 0,-4-5-4,-1-3-4,0-1 5,0-1-29,0-2-1,-3-7-133,-3-2-72</inkml:trace>
  <inkml:trace contextRef="#ctx0" brushRef="#br0" timeOffset="84108.1499">17243 3229 454,'0'0'70,"0"0"-55,0 0-3,0 0 32,85-7-26,-56 4-11,-2-4 11,3 6-18,-2-2-1,-3 0-36,-4 3-226</inkml:trace>
  <inkml:trace contextRef="#ctx0" brushRef="#br0" timeOffset="84536.3078">17752 2841 382,'0'0'383,"0"0"-268,0 0-69,0 0-39,0 0 3,0 0-10,7 18-2,1 17-11,0 10 26,-2 4-7,-5 2 1,-1 2 0,0 0 11,0 1-16,0-3 1,0-1-3,-4-2-1,-1-3-16,1-2-7,-1-3 15,-1-5 1,2-7 8,-1-6-13,4-3-22,1-7-108,0-8-47,0-4-316</inkml:trace>
  <inkml:trace contextRef="#ctx0" brushRef="#br0" timeOffset="85315.2766">18148 3059 459,'0'0'108,"0"0"-8,0 0-14,0 0 23,0 0-79,0 0-21,0 0-18,-2 24 0,-1 9 9,0 5-2,3-1 12,0 0-10,2-3 0,14-7-8,3-4 5,7-7 3,-2-6 0,1-6-5,2-4 5,-3 0 0,4-8 0,0-13 6,-1-4-9,-3-7 3,-6-2 0,-3 2 10,-5 0 0,-3 4-10,-7 4 35,0 3-17,0 6 25,0 5-31,0 7-10,0 2 2,-2 1-4,1 0 0,-3 0-3,1 17-31,0 9 31,3 8 3,0 1 0,0 2-2,0-2 2,10-4-6,4-2-25,3-5-65,-2-6-24,-3-3-84</inkml:trace>
  <inkml:trace contextRef="#ctx0" brushRef="#br0" timeOffset="85576.274">18758 3194 880,'0'0'45,"0"0"-35,0 0-15,0 0 5,0 88 0,0-64 2,0 0 1,0-3-6,0 0-9,0-1-99,0-4 40,0-2-33,0-2-47,0-2-51</inkml:trace>
  <inkml:trace contextRef="#ctx0" brushRef="#br0" timeOffset="86109.2775">19005 2902 549,'0'0'93,"0"0"43,0 0-53,0 0-65,0 0-18,0 0-2,-4-1-12,8 10 11,13 2-5,4 1 3,6-4 5,4 0 0,0-2-3,1 0 3,-2 0 0,-2 0 0,-3 0 3,0 2-5,1-1 2,-5-1 0,1 4 0,-4-3 5,-6 2-5,-4 0 0,-7 0 3,-1 2-2,0 4 0,-23 3 0,-7 4 14,-8 4-6,-1-1-9,-1 8 0,2-1-34,-3 6-51,-3 1-48,0-3 57,0-3-120</inkml:trace>
  <inkml:trace contextRef="#ctx0" brushRef="#br0" timeOffset="87145.2827">21652 2826 417,'0'0'170,"0"0"-76,0 0 18,0 0-26,0 0-36,0 0-42,-6 2 2,-13 12-10,-9 9 0,-8 1 3,-6 2-3,-4 2 0,-1-2 0,1-2-28,4-3 7,8-6-49,10-3 36,9-3 23,8-6 2,5-1 9,2-2 0,0 2-21,0 4 13,14 5-7,5 3 15,7 1 7,6 1-7,4 4 0,4-2 0,-2 0 14,-3 0-14,-5 0 0,-1 2 0,-7-2-4,-5 0 4,-1-2-32,-6-2-69,-2-1-79,0-5-41</inkml:trace>
  <inkml:trace contextRef="#ctx0" brushRef="#br0" timeOffset="88165.2816">22064 2865 299,'0'0'197,"0"0"-89,0 0-39,0 0-48,0 0-13,0 0-8,-31 86 6,28-54-4,3-1 18,0-4-20,8-3 0,6-3-4,5-4 8,-1-5-4,6-6 0,1-5 10,5-1 0,3 0 4,1-12-6,4-4-8,-4-7 1,-2 1-1,-4-4 0,-6-1 7,-4-2-3,-6 1 7,-4-3 44,-5 6 7,-2 1-33,-1 6 23,0 4-23,0 7-17,0 2 30,0 5-38,0 0-3,0 3-1,0 21-50,0 8 50,0 2 0,0 1-1,0-8-4,0-1 5,0-5 0,6-2 0,6 0-16,1-3-19,10-2-30,-1-7-111,2-3-83</inkml:trace>
  <inkml:trace contextRef="#ctx0" brushRef="#br0" timeOffset="88408.2787">22789 3008 721,'0'0'0,"0"0"-7,0 0 7,0 0 11,0 0 27,0 93-28,0-67-6,-2-4-4,-1 1 0,-1-2-38,-2 0-35,3-4-74,2-5-79</inkml:trace>
  <inkml:trace contextRef="#ctx0" brushRef="#br0" timeOffset="89762.2837">23079 2582 568,'0'0'33,"0"0"61,0 0-5,0 0-51,0 0-15,0 0-23,4 24 0,0 9 18,2 9 5,-1 3 9,-1 3-23,-1 1-8,2-1 4,-4 0 4,-1-3-9,0-1 0,0 0-21,0 0 7,-6 2-66,3 2-7,3-7 78,0-10-60,0-7-4,0-11-17,15-8-44,5-3-95</inkml:trace>
  <inkml:trace contextRef="#ctx0" brushRef="#br0" timeOffset="90204.2794">23799 2598 706,'0'0'67,"0"0"-67,0 0-21,0 0 15,0 0 6,6 105 21,-6-62 32,-8 0-7,-8-2-26,-2-2 12,0-4-25,3-3-4,2-6-3,4 0-30,1 0-37,1-4-50,1-1 34,3-5 75,0-9-2,3-6-28,0-1-45,0 0 51,8-13 30,6-8-122,5-6-43</inkml:trace>
  <inkml:trace contextRef="#ctx0" brushRef="#br0" timeOffset="90512.1083">23833 2749 391,'0'0'140,"0"0"-25,18-99-25,-6 67-39,3 4-36,4 2 10,-1 5-25,0 6 0,-3 3-2,-4 6 11,-7 4-9,-2 2 8,2 0-4,1 13 7,6 15 4,0 8 28,1 10 2,-3 6-31,-5 0 10,-2 1-5,-2-4-16,0-3 22,0-4-24,0-5 0,0 0-1,0-4 0,-5-3-6,1-4 4,-1-7-35,1-5 12,3-7-21,1-4-97,0-3-37,0-7-165</inkml:trace>
  <inkml:trace contextRef="#ctx0" brushRef="#br0" timeOffset="90722.9737">23824 2853 729,'0'0'151,"0"0"-138,0 0-13,0 0-37,0 0 36,0 0-3,67-8 4,-41 8-4,-2 0-34,0 0-30,-4 0-48,0 0-165</inkml:trace>
  <inkml:trace contextRef="#ctx0" brushRef="#br0" timeOffset="91081.2814">24302 2475 529,'0'0'3,"0"0"-1,0 0 32,0 0 110,0 0-39,0 0-15,18-33-41,-18 37-47,0 25-4,0 13 2,0 14 0,-2 4 11,1 0-7,1-3-4,-5-1 0,2 1 6,-4-1-8,-2-2 2,1-4 0,-2-6-3,2-7 5,4-4-2,-1-7 0,4-8-39,1-6 10,0-9-115,14-3-73,6-3-168</inkml:trace>
  <inkml:trace contextRef="#ctx0" brushRef="#br0" timeOffset="91685.3279">24793 2724 489,'0'0'140,"0"0"-28,0 0-44,0 0-22,0 0-46,0 0 0,-29 60 0,17-23 14,2 2 5,4-4-14,5-7 12,1-3-20,1-6 3,18-5 0,5-5-7,0-6 7,5-3-10,3 0 8,5-8-15,-1-10 14,0-6 3,-3-3 0,-2-3-6,-5-3 1,-4 1 5,-9 0 7,-2 4-3,-4 4 59,-2 4-31,-4 8-11,-1 5-4,0 3-9,0 4-8,0 0 0,0 0-14,0 22 10,0 8-9,-8 5 13,2 2 5,1-2-4,5-4-1,0 1 0,0-5-36,6 0 8,12-3-24,3-7-124,-2-8-198</inkml:trace>
  <inkml:trace contextRef="#ctx0" brushRef="#br0" timeOffset="92118.2796">25288 2957 702,'0'0'0,"0"0"10,0 0 40,0 0 5,0 0 2,0 0 15,51-81-69,-44 76 22,4 0-24,0 4 11,5 1-18,0 0 6,-1 0 0,0 7-4,-8 8-9,-2 3-4,-5 3-4,0 2-3,-11 3 18,-8-4 6,2 1 0,1-4-7,2-3 10,3-1-3,3-2 0,4 0 6,2-2-5,2-1-1,0-2 0,0-2-2,8 0 2,8-1 0,5-5 24,6 0-20,4-2 18,4-7-22,0 3-18,-1-3-5,-5-1-134,-2-4-60</inkml:trace>
  <inkml:trace contextRef="#ctx0" brushRef="#br0" timeOffset="92627.2847">25952 2618 935,'0'0'60,"0"0"-50,0 0-20,0 0 6,0 0-34,0 0 18,21 11 4,-2 4 16,3-2 0,1 5-1,2-1-5,4-1 12,4 1 0,1-5 0,4 0 3,0-1-9,-1 0 0,1 0 3,-4 1-4,-3-1 3,-7-4 0,-6 2 36,-5-3-33,-5 2 1,-2-1-6,-3 2 11,-3 3-17,0 5 13,-6 5 7,-21 2 18,-12 2-30,-10 0-2,-12-4 0,-5-1-69,-7-4-112,1-3-414</inkml:trace>
  <inkml:trace contextRef="#ctx0" brushRef="#br0" timeOffset="93939.109">15310 4637 524,'0'0'42,"0"0"-40,0 0 33,0 0-16,0 0 22,0 0-31,-72 83 1,39-56 4,-3-2-12,3 0-3,0-2 0,1 0-27,4-5 17,4-2-40,3-5-7,7-4 43,4-4-3,6 1 17,2-4 32,2 0 1,0 1 24,0-1-36,0 6-20,0 3-1,6 6-9,12 3 9,3 3 0,6-2 1,3 3 15,3-3-7,-2 1-8,0-4 12,-2 2-8,-4-2-10,-4 0-12,-5 1-73,1-2-37,-8-3-68,1-1 193,-3-10-32</inkml:trace>
  <inkml:trace contextRef="#ctx0" brushRef="#br0" timeOffset="94540.6862">15702 4691 558,'0'0'164,"0"0"-78,0 0-35,0 0 28,0 0-78,0 0 12,-19 43-16,8-2 3,1-1 0,3-1-1,5-5 0,2-9 0,0-4-4,13-6-1,4-2-4,2-8 10,-1-2 0,3-3-8,3 0-13,3-14 21,2-6-2,1-6-6,-1 1-5,-8-1 13,-3 2 0,-6 1-1,-6 3 4,-1 0-3,-3 0 8,-2 7 7,0 1 23,0 4-21,0 5-6,0 3-3,0 0-3,0 0-10,0 3 2,0 18-19,0 7 16,0 1 6,0 0 0,1-5 0,5-1-1,2-5-2,5 0-15,1-1-55,6-4 14,6-1-19,4-1-87,2-7-213</inkml:trace>
  <inkml:trace contextRef="#ctx0" brushRef="#br0" timeOffset="94984.2867">16278 4923 643,'0'0'151,"0"0"-71,0 0 14,0 0-44,0 0-46,0 0 8,14-61-12,3 53 0,1 3-1,5 5-2,-3 0-5,-3 5 8,-6 17-21,-4 5 11,-7 6-35,-2 3 45,-17-1-6,-5-2-23,-1-3 26,2-4-15,3-5 18,6-6-19,4-2 22,5-5-3,4-1 0,1-3-19,0 1 12,4-3-7,19-2-33,3 0 39,7-9-19,5-8 8,-4-3-5,0 2-64,-2-1-59,-7 2-195</inkml:trace>
  <inkml:trace contextRef="#ctx0" brushRef="#br0" timeOffset="95905.5431">16748 4342 415,'0'0'129,"0"0"-30,0 0 12,0 0-6,0 0-29,0 0-65,0-11 17,0 15-28,0 21-14,0 14 6,0 12 13,0 4-5,0 7 3,3-2 4,-3-4-7,2 0 0,-2-2 1,0 2 4,0 1-5,-5 4 0,-3-3-4,0-5 3,0-7 1,5-8 0,-1-5-1,1-6-16,3-8 12,0-5-54,0-10-64,4-4-164</inkml:trace>
  <inkml:trace contextRef="#ctx0" brushRef="#br0" timeOffset="96483.2824">17282 4507 374,'0'0'206,"0"0"-127,0 0 55,0 0-66,0 0-52,0 0-16,-9 75 5,0-26-5,-3 5 19,2 0-10,-2-1 12,0-2-16,0-5-5,-1-5 0,4-5 6,0-6-9,2-6 3,2-5-2,2-6-9,3-4 6,0-3-26,0-5-13,0-1-55,0 0-6,10-13 67,5-11-34,3-8-59,-1-5-46</inkml:trace>
  <inkml:trace contextRef="#ctx0" brushRef="#br0" timeOffset="96790.288">17256 4828 30,'0'0'157,"11"-85"0,-6 43-45,-1 0 12,5-1-80,1-1-12,1-2-2,1 4-10,3 2 31,0 4-2,0 6-42,0 7 37,-1 8-39,-3 7 6,-2 7-11,0 1 4,1 6-9,4 23 10,5 14 14,-3 13 51,0 5-54,-6 3 9,-3-5 9,-4-6-33,-1-3 21,-2-5-19,0-4 3,0-3 0,0-7-5,0-4-1,-2-5 0,-1-5-37,2-3 29,-1-5-23,2-4 2,0-5-69,0-2-138,0-16-155</inkml:trace>
  <inkml:trace contextRef="#ctx0" brushRef="#br0" timeOffset="97002.2852">17275 4817 671,'0'0'13,"0"0"-13,0 0-21,0 0 15,0 0 6,0 0 0,100-13 21,-78 9-19,2 0-2,3 0 0,-2-2-8,4-4-78,-6 2-301</inkml:trace>
  <inkml:trace contextRef="#ctx0" brushRef="#br0" timeOffset="97410.2885">17795 4290 622,'0'0'125,"0"0"-112,0 0-5,0 0-1,0 116 43,0-50 11,-1 2-41,-2-2 9,0-4-16,-1 0-9,-1-2 18,-2 2 1,-1-7 4,-2-3-10,1-10-12,3-6-5,0-5 0,0-5 4,0-5-8,1-4 4,4-8 0,-1-3-3,2-3-31,0-3-39,0 0-85,7-17 0,4-9-116</inkml:trace>
  <inkml:trace contextRef="#ctx0" brushRef="#br0" timeOffset="98280.3026">18280 4526 454,'0'0'128,"0"0"-35,0 0-24,0 0 20,0 0-66,0 0-22,-16 35-2,10 10-1,-2 9 2,4-2 2,1-4 11,3-8-10,0-5-3,2-5 11,11-7-23,2-5 12,3-6 0,2-4-3,3-6 12,7-2-9,4-2 0,5-17 13,0-4-4,-3-8-9,-4 0 0,-5-4 0,-6 2 1,-7 1-1,-7 2 0,-1 0 1,-6 0 1,0 6 1,0 7 2,0 4 33,-6 9-8,3 2 12,2 2-42,-1 0-4,1 24-11,1 9-1,0 6 16,0 0-3,0-6 3,0-2 0,3-6 0,7-1-2,5-3-11,4-3-25,2-3-120,5-4-88</inkml:trace>
  <inkml:trace contextRef="#ctx0" brushRef="#br0" timeOffset="98551.287">18941 4765 638,'0'0'0,"0"0"-18,0 0 18,0 0 37,3 89-21,-3-63 44,0 1-5,-3 4-33,-4-2 1,1 0-22,-4-3-1,5-5 0,3-4-65,2-7-26,0-7-22,7-3-126</inkml:trace>
  <inkml:trace contextRef="#ctx0" brushRef="#br0" timeOffset="99104.2491">19138 4474 772,'0'0'37,"0"0"15,0 0-48,0 0 6,0 0-10,0 0-45,3 3 39,6 6 1,5 2 5,3-1-7,3 1 13,4-1-6,3 1 13,4-4 7,-1 1-5,0-2-15,-5-1 4,-3 4-5,-2-1 2,-6 0-1,0-1 0,-1 1 2,-5-2-3,-1 1 1,1 1 0,-1 3 7,-1-3 3,-3 3-10,0 4 6,-3 0-3,0 5 35,-3-1-9,-14 4-12,-6 1 6,-10 3-11,-4 3-16,-6 2 4,-2-2-43,5 0 17,4-4-55,10-7-56,10-2-14,6-9-89</inkml:trace>
  <inkml:trace contextRef="#ctx0" brushRef="#br0" timeOffset="100157.2911">21858 4465 461,'0'0'194,"0"0"-94,0 0 36,0 0-74,0 0-25,0 0-20,1-4-17,-2 12-2,-11 10-10,-4 6 12,-10 5 1,-5 3-1,-3-1-16,-1 1 12,-1-2-49,2-4 12,3-2-5,5-6-11,6-3 13,5-5-3,7-3 47,5-3-12,3-2 10,0 0 2,0 3-7,0 3-2,8 2 4,5 4 10,2 2 1,4 4 31,4-1-14,-1 2 13,10-2-14,5 0-18,6-1 30,2-1-33,1 1 1,-7-2-2,-8 4-79,-7-2-46,-5-2 3,-5-1 101,-2-7-94,1-5-107</inkml:trace>
  <inkml:trace contextRef="#ctx0" brushRef="#br0" timeOffset="101350.2706">22255 4579 168,'0'0'459,"0"0"-393,0 0 10,0 0-29,0 0-37,0 0 3,0-7 2,0 17-15,-3 11 0,-1 10-12,2 3 12,1 0 0,1-3 0,0-4-2,11-5-1,9-2 3,2-7 0,3-3-3,2-7 4,3-3-2,1 0 1,2 0-6,2-13-4,-1-3 10,-1-5-15,-3-2 13,-7-2-35,-3-3 27,-7 2 10,-5-1-2,-7 1 2,-1 5 43,0 1-16,-4 7 60,-4 4-55,1 3-13,3 6-19,2 0-21,2 3 10,0 22-66,0 6 77,0 3-14,0-3 14,0 0 0,0-1 0,12-1-3,3-3-6,4-2-91,3-2-122</inkml:trace>
  <inkml:trace contextRef="#ctx0" brushRef="#br0" timeOffset="101839.2846">22917 4779 681,'0'0'169,"0"0"-67,0 0-30,0 0-23,0 0-49,0 0 2,26-69-5,-3 63 3,3 6-1,1 0-5,-2 6-4,-3 11-2,-5 4 9,-10 2 0,-5 3-7,-2 3-10,-12 3 20,-12 1 0,-7 0 0,-1-3-5,4-3 5,3-4-32,5-4 11,8-3-51,6-6 23,5-4 34,1-1-12,0-3 22,6 0-3,13-2 8,7 0 32,5 0-28,3 0 1,2-7-5,1-3 8,-1 2-3,2-2-5,-1-1-48,-3-2-52,-1 1-178</inkml:trace>
  <inkml:trace contextRef="#ctx0" brushRef="#br0" timeOffset="102273.2971">23436 4211 932,'0'0'0,"0"0"0,0 0-1,0 0-11,0 0 8,0 0-10,4 67 14,3-10 9,0 10-7,-4 0 24,2-2-15,-1-4-3,1-6 5,-1 1-11,1-1-2,2-2 1,-2-2 7,-4-9-12,-1-7 4,0-5-2,0-4-5,-9-6 7,-1-4 0,7-6-1,3-4-37,0-6-127,19 0-114</inkml:trace>
  <inkml:trace contextRef="#ctx0" brushRef="#br0" timeOffset="102925.1321">24059 4245 189,'0'0'367,"0"0"-294,0 0 43,0 0-75,0 0-30,0 0-22,-15 69 27,12-22-7,-2 4 19,4 3-17,-2-1 11,-3-3-1,-2-3-18,-2-7 17,-3-4-19,0-4-1,0-5 0,4-5 10,3-2-11,3-5 1,2-3-25,1-6 3,0-3-105,0-3-2,6 0-27,7-18 15</inkml:trace>
  <inkml:trace contextRef="#ctx0" brushRef="#br0" timeOffset="103286.7364">24108 4331 318,'0'0'8,"0"0"-8,42-105 1,-29 73 9,-3 7 56,-2 7 20,-3 5 13,-2 6-5,-2 4-39,-1 3 47,4 0-78,4 0-19,5 16-10,7 16 22,2 11-15,-5 10 44,-4 2-24,-6 2 29,-2-1-32,-2-4-2,0-2 1,0-7-12,-3-4-6,1-4 0,1-6 7,-2-7-15,4-2 8,-4-5 0,0-5-4,2 0-30,-2-6-10,1-4-55,1 0-165,-2 0-91</inkml:trace>
  <inkml:trace contextRef="#ctx0" brushRef="#br0" timeOffset="103491.289">24142 4585 549,'0'0'0,"0"0"-10,0 0-62,0 0 45,0 0 20,0 0 7,57-25 0,-41 20 47,8 1 4,3-1-12,7 1-39,4-2-17,2-2-193</inkml:trace>
  <inkml:trace contextRef="#ctx0" brushRef="#br0" timeOffset="103877.2901">24764 4090 424,'0'0'84,"0"0"-23,0 0 32,0 0-23,0 0-45,0 0 7,0 54 14,-1-7 16,-5 7-18,3 7-43,3 1 31,0 1-28,0 3-4,6-5 2,1-3 9,-2-9-11,-4-4 0,1-7 6,-2-2-1,0-5-4,0-3 1,3-4-2,0-6-38,1-5-77,5-6-133,3-7-325</inkml:trace>
  <inkml:trace contextRef="#ctx0" brushRef="#br0" timeOffset="105229.2974">25458 4211 366,'0'0'41,"0"0"30,0 0-5,0 0 3,0 0-12,0 0-49,-7 16 7,2 12 22,1 7-2,-1 3 5,1 4-35,4-2-5,0-2 0,0-4 6,7-11-9,2-3 3,6-3 0,2-5-2,2-5 2,5-3 0,5-4 0,3 0 5,4 0-5,3-14 0,-5-3 2,-3-6-9,-4-2 8,-8 0-1,-4-7 0,-1 0 9,-5 3 26,-2-1-1,-2 5-22,-4 1 13,2 4-22,-3 6-3,0 7 0,0 4 5,0 3 0,0 0 4,0 0-4,-3 18-10,2 9-13,1 7 18,0 0 0,-2 0-3,2 0-4,0-2 7,0-6-35,7 0 1,7-5-81,7-6-21,-2-6-189</inkml:trace>
  <inkml:trace contextRef="#ctx0" brushRef="#br0" timeOffset="105723.7849">26135 4599 450,'0'0'420,"0"0"-397,0 0-23,0 0 14,21-83-14,-6 59 0,2 0 14,0 1-9,-1 7 1,-2 4-2,-2 3 6,0 6 4,-3 1-8,2 2-5,5 0-2,1 14-3,0 10 1,-3 4 3,-5 3-5,-8-3-9,-1-1 7,0-1 7,-15-2-8,-4-2 12,-8 1-4,-1-3 0,1-2 7,5-4 3,5-1-10,5-4 0,8 0-3,2-2 1,2-2-28,0 0-25,16-3-13,7-2 28,7 0 23,0 0 17,0 0-8,-2 0 9,-1 0-2,4-5 1,-1 0-86,4-1-95</inkml:trace>
  <inkml:trace contextRef="#ctx0" brushRef="#br0" timeOffset="106220.2907">26680 4167 749,'0'0'163,"0"0"-123,0 0-11,0 0-29,0 0-7,0 0 7,16 12-39,8 4 39,6 1-3,1 1 6,-1 0-7,1 0 6,-1-1-2,0-1 0,-4-1 4,-1-1-5,-6-4 1,-2 2 0,-2-1 0,-6-1 0,-2 1 0,-1-1-4,-6 4 5,0 0-1,-4 6 0,-17 1 5,-11 1 6,-11 2-10,-6-3-1,0 2 4,4 1 0,3 0-8,9-2-11,8-2-8,8-8 5,11-5-144,6-7-120</inkml:trace>
  <inkml:trace contextRef="#ctx0" brushRef="#br0" timeOffset="107615.3009">27417 2526 440,'0'0'46,"0"0"26,0 0-51,0 0-6,0 0-2,0 0 0,79-30-2,-59 26-4,2-2 0,0 1 44,0 0-37,-2 3 14,-1 0-11,-4 1-4,-1 1-13,-7 0 0,-2 0 0,-5 0-6,0 0 6,0 0 0,0 0 3,0 0 10,0 7 0,0 7-11,1 2 1,-1 7 17,2 2-9,-2 7-11,0 6 0,0 1 18,0 1-7,-9 4-7,0 1 5,-3 0 10,1 2-16,2 0-3,-1 1 0,4 3 2,2 6-6,4 3 4,0-2 0,0-4 1,0-2 2,0-3-4,3-1 1,0-3 0,-2 0-1,1-2 1,-2 3 0,0-4-2,0-3 5,0 0-3,0 0 0,0 5 4,0 3-4,-5 4 17,-1-1 11,-2-1-3,0 1-18,2 0 10,0-2-6,1-6 0,1-6 3,1-1-10,-3-4-3,3 2 11,1 2 0,-1 3-12,2-2 4,1-3 4,0-2 13,0-2-19,0-3-1,3 1 14,3-1-4,3-4-11,-5 0 0,2-5 9,-3-2-8,0-5-1,-1-5 0,-2 0 3,0-2 3,0-2-6,0 1 0,0 2 1,0 1-3,0 1 2,0 2 0,0-1 1,-6 0 7,-6 2-8,-6-4 0,-7 1 4,-7 1-12,-2 0 8,-3-2-24,-2 1 6,-4 1-59,1-1-4,-2-4-81,-2 0-84</inkml:trace>
  <inkml:trace contextRef="#ctx0" brushRef="#br0" timeOffset="134499.3168">7433 7269 391,'0'0'98,"0"0"-93,0 0-1,0 0 74,0 0-50,0 0 6,0 95 25,1-59-37,8 3 37,-2 3-20,2-1-32,-1 0 6,2-2-13,-5-7 3,-1-2-3,-1-5 0,-1-4-16,-1-3-27,1-3-74,-2-3-61,0-6-197</inkml:trace>
  <inkml:trace contextRef="#ctx0" brushRef="#br0" timeOffset="135041.2804">7474 7332 226,'0'0'83,"0"0"-1,0 0 22,0 0-24,0 0 8,0 0 9,-3-70-47,3 70 2,0 0-11,0 0-32,0 0 10,0 19-19,20 14 0,5 9 2,5 5 0,3-2-2,1-4 0,-1-3 7,0-6-8,-3-3 1,-5-5 0,0-2-3,-3-2 7,-2-5-8,-1 1 4,-2-6-16,1-1 12,-2-3 4,-4-3 0,-1-2-3,-1-1 1,-1 0 2,-2 0 20,1-14-10,2-6 33,-5-1-23,-2-5-10,-2-1 20,-1-5-24,0-1-6,0-2 0,-1-2-1,-8 4 0,-5 3 1,1 4 0,0 4-5,-1 2-12,6 4-16,4 2-22,1 5-100,3 3-49,0 6-221</inkml:trace>
  <inkml:trace contextRef="#ctx0" brushRef="#br0" timeOffset="136010.3148">8261 7450 539,'0'0'76,"0"0"-42,0 0 10,0 0 43,0 0-73,0 0 13,-39-20-15,33 20-1,-2 2-15,-2 14 4,1 8 0,0 3-3,0 2 3,3-1 0,0 0 0,3-7 1,3-6-14,0-3 13,0-5-7,3-2-5,8-4-2,3-1 3,1 0-12,2 0 14,-2-2 6,-1-8 4,0 1-1,-5-2 0,1 1 15,-2-2-9,-5-2 28,1 1-25,1-2 36,-1 0-38,2 1-6,2 0-1,1 1 1,2 4-1,-3 3 0,6 6-11,2 0 3,-1 0 4,1 12-4,-1 2 7,0 2-18,-3-1 17,1 1 0,-1-1 0,-1-2-6,5-1 8,-4-1 0,1-4-2,-5-1 6,-2-3-5,-3 2 1,3-5 0,0 1-3,0-1 3,3 0-19,1-4-16,-1-10-1,-3 2 15,-3 2 18,-1 3 3,-1 6 9,-1 1 60,0 0-27,0 0-29,0 0-13,0 0-3,3 0-39,2 5 18,2 1 20,-1-2 4,3 0 0,0 0-5,0-4 11,0 0-10,-3 0 8,0 0-3,4-7 39,-4-6-22,-1-2-11,-4 0 19,1-3-24,-2 1 37,0-1 10,0 0-17,0 3 35,0 3-66,-3 3 2,3 3-3,-2 5 9,2 1-16,0 0 7,0 0-40,0 0-44,11 0-68,2 0-146</inkml:trace>
  <inkml:trace contextRef="#ctx0" brushRef="#br0" timeOffset="136217.3193">8888 7620 851,'0'0'10,"0"0"-10,0 0-1,0 0-11,0 87-12,-8-55-77,-7 2 29,-6 2 60,-1-4-135,-1-5-97</inkml:trace>
  <inkml:trace contextRef="#ctx0" brushRef="#br0" timeOffset="137810.3124">8717 7511 242,'0'0'107,"0"0"-56,0 0 4,0 0 35,0 0-22,0 0-50,-3-5 25,3 5-22,0 0-4,0 0-2,0 0-15,0 3-2,0 10-7,0 8 9,9 3-2,1 0 2,2-3 0,-1-1 2,4-4-2,0-2 0,1-4-1,2-3 1,3-4-3,-2-3 5,1 0-2,-4-7 0,-1-4 3,-2-3-3,-5 2 0,-5-3 1,-3 1 2,0-3 2,-2 1 2,-8-1-7,-2 1 9,0-2-10,1 0 1,0 1 0,3 2-3,1 5 3,2 2 0,1 5 16,4 2-15,0 1 13,0 0-14,0 0-24,10 0 21,11 0-3,6-3 6,3-4 0,8-1 3,-2-3-3,-3 2 0,-2 0-12,-4 1 11,-4 4-55,-5 1-8,-5 3-29,-4 0-73,-6 0-56</inkml:trace>
  <inkml:trace contextRef="#ctx0" brushRef="#br0" timeOffset="139015.3223">10600 6852 576,'0'0'99,"0"0"-81,0 0 54,0 0-6,0 0-35,0 0 5,-44-6-36,13 9-24,-9 7 23,1 4-34,3-2 24,5-9-5,10 3-32,6-3 35,8-1-8,1-2 21,3 0 8,3 0-5,0 0-3,0 0 0,0 0 4,0 0-6,0 0 2,0 13 0,3 17 5,12 19 2,-8 18 45,-1 15 3,-6 6-51,0-2 23,0-4-27,-1-10 0,1-13 2,0-12-2,0-8 0,1-8-1,9-10-11,1-4 4,7-7 8,-3-5 0,7-5-8,5 0 11,4-2-6,5-13-6,2-4-64,-3-3-18,0 1-110</inkml:trace>
  <inkml:trace contextRef="#ctx0" brushRef="#br0" timeOffset="139612.327">10953 7126 528,'0'0'108,"0"0"-106,0 0-4,0 0 12,0 0-10,0 0 28,23 17-14,-13-17 32,-1 0-15,3 0 5,3-2 24,3-12-51,3-4 9,-2-5-15,-2-5 4,-3-5 4,-1-4-7,-7-2-4,-5-2 0,-1 3-3,0 6 2,-9 7 1,-8 7 0,-5 6 8,-3 6-8,1 3 0,-1 3-7,2 16 3,2 17 1,6 14 3,4 12-2,3 7 2,8-1 17,0-5-7,0-9-3,9-7-2,12-10-6,1-3 1,2-8 0,3-6-4,1-3 4,1-7 0,1-4-3,-4-3-17,1 0-40,-2 0-40,0-1-91,-6-5-70</inkml:trace>
  <inkml:trace contextRef="#ctx0" brushRef="#br0" timeOffset="140269.3203">11507 6756 636,'0'0'73,"0"0"-28,0 0-26,0 0-13,0 0-12,0 0 10,61-31-4,-30 24 0,4-4 0,-3 0-4,0-2 4,-4 5 0,-7 1 2,-3 3 1,-7 2-3,-6 1 0,0 1-5,-5 0-10,1 1 12,1 18 3,-2 7 6,0 12 6,0 9-5,0 5 15,0 7-20,-3 0 23,-4 3-19,1 1 1,1-3 61,2-1-28,-3-3-19,4-12-6,-4 2-10,1-7 17,-1-3-21,-2-3 4,2-5 0,-4-5 5,1-2-10,-5-2 0,-8-1 6,0-5 5,-5-1-10,-3-4 3,0-7-3,-1-1-1,0 0-5,-4-3-32,-2-6-89,-5 3-131</inkml:trace>
  <inkml:trace contextRef="#ctx0" brushRef="#br0" timeOffset="141287.8939">13403 7138 538,'0'0'166,"0"0"-93,0 0-32,0 0-4,0 0-26,0 0-6,0 33-5,0-7 0,0 1 6,6 0-8,6 0 2,0-3 0,3-3-9,-3-3 12,3-3-3,-2-3 0,-1-3 1,3-4-6,3-5 5,1 0 0,7 0-1,0-17 1,4-1 0,-3-7 0,-6-1-38,-3 2 34,-6 1-2,-7 9 6,-4 4 4,-1 5 9,0 3-12,0 2 46,0 0-46,0 0 0,0 12-1,0 7 0,0 9-18,9 0 19,0-2-1,0-2 0,4-6 4,-4-3-8,0-5 4,1-4 0,0-1-7,0-3 7,5-2 0,1 0 0,7-10 10,-1-6 4,-1-5-11,-3-2-1,-4-4 10,-4-2-3,-7 1-9,-3-1 17,0 4-1,0 1 43,-3 4-30,-7 4-16,-1 2-3,3 4-10,-2 0 0,3 6 0,2 3-27,4 1 18,1 0-82,0 4-184,0 13-53</inkml:trace>
  <inkml:trace contextRef="#ctx0" brushRef="#br0" timeOffset="141484.3224">14095 7385 924,'0'0'0,"0"0"-24,0 0 21,0 0 3,0 0-43,0 0-53,0 8-59,0-8-148</inkml:trace>
  <inkml:trace contextRef="#ctx0" brushRef="#br0" timeOffset="141936.0748">14686 7340 624,'0'0'198,"0"0"-139,0 0-42,0 0 4,0 0-21,0 0-8,0 4 4,0-2 4,0-1 0,0 1-6,0-2-21,0 0-16,5 0-27,4 0-11,2-12 31,2-5-254</inkml:trace>
  <inkml:trace contextRef="#ctx0" brushRef="#br0" timeOffset="142583.3223">14982 7292 616,'0'0'8,"0"0"10,0 0 50,0 0-7,0 0 4,0 0-26,49 25-7,-40-25 7,4 0-34,-2-1 18,2-12-15,-2-6-4,-2-3 16,-2-5-17,-3-4 3,-2 6-6,-2-3 3,-2 4-7,-14 2-1,-6 1-45,-2 4 37,-3 5-15,0 3-21,0 5 22,5 4 4,5 0 22,3 0-5,8 0 6,1 0 10,5 0-10,0 0 2,0 2-4,0 0-8,0 4 9,9-1-7,7 3 8,4-1 22,10-3 9,0-1-5,2-1 1,1 0-24,-1-2 2,-6 4-5,-3 5 5,-8 2-7,-2 5 4,-4 5 0,-4 2-1,-4 0 7,-1 5-9,0-5 1,0-1 0,-1-1 4,-1-4-4,2 1 0,0-5 0,0 1-3,0-5-6,9 0-53,7-8-78,4-1-121</inkml:trace>
  <inkml:trace contextRef="#ctx0" brushRef="#br0" timeOffset="142765.3117">15461 7269 283,'0'0'850,"0"0"-828,0 0-12,0 0-10,0 0 0,0 0-76,0 3 11,3-3-120,3 0-241</inkml:trace>
  <inkml:trace contextRef="#ctx0" brushRef="#br0" timeOffset="143293.4397">15953 6759 376,'0'0'297,"0"0"-208,0 0-71,0 0 49,0 0-9,0 0-47,0-18-11,0 48 3,0 18-3,-6 11 27,-6 4-20,3-1 29,0-10-16,4-6-11,5-10-3,0-8-6,5-4 0,12-3 0,5-3-18,2-3 15,2-1 3,0-5 0,-4-6-5,4-3 5,-2 0-11,2-3-25,0-11-84,-4-3-24,-1-3-123</inkml:trace>
  <inkml:trace contextRef="#ctx0" brushRef="#br0" timeOffset="143521.4281">15774 7072 919,'0'0'0,"0"0"-37,0 0 19,0 0 9,85 0 18,-43-5-9,2-4 0,1 2 0,4-5 8,-1 0-8,4-1-3,-3 5-110,-2-2-171</inkml:trace>
  <inkml:trace contextRef="#ctx0" brushRef="#br0" timeOffset="143723.9509">16368 7125 1069,'0'0'0,"0"0"6,0 0-21,0 0 16,0 0-1,0 0 0,2 8-34,1-6-13,-1-2-170,-2 0-220</inkml:trace>
  <inkml:trace contextRef="#ctx0" brushRef="#br0" timeOffset="145600.1658">17867 7210 372,'0'0'48,"0"0"-25,0 0 93,0 0-96,0 0 9,0 0-21,104 12 5,-78-12 45,2-7-38,5-4 0,-4-1-5,0-1 0,-2-2-20,-2-2 5,-1-3 0,-4 0-2,-7-1 6,-7-2-4,-3 0 0,-3 0 15,0 1-12,0 1 23,0-1 36,-4-2-11,-4-1-49,-1 1 7,3 3-9,2 3 13,1 3-16,1 5 3,2 3 0,0 4 25,-1 2-18,-1 1 6,1 0 1,1 0-1,0 11-20,0 22 7,0 16 0,3 16 7,4 3-3,2-4-4,3-2 0,-4-6 11,-1-5-1,2-3-9,-6-1 2,-2-2 5,2-5-3,2-2-5,1-8 0,2-6 2,0-6-7,-3-4 5,1-4 0,-2-3-1,2-4-1,4-3-18,6 0-47,4-18-56,0-10-92</inkml:trace>
  <inkml:trace contextRef="#ctx0" brushRef="#br0" timeOffset="146688.8544">18337 7069 563,'0'0'68,"0"0"68,0 0-37,0 0-71,0 0-24,0 0-3,63-62-2,-29 62-7,-4 0 4,-5 0-7,-2 12 11,-4 3 0,-4 3-1,-3 2 17,-9-1-16,-3 5 0,0-1 3,-21 3 4,-6-4-7,-4-1-26,-2-3 4,0-2-54,6-6 39,5-1 16,5-6 13,10-3 8,1 0 15,6 0 4,0 0 6,0 0-25,4 0-17,13-4 9,4 2 1,4-1-3,8 1 12,0 2-2,3 0 48,-1-3-34,0-1 1,-1-2 24,-2 0-33,-1 0 21,-3-1-27,-3-1 0,1 0 4,-4-1 5,-2-1-9,2-6 0,-1 3 6,-3-3-5,-2-1 0,-7-1 3,-3-1 30,-6-4-34,0 2 10,0-2-10,-9 3 4,-6 2-1,2 5-3,-2 5-1,1 2-7,7 4-17,2 2 21,2 0-10,3 0 13,0 0-14,0-2 13,0 1-12,6-1 9,11-1-52,8 0 57,4-2 0,0 5 2,-2 0-6,-1 0 4,-7 0 0,0 11-2,-5 7 6,-2 3-4,-6 6 13,-3 0-12,-3 2 31,0-2-17,0-3-1,0-1-14,3-2 8,1-2-8,2-2 0,2-2-5,1-3 5,1-4 0,5-1 0,-3-7 15,3 0 4,1 0 11,2-11-6,-1-3-21,0-6 21,-3-1-23,1-4 6,-5 1-4,-4-1 3,-3-1-6,-3 4 0,0 2 0,0 3-8,-6 7 8,0 4 0,-3 6-13,0 5-2,-4 19 3,1 12 8,4-1 4,3-1-10,5-2 11,0-5-1,8-3 1,7-3 1,6-1-4,-4-4-58,4-3-117,-1-5-16,-3-5-281</inkml:trace>
  <inkml:trace contextRef="#ctx0" brushRef="#br0" timeOffset="147604.3259">19683 7051 437,'0'0'234,"0"0"-204,0 0 16,0 0-46,0 0 7,0 0-16,-3 60 18,3-33 4,0-3 36,0-1-34,0-5 16,7-1-31,5-4 2,-1-3 4,-1-1-1,3-4-5,3-3 0,1-2 11,5 0-8,1-5-3,1-8 0,0-4-10,-8-1 10,-1 0-6,-6-3 3,-4 0-4,-5-2 7,0 1 0,0-3 1,0 6-2,-5 2 4,-1 5-3,2 8 0,0 1-2,3 1 0,1 2 2,0 0-29,0 0 27,8 6-25,7 2 27,5-4-4,4-2 15,3-2-10,3 0 37,-3 0-20,-6 0-5,-3 0-11,-8 0-2,-1 10 0,0 4 7,-3-1 5,-3 2 11,0-1-7,0 1 4,-1-2-11,2 1-9,0-2 0,1 0 8,-1-1-13,5-1 5,4-1-15,4-1-24,5-4-64,1-4-21,-1 0-259</inkml:trace>
  <inkml:trace contextRef="#ctx0" brushRef="#br0" timeOffset="147811.3259">20072 6844 952,'0'0'0,"0"0"-19,0 0-12,0 0-90,0 0-4,0 0-193</inkml:trace>
  <inkml:trace contextRef="#ctx0" brushRef="#br0" timeOffset="148998.3334">20490 6968 230,'0'0'284,"0"0"-231,0 0 28,0 0 0,0 0-21,0 0 48,0-6-73,-1 6-9,-9 2-26,-2 15 0,-1 11-7,1 0 7,3 4 0,2-5-5,2-4 15,4-4-16,1-4 6,0-3-7,0-1 5,9-2 2,6-4 0,0-3-4,4-2 4,5 0-2,1-4-5,1-12 4,-1-3-12,-7-2 15,-5-2 0,-7 1-8,-6-2 17,0 1-9,-3 4 0,-7 4 4,-1 4-10,0 2 6,3 3-9,3 3-10,4 3-52,1 0 22,0 0-28,0 0 23,1 1 48,10 2 4,7 4 2,-5-7 7,8 0 0,4 0 23,5-11-18,5-6-1,-1 1-12,-4 4 5,-7 0-4,-9 7 0,-6 5 2,-5 0-4,-2 0-2,-1 6-6,0 12 10,0 5 24,0 1 4,0 0 6,0 0-26,-1-1 3,1-4-6,0-1 1,0-3 3,0-4-9,0-2 0,7-5 0,3 0 9,3-4-9,3 0 0,3 0 7,-2-8-13,2-6 6,-2 3 0,-3-7-2,-3-2 4,-4-1-2,0-3 0,-2 7 8,-2 4-5,-1 7-3,-2 4 0,0 2 1,0 0-1,0 12-13,-5 10 4,-2 3 9,2-1 8,4-2-8,1-1 10,0-5-6,1-4 0,9-5-4,0-4 0,0-2 0,3-1 5,4 0-3,4-5 5,4-13-7,2-6 0,-3-7-10,1 0-39,-2-5-20,-7 1 61,0 5 7,-3 9 1,-2 10 20,-3 11-5,-1 0-3,3 5-12,0 13 0,-3 3 10,-1 1 18,-3 4 1,3-3 37,-2 0-51,-1-1 10,2-4-4,-4 3-18,-1 0 26,0 0-28,-1 1 6,-17 1 9,-4 0-16,-10-2-7,-6-1-31,-6-10-136,-8-6-210</inkml:trace>
  <inkml:trace contextRef="#ctx0" brushRef="#br0" timeOffset="150602.3189">22886 7099 568,'0'0'77,"0"0"-66,0 0-5,0 0 9,0 0 34,0 0-15,63 26 30,-37-26-9,6 0-51,2-5 35,1-7-35,3 0 0,1-5-4,-3-1 7,-3-1-7,-7-4 0,-5 0 2,-7-1-2,-5-1 0,-6 1 0,-3-3 6,0-2 2,-5 3-8,-8 2 0,-2 4 0,0 3 3,2 6 9,1 4 6,1 7-7,-2 0-11,-1 15-2,-3 15-10,1 7 3,5 7 2,3 1 7,7-6 0,1-2-8,0-9 12,10-4-5,6-2 1,5-8 0,2-2-6,4-4 6,3-6 0,2-2-10,8 0 1,5-5 3,6-10-4,-2-6-12,-4-5 2,-9 1-22,-9-3 40,-11 1-16,-4-1 25,-6 1-7,-2 1 24,1 7 7,0 5-4,-1 8-25,0 6-1,-2 0-1,2 0-4,2 0-3,3 10 0,5 10 6,-2 1 1,-2 0 10,2 1 3,-4-6 6,-1-1-5,0-1-14,-2-4 0,-2 1 11,0 2-11,-3 1 3,0 1 0,0 0 8,-9-1-1,-4-3-10,2-3 0,2-3 9,3-4 0,5-1-9,1 0 3,0 0 11,0-3-14,0-15-12,13-8-17,5-5 17,4-3 3,4 0 9,-1 0 0,-2 7-5,-3 5 12,-3 5-7,-7 10 35,-4 3-33,-6 4 16,0 0-18,0 0-5,0 15 1,0 12-11,0 6 15,-3 1 0,-6-2 5,3-7 8,0-2-8,6-5-5,0-1 0,8-2-3,11-1-12,8-4-16,4-4-13,2-6-118,-1 0-122</inkml:trace>
  <inkml:trace contextRef="#ctx0" brushRef="#br0" timeOffset="152389.1824">24258 6810 340,'0'0'107,"0"0"7,0 0 6,0 0-5,0 0-34,0 0-30,-40-33-42,27 33-3,-5 21-6,-2 6 0,0 10-13,-1 2 13,4-4 0,6-3 0,5-8-3,4-4-7,2-4 10,0-4 0,3-3-10,10-4 10,5-4 0,6-1-1,4 0-11,5-10 6,3-7-10,-4-4-32,-3 2 27,-5-1-6,-8 5 27,-5 6-3,-6 4 18,-4 4 87,1-1-44,-2 2-43,0 0 8,0 0-23,0 0-4,0 0 1,3 0-54,7 11 17,0 1 32,4 0 8,1-3-4,0-3 7,2-1-3,4-4 0,0-1 6,5 0-6,-3-3 0,1-9 2,-3-1 26,0-4-12,1-2 17,1-3-17,4 0-7,4 0-2,4 6-7,-6 7 0,-5 5-6,-6 4 7,-7 0-2,-4 8-8,-1 12 9,-3 1 4,-3 2 13,0-5-9,0 0 6,0-5-7,0 1-7,0-4 0,0-3 7,0-3-10,0-4 3,0 0 0,0 0-3,1 0 3,7-6 0,1-13-5,7-6 11,2-2-8,1 3 2,1 3 0,-1 8-6,2 7 7,1 1-1,-3 5 0,-2 0-14,-5 0 4,-4 12 8,-1 6 2,-4 0-10,-3 1 12,0-3-2,0-1 0,0-4 9,0-4-3,0 1-4,0-4 3,0-1 1,0-3 0,0 0-6,0 0 0,5-14 6,7-8-15,5-8 9,4 1 0,-1 4-5,-1 2-29,-1 7 29,0 5 2,3 4 0,-5 4-4,2 3 7,-6 0 0,0 1-7,-5 16-5,-1 1 8,1 7 3,-1-5 2,-1-2 16,1-3-17,0-6 2,2 0 6,-1-2-3,7-2-5,-2-2 0,2-3 4,0 0 8,1 0-12,-2-15 0,2-1 0,-3-4 4,-1-4-4,0 2 0,-2-5 2,-1-1 0,0-1-2,-1-1 0,-1 0-2,1 0-6,-1 0 3,2 0 5,-2 4 0,-3 5-3,0 9 7,-3 9 1,0 2 53,0 1-53,0 0 1,0 0-6,0 0-11,0 13 2,-3 17 1,-5 11 8,1 3 17,2 2-7,1 2-6,2 0-4,-2 2 8,-1-2 9,-1-3-16,-5 2-1,1-5 5,-3-3 4,3-1-9,-1-6 0,1-4 3,1-2-5,3-5 2,1-2 0,2-4-1,3-4 1,0-7-6,0-4-23,0 0-46,2-2 15,11-19-78,1-11-258</inkml:trace>
  <inkml:trace contextRef="#ctx0" brushRef="#br0" timeOffset="153791.2819">25567 6792 360,'0'0'74,"0"0"8,0 0 19,0 0-28,0 0-17,0 0-30,88-56 22,-63 48-31,-2 4 7,-1 3 6,1 1-30,-3 0 16,-3 0-16,-2 15 0,-5 3-8,-2 4 10,-5-2-2,-3 4 0,0 0-9,-9 0 5,-8-1 4,-2-5 0,-2-3 0,1-2 0,1-2-8,-2-2 2,2-3-84,-2-1 6,3-5-1,3 0-8,8 0 77,4 0 1,3 0 15,0-2 21,0 2-21,6 0 4,9 0-4,9 0 2,2 0 14,4 0-15,5 0 40,2 0 19,6-3-40,0-8 38,3-2-39,-4 0-12,-3-7 21,-3 0-21,-3-1-2,-2-5 36,-1 1-27,-2-4 40,-2-2-18,-4 0-33,-1-3 20,-5-2-21,-1-2-2,-4 2 0,-4 0 1,-2 3-6,-5 3 5,0 3 0,0 4-12,0 4 12,-5 2 0,-2 3-7,-1 5-11,1 7 18,2 2 0,-1 0-15,-3 10 12,-2 19-34,-3 11 37,3 10-1,3 2-3,3 0 3,5-1 1,0-2 0,0-3 0,0-1 0,12-3 0,2-4-4,3-7 4,3-5-3,2-8 3,0-6 0,3-4 20,4-8-5,4 0 16,4-5-25,1-14 10,-5-7-22,-4-6 6,-6-4-2,-7 0-10,-8 1-1,-7 4 13,-1 6 6,0 7-5,-6 8 50,-4 6-21,1 4-24,0 0-6,-2 7-20,2 16 11,-1 4 9,6 4-7,4 3 0,0-3 7,3-1 0,11-6-7,1-4 3,5-5-46,3-6-56,-1-4-48,0-5-137</inkml:trace>
  <inkml:trace contextRef="#ctx0" brushRef="#br0" timeOffset="154628.331">27507 6819 519,'0'0'124,"0"0"-114,0 0 87,0 0-42,0 0-9,0 0-29,4 0-16,6 0 12,2-4-4,2-4-9,5-4 0,3-3 9,4-2-9,-4-2 0,1 0-3,-7 6-2,-7 7-17,-4 3 22,-4 3-2,-1 0-12,0 0 11,0 15-110,0 8 113,-6 2-11,0 3 26,0-3-8,2-1 29,2-3-32,2-3 18,0-4-21,0 0 0,10-6 24,3-2-19,1-1 21,1-3-5,6-2-19,2 0 20,2-2-22,3-16 1,1 0-2,-2-6-3,-1-2-10,1 0-19,-2 1-14,0 2 39,-6 5-17,-4 3 24,-5 7-3,-2 3 14,-2 3-8,-2 1 1,5 1-3,-3 0 17,0 15-7,-1 3 52,2 2 1,-1-1-64,-3-1 33,0-2-18,-3 1-14,0-2 26,0 2-24,-3 2 0,-10-3 3,-4-3-6,-5-3-7,-2-5-35,-3-5-77,1 0-185</inkml:trace>
  <inkml:trace contextRef="#ctx0" brushRef="#br0" timeOffset="154807.9903">27777 6489 313,'0'0'0,"0"0"-113</inkml:trace>
  <inkml:trace contextRef="#ctx0" brushRef="#br0" timeOffset="156639.1813">10431 9221 273,'0'0'125,"0"0"-34,0 0 68,0 0-58,0 0 1,0 0-27,3-7-48,-3 7 29,0 0-37,0 0-15,-6 0-4,-4 0 5,1 0-11,-5 0 6,1 0-22,-2 0 10,-1 0 0,1 0 1,-3 4-1,6-1 0,0-1 12,6 1-1,3-3 2,0 0-3,3 0 2,0 0 0,0 0-5,0 0 5,0 3-1,0 3-3,0 3-8,0 6 7,0 8 5,0 5 0,0 14 0,0 8 10,0 9-10,0 2 0,6 4 5,0 0-9,-1-5 4,6 4 0,-2-5-1,2-3 5,5-2-4,-4-7 0,0 0 0,-3-5-4,0-2 8,-2-2-2,-1-6 10,-1-7 1,2-3-13,1-3 0,5-6 9,-1-1-7,4-4-1,4-5-1,7-3 0,6 0-17,5-15-4,1-8-93,-6-1-225</inkml:trace>
  <inkml:trace contextRef="#ctx0" brushRef="#br0" timeOffset="157906.3358">11034 9471 555,'0'0'38,"0"0"-31,0 0-7,0 0 0,0 0 18,0 0 23,46 0 7,-31 0-2,0 0-39,-3-5 35,3-5-24,-2-2-17,4-3 29,-2-2-26,-1-2-4,-3-1 0,0-3 10,-4-3-10,-3-2 3,-4 3-2,0 1 14,0 2-8,0 0-7,-10 4 0,-5 0 11,-4 0-13,-5 3 2,1-2 0,-4 7-8,1 2 8,0 5 0,1 3-1,0 0-13,5 14 6,1 9 8,7 5 0,6 19-3,6 12 16,0 8 2,13 10 6,13-6-16,2-5 13,5-9-7,-2-4-10,-1-5 8,1-3-8,-4-4-1,-4-5 0,-4-9-34,-1-4 7,-5-12-104,4-6-14,-2-5-126</inkml:trace>
  <inkml:trace contextRef="#ctx0" brushRef="#br0" timeOffset="158644.4859">11507 9077 696,'0'0'82,"0"0"-51,0 0-31,0 0-16,0 0 16,0 0-4,100-34 12,-61 24-8,-2-1 0,-4 1 0,-2 4 0,-7 0 3,-3 4-3,-9 1 0,3 1 2,-3 0-6,-5 0 4,2 0 0,-3 0-2,2 14-1,-1 7 1,0 7 2,-4 8 0,-1 9-3,-2 9 3,0 10 0,0 4 12,0 7-2,0 2-10,0 2 32,0 1 14,0-2 6,0-5-39,0-10-2,0-9-2,0-9 0,0-7-11,-3-8 2,-6-6 0,2-7 32,-4-5-22,1-6 10,-2-3 25,-6-3-45,-5 0 9,-7 0-9,-4-3-8,-3-8-1,0-1-25,1 1-29,3 3-6,5-2-123,7 0-82</inkml:trace>
  <inkml:trace contextRef="#ctx0" brushRef="#br0" timeOffset="159084.2611">12435 9480 413,'0'0'181,"0"0"-46,0 0-53,0 0-28,0 0-28,0 0-21,15 0-5,9-4 0,4-4 3,0 1-4,-2-1 1,-5 3 0,-5 2-1,-5 3-28,-5 0-62,-6 0-75,0 10-213</inkml:trace>
  <inkml:trace contextRef="#ctx0" brushRef="#br0" timeOffset="159259.2492">12435 9608 397,'0'0'293,"0"0"-268,0 0-22,0 0-3,0 0 6,0 0-5,59 36 22,-29-36-23,-1 0 0,-2-3-1,-2-4-65,-3 1-15,-2 1-51,-4 2-114</inkml:trace>
  <inkml:trace contextRef="#ctx0" brushRef="#br0" timeOffset="164609.3405">14516 8976 545,'0'0'59,"0"0"-6,0 0-9,0 0 7,0 0-1,0 0-44,0 0 5,0 0 36,7-14-27,-8 14 22,-9 0-42,-5 0 0,-5 0-6,-2 0-16,-1 2-10,-2 6-5,3 0-25,1-2 55,3-1-33,3-2 29,3-3 7,3 0-6,-1 0 10,-1 0 0,5 0 2,2 0 15,1 0-11,3 0 12,-3 0 34,2-1-52,1 1 29,-2 0-29,1 0 6,1 0 5,0 0-11,0 0 0,0 0-4,0 11-2,0 12 6,10 9 0,2 7 0,-3 4-4,6 7 8,-3 6-4,-1 4 0,-3 0 2,3 0-3,-4-1 1,3-3 0,-2 7-1,-2 6 2,-2 5-1,4 2 0,-2-8 7,0-2-7,0-5 2,-2-4-1,-2-2 12,-2-2-6,0-1-7,0-2 0,0-1 5,0 4-5,0 5 0,0 4 0,0 3 27,0 0-17,0-4-1,0-4 11,5 1-9,8-7 0,-1-5-11,2 0 0,1-7 2,0-5 5,-1-2-7,-4-3 0,-3-5 10,-2-3 5,0-4-5,-2-7-2,1-2 14,1-4-20,3 0-2,7-4 0,8 0 2,11 0-6,12-16 4,7-7 0,8-4-5,0-1-37,-3 1-18,-7 1-98,-11 3-90</inkml:trace>
  <inkml:trace contextRef="#ctx0" brushRef="#br0" timeOffset="165306.3379">15826 8732 281,'0'0'120,"0"0"18,0 0-49,0 0 2,0 0-41,0 0-50,-2-4 35,2 4-35,0 12 0,0 10 21,-1 11-20,1 8 27,-2 3-28,1 2 10,1 1-28,0-5-4,0-4-63,0-5-13,3-6-183</inkml:trace>
  <inkml:trace contextRef="#ctx0" brushRef="#br0" timeOffset="165704.3421">16332 8774 528,'0'0'75,"0"0"-41,0 0 28,0 0 6,-43 104 10,17-56-42,4-1-5,-1-2-2,3-4-20,-1-2-9,3-3 0,-2-1 0,4 1-11,0-3 11,3 1-33,0 0-16,6-3-33,-1 2 21,1-5-28,4-4 61,3-6-49,0-10-218</inkml:trace>
  <inkml:trace contextRef="#ctx0" brushRef="#br0" timeOffset="166348.3427">16464 9145 615,'0'0'48,"0"0"-29,0 0-13,0 0 0,0 0 3,0 0 14,5-50-5,4 41 34,0 1 15,4 1-48,2-1 21,5 4-40,0 2 8,2 2-2,-3 0-4,-2 8-2,-3 10 0,-8 4 5,-6 4-15,0 2 10,-13 4-21,-11 0 18,-3-5-50,3-5 16,6-6 36,5-8-20,8-3 15,5-5 6,0 0-80,11 0-7,10-3 57,1-3 28,-2 3-5,-1 3 4,-3 0 3,-1 0 6,0 11 8,-6 0 40,-1 3-39,-4 0 24,-4 5 37,0 4-46,0 1 17,-14 3-19,-5-1 14,-4 0-17,-5 2-16,-3-3-9,-6-2 0,3-4-15,1-3-4,1-8-129,4-6-119</inkml:trace>
  <inkml:trace contextRef="#ctx0" brushRef="#br0" timeOffset="167555.3363">20259 9810 426,'0'0'114,"0"0"-20,0 0-10,0 0-38,0 0-39,0 0 32,16-65-32,2 54-7,4 3 25,1 0-20,-1 5 28,0 3-32,2 0 8,-4 11-5,-2 14-2,-9 11-2,-9 5 0,0 1-3,-17 0 3,-8-5-40,-4-3-16,3-4 54,5-7-18,4-4 20,6-5-2,4-4 2,7-4-1,0 0 0,2-1-9,19-2 10,6-3 19,5 0 41,10 0-14,7-3-39,5-5 2,-5 1-9,-4 4 4,-11 0-17,-11 3-2,-7 0-106,-11 0-71</inkml:trace>
  <inkml:trace contextRef="#ctx0" brushRef="#br0" timeOffset="167975.3302">21194 9783 182,'0'0'403,"0"0"-351,0 0-29,-66 81 38,37-42-18,-1 3-31,0 0 33,-1-1-42,1-4 1,0 6-4,-4 4 10,-2 0-13,0 5 3,-4-2 0,4-5 2,3-1-2,2 1 0,4-5-1,4-4-9,3-4 9,2-5-36,4-6-37,7-6 13,4-6-73,3-9-20,0 0-66</inkml:trace>
  <inkml:trace contextRef="#ctx0" brushRef="#br0" timeOffset="168705.3381">21263 10181 712,'0'0'85,"0"0"17,0 0-26,0 0-64,0 0 21,0 0-33,21-32 0,-8 22-1,0 0 8,3-1-7,4 2 0,1 0 1,0 5-9,3 1 8,-3 3 0,-2 0 0,-2 0 0,-7 6-2,-3 12-2,-7 3-30,0 4 32,-7 1-26,-12 1 28,-4-6-10,3-3 12,0-3-2,5-6 0,3-1 0,4-4-3,5-2 3,3-1 0,0-1-2,0 0-19,14 0-61,8 0 62,1 0 12,1 0 6,-6 0 2,-2 5 0,0 8 14,-2 4 15,-1 3 45,-5 5-44,-5-2-14,-3 3 33,0-1-39,-9 2 5,-15 0 13,-4 0-17,-10-3-7,-1-1-4,-4-5 7,3-3 0,4-6-7,0-3-13,2-6 13,3 0-60,4-3-6,0-15-104,0 0-231</inkml:trace>
  <inkml:trace contextRef="#ctx0" brushRef="#br0" timeOffset="169988.3423">22177 8777 579,'0'0'35,"0"0"-18,0 0-11,0 0-2,88-31 3,-69 26 0,-2 0-7,1 1 0,3 0 7,7-4 28,4 2-24,8-1 2,-1-1-1,-4 0-1,0 1-11,-10 4 0,-7 1 5,-8 2-9,-3 0 4,-6 0 0,1 0-5,-1 0 1,1 7 4,1 1 1,-2 2 11,-1 0 3,0 4-15,0 4 5,0 7 20,0 7-14,0 8-7,-7 5 11,-4 5-5,-2 0 37,1-2-30,1-1-3,-1 0-4,3 3-1,0 3-9,3 6 0,-1 1 1,3-1 16,0-2-15,1-1 5,0-3-3,2-1 8,-2-2-4,0-2-8,-3-3 3,2-1 2,-4 0 0,-2-1-5,-1 5 0,2 5 7,2 4-13,4 3 6,0 0 0,1-3-1,2-1 3,0 0-2,0-3 0,0 1 13,0-2-13,5-2 2,1-3-2,1-5 15,1-1-5,1-4-10,-3 4 6,-2-3 9,-2-1-7,-1 1-5,-1-5-2,0-4 20,0-5-16,-1-7-5,-2-6 0,1-3 8,1-2-11,-1-2 3,2-4 0,0 3-1,0-3 5,-1 2-4,1-2 0,0 0 5,-2 2-11,1-2 6,-3 0 0,-6 1-3,-6-1 3,-11 0-5,-9 0 5,-10 0-26,-8 0 19,-1 0-20,-6 0 0,-4 0 4,-1 0-57,-9-3-211</inkml:trace>
  <inkml:trace contextRef="#ctx0" brushRef="#br0" timeOffset="204859.4242">18744 8975 269,'0'0'243,"0"0"-195,0 0-16,0 0 4,0 0-6,0 0-25,0 0 17,73-3 27,-46-2-25,0 2 35,1-2-32,1 3-20,-2-1-6,1-1-1,-1 3-22,-8-2-128,-8 3-165</inkml:trace>
  <inkml:trace contextRef="#ctx0" brushRef="#br0" timeOffset="205727.3758">19658 8923 495,'0'0'161,"0"0"-152,0 0 48,0 0-17,0 0-11,0 0 24,19 0-45,-10 0 29,5 0-25,2-1-11,3-7 16,1-2-16,2-4-1,-1 1 0,-5-2-30,-3-1 18,-5 3-24,-3 1 36,-5 3-14,0 3 16,0 2-2,0 4 31,0 0-17,0 0 29,0 0-43,0 1-8,-2 19 4,-3 3-5,1 5 9,2-1 0,2-5 1,0-2-15,5-4 11,6-2-51,2-4 7,-4 0-59,3-5-1,0-2-136</inkml:trace>
  <inkml:trace contextRef="#ctx0" brushRef="#br0" timeOffset="205924.2005">19874 8621 331,'0'0'0,"0"0"-121,0 0 54</inkml:trace>
  <inkml:trace contextRef="#ctx0" brushRef="#br0" timeOffset="206550.8733">20459 8384 606,'0'0'94,"0"0"-68,0 0-26,0 0 6,0 0-12,0 0 9,-14 118-3,8-64 54,-1 2-33,-1-3 30,4-7-42,-1-6-1,2-2 10,3-4-18,0-6 0,0-4 0,0-3 6,0-8-6,0-2 0,0 0 1,0-4-1,0-1 1,0-1 27,-1-4 5,-2-1-32,-4 0 52,-3 0-36,-3-12 0,-2-4-34,2-2 12,-2-3-51,6-2-34,0-1-168</inkml:trace>
  <inkml:trace contextRef="#ctx0" brushRef="#br0" timeOffset="206901.4058">20535 8381 631,'0'0'0,"0"0"0,0 0 43,0 0 17,0 0-1,0 0 11,18-42-51,-1 38-2,9-5-17,13 3 1,8 1-5,6-1 4,0 0 0,4 0-2,-4 1 6,-3 1-6,-2 4 2,-3 0-45,-4 0-14,-7 0-16,-7 6-90,-13 7-205</inkml:trace>
  <inkml:trace contextRef="#ctx0" brushRef="#br0" timeOffset="207396.3794">20793 8583 218,'0'0'347,"0"0"-233,0 0 1,0 0-35,0 0 9,0 0-63,11-36-3,2 28-23,2 2 12,2 4-20,1 2 8,-1 0 0,1 1-13,-3 12 13,-1 5 0,-5 5-7,-6 4-8,-3 2 11,-3-1-10,-17 3-3,-6-3 9,1-3-25,1-2-27,3-5 32,8-4-6,4-3 30,3-6 4,6 0 0,0-1-15,6-2 15,19-2 0,10 0 28,9 0-17,8-9-3,2-3-8,0 3-2,-7 1-15,-6 2 12,-11 3-17,-7 0-27,-4 2-92,-5-3-171</inkml:trace>
  <inkml:trace contextRef="#ctx0" brushRef="#br0" timeOffset="207838.6237">21622 8483 573,'0'0'138,"0"0"30,0 0-72,0 0-34,0 0-62,0 0 2,-9 34-7,-10 3 9,-9 12-4,-7 3 0,-1 1 8,2-3-8,1-1 0,3-2 5,4-3-17,-1-2 12,3-2 0,4-5 1,1-2-1,0-3-13,2-6-13,3-1-36,3-5 19,5-5-72,6 0-38,0-12-138</inkml:trace>
  <inkml:trace contextRef="#ctx0" brushRef="#br0" timeOffset="208551.3713">21715 8848 630,'0'0'111,"0"0"-36,0 0-20,0 0-6,0 0-39,0 0-9,67-72-1,-55 68 5,-2 4-5,2 0 0,5 0 0,-1 10-5,0 10 11,-3 1-7,-6 4 1,-7 2-25,-2-1 11,-20-1-54,-6-4-3,-1-3 47,6-5-15,6-5 37,7 0 2,8-6 0,2-2 29,0 0-29,5 0 0,17 0 3,3 0 2,1 0-5,-3 0 0,-4 8 0,0 3 1,-3 1 6,-1 3 41,-7-1 39,-2 1-58,-3 3 23,0 2-10,-3-1 1,0-1 1,0-1-40,-11 2 15,-11-3 7,-8 1-15,-6 0-6,-3-11-5,-1 0-45,0-3 13,-2-3-90,-6 0-252</inkml:trace>
  <inkml:trace contextRef="#ctx0" brushRef="#br0" timeOffset="209872.3891">15675 10705 625,'0'0'12,"0"0"-5,0 0-7,0 0 0,0 0-2,0 0 5,29 8-3,-22-8 0,2 0 5,8-1 3,2-13-4,2-6-2,4-2-4,-1-4-3,-3 2-3,-9 4 8,-6 2-5,-5 2 3,-1 1 2,0 3 0,0 7 84,0 4-10,-3 1 35,0 0-82,-1 6-17,-1 13-8,1 10-2,-2 2 0,3 1 6,2-2 6,-1-3-16,2-3 4,0-4 0,0-2-8,6-4 8,4-7-44,5 1-18,3-8-90,2 0-61</inkml:trace>
  <inkml:trace contextRef="#ctx0" brushRef="#br0" timeOffset="210099.3757">15817 10359 648,'0'0'53,"0"0"-4,0 0 3,0 0-42,0 0-10,0 0-17,-18-19-92,15 22-103,0 6-63</inkml:trace>
  <inkml:trace contextRef="#ctx0" brushRef="#br0" timeOffset="210614.3852">16384 10269 576,'0'0'42,"0"0"18,0 0-14,0 0-25,0 0-21,0 0 15,-11 64 14,3-18 25,3 5-35,-1 5 35,0-2-33,6-5-19,-1-6 1,1-4 3,0-1-6,-5-9 5,0 0 6,0-6 26,-3-4-32,2-2 18,0-5 4,-2-4-21,2-3 12,-2-3-11,-3-2-4,-2 0 21,-3-5-21,-4-8-3,0-4 0,0-1-36,-1-2-2,6-1-60,2-1-135,7-1-23</inkml:trace>
  <inkml:trace contextRef="#ctx0" brushRef="#br0" timeOffset="210964.3778">16477 10213 281,'0'0'449,"0"0"-381,0 0-65,0 0 42,0 0-39,0 0-2,120-29 14,-69 18-11,3-2-7,1 0 0,-1 5 0,-6 3 3,-1 0-3,-3 5 0,3 0 0,5 0-6,1 0-17,-4 0-139,-9 2-191</inkml:trace>
  <inkml:trace contextRef="#ctx0" brushRef="#br0" timeOffset="211537.4093">16581 10535 656,'0'0'51,"0"0"50,0 0 19,0 0-81,0 0-10,0 0-29,21-55 2,0 40-5,5 2 5,3 3-2,1 1 0,1 4 17,-2 4-22,-2 1 5,-2 0 0,-6 15-5,-4 9 3,-9 5-9,-6 5 0,0 4-23,-21-1 23,-13 1 7,-5-5 4,3-3-1,6-5 7,11-9-6,7-3 0,6-2 4,6-4-14,0 0 10,3-3-12,18-4 6,7 0-12,11 0 18,6-6 0,4-7 3,3 0-6,-2 0 6,-4 0-2,-7 0-1,-4 1-30,-6 3-139,-7-1-236</inkml:trace>
  <inkml:trace contextRef="#ctx0" brushRef="#br0" timeOffset="212149.3689">17542 10416 684,'0'0'194,"0"0"-165,0 0 38,0 0-28,0 0-38,0 0-1,-23 62-1,-2-8 1,-6 7 0,-5 5 0,-5 0-1,1-4 2,3-3 4,3-7-5,7-5 2,2-8-4,3-4-8,3-4-30,2-2 30,0 2-33,1 1-24,4-3 27,1-4 20,4-7 18,7-8-34,0-3-71,0-7-81</inkml:trace>
  <inkml:trace contextRef="#ctx0" brushRef="#br0" timeOffset="212818.3773">17613 10914 364,'0'0'130,"0"0"-58,0 0 3,0 0-49,0 0 7,0 0-14,8-66 10,4 57 31,-3 0-30,4 0 10,4 5-21,1-2-11,4 6 12,0 0-19,-2 0-1,-1 12 0,-4 7 5,-8 6-5,-5 0 0,-2 2-2,-2 0-7,-15 0 10,0-3-1,-1-2 0,2-8-6,1-2 6,6-4 0,6-3 0,1-4-10,2-1 10,0 2-22,8-2 21,9 1-19,2 3 20,-2 3 0,-4 5 0,-3 4-2,0 4 6,-4 4 0,0 0 75,-6-1-78,0-1 20,0-1 11,-13 2-26,-9-1 17,-8 2-20,-3-2-1,-3-3-2,-4-2-10,1-5-7,-3-3-38,2-8-34,-3-1-103,-2 0-480</inkml:trace>
  <inkml:trace contextRef="#ctx0" brushRef="#br0" timeOffset="215200.3993">8839 13532 540,'0'0'155,"0"0"-151,0 0 41,0 0 50,0 0-65,0 0-3,2 6-22,-2-6-5,0 1 0,0-1-15,0 0 13,0 2-74,1 3-57,7-2 35,-1 0-115</inkml:trace>
  <inkml:trace contextRef="#ctx0" brushRef="#br0" timeOffset="215499.3816">9623 13338 159,'0'0'363,"0"0"-311,0 0-11,0 0 90,0 0-43,0 0-29,16-4 6,-16 4-59,3 0 2,-3 0-8,2 0-15,1 0 14,1 0-63,3 0-23,-2 0-61,-4 8-177</inkml:trace>
  <inkml:trace contextRef="#ctx0" brushRef="#br0" timeOffset="215803.3933">9424 13919 491,'0'0'178,"0"0"-115,0 0 29,0 0-20,0 0-41,0 0-20,-1 4-11,-2 1 0,-2 0 7,-2 1-23,1-1 16,4-2-79,-1-1-52,0-2-116</inkml:trace>
  <inkml:trace contextRef="#ctx0" brushRef="#br0" timeOffset="216706.3932">10318 13451 562,'0'0'26,"0"0"-20,0 0 3,0 0-5,0 0 25,86 25 20,-56-25-32,-2 0 28,2-9-6,-7-4-13,1-2 10,-2-6-30,-3-3-6,-1-7 0,2-2-11,-4 1 6,-3-2-37,-8 4 9,-2 1 27,-3 4-13,-3 2 19,-16 5 0,-5 3 8,1 3 37,-5 2-39,0 0 11,-2 6 5,0 4-13,3 0-11,2 3 2,4 17-3,0 7 3,3 7 0,5 7 3,7 7 18,6 3-20,0 3 12,4 1-13,13-5 5,2-6 4,2-4-5,0-4-1,6-6-3,0-3 3,1-2-3,-1-2 0,1 3-21,-1-1 20,-3-1-36,3-6 36,-2-5-83,2-11-63,-2-2-118</inkml:trace>
  <inkml:trace contextRef="#ctx0" brushRef="#br0" timeOffset="217013.7745">11025 13350 113,'0'0'519,"0"0"-440,0 0-74,0 0 5,0 0-10,0 0 8,18 0-8,-5 0 12,1 0 3,8 0 21,2 0-33,3 0-3,4-6 0,-1 1-27,-6 4-107,-11 1-253</inkml:trace>
  <inkml:trace contextRef="#ctx0" brushRef="#br0" timeOffset="217206.7622">11056 13529 529,'0'0'223,"0"0"-211,0 0-12,0 0 0,0 0 7,0 0 0,69 10 4,-41-10-11,-1-4 9,-3-5-21,1 1-29,-8 1-77,-4 1-22</inkml:trace>
  <inkml:trace contextRef="#ctx0" brushRef="#br0" timeOffset="225065.5175">11840 13016 558,'0'0'93,"0"0"12,0 0 14,0 0-54,0 0 25,0 0-86,2-6 7,-2 6-10,0 0 11,0 12-20,2 18 8,1 12 0,0 8 3,0-2-2,-3 2-1,0-5 0,0-3 7,0-3-15,0-6 8,0-4-35,0-4 34,0-2-89,0-4-59,0-5-40,0-4-299</inkml:trace>
  <inkml:trace contextRef="#ctx0" brushRef="#br0" timeOffset="225418.3914">11568 13672 151,'0'0'154,"0"0"-103,0 0 66,0 0 16,79 4-77,-40-4-45,6-1 52,7-11-27,0 0-31,0-2 4,-4 1-8,-2 2-1,2 3 0,-2 1-2,2 3-14,-2 2 5,0 2-66,1 0 31,2 9-3,-1 3 32,1-2-195</inkml:trace>
  <inkml:trace contextRef="#ctx0" brushRef="#br0" timeOffset="226100.9531">11726 13955 545,'0'0'61,"0"0"32,0 0-47,0 0-23,0 0 3,0 0-20,73-47 42,-46 37-27,0 1 1,3 4-8,0 4-9,-2 1-5,-1 0 0,-6 7 2,-3 8-5,-9 3 3,-9 2-18,0 2 4,-8 3 11,-13-1 0,-2-3 3,3-2 0,1-2-3,4-5 3,3-4 0,9-5-5,3-3 5,0 0-39,18-3-35,8-7 66,3 2 6,-5 3 2,4 4 0,-5 1-3,-4 0 18,-4 4-15,-2 11 25,-7 2 2,-4 2 32,-2 2-25,0 1-3,-2 1 14,-14 1-29,-2 2 5,-6-2-12,-3-1-7,-3-1 15,-1-2-14,-3-2-3,2-6 0,1-6-10,0-5-25,-2-1-15,1-2-83,3-17-8,0-4-244</inkml:trace>
  <inkml:trace contextRef="#ctx0" brushRef="#br0" timeOffset="227036.3913">12759 12882 104,'0'0'352,"0"0"-239,0 0-12,0 0 33,0 0-72,0 0-11,3-3-44,-3 3 1,0 0-10,4 3 2,2 21 0,5 12 13,1 14-9,1 8 17,-4 4-8,3 1-10,-6-1 18,1-1-17,-2-6-4,-1-4 0,1-4 9,-4-6-17,2-5 8,-3-8-4,0-2-5,0-3-25,0-5 6,0-4-27,0-3-77,0-4 12,0-4-170</inkml:trace>
  <inkml:trace contextRef="#ctx0" brushRef="#br0" timeOffset="227987.3028">13293 13099 327,'0'0'93,"0"0"-21,0 0 50,0 0-83,0 0 18,0 0-36,-14-9-12,10 19-7,-2 11-2,1 6 0,2 5 20,2 2-17,-2 1 25,3-3-28,0-5 10,0-5-5,12-4-5,3-1 0,7-8-5,2-4 5,0-5 0,4 0 0,3-3-8,2-14-2,2-7 10,-1-2-27,-3-4 23,-5 0-44,-8 3 45,-5 0 0,-7 1 3,-6 5 4,0 3 45,0 1 0,0 7 57,0 1-93,0 3 29,0 2-3,-2 4-31,-1 0 32,2 0-40,-2 10 0,-3 16-7,2 7-4,-2 3 11,1-4 0,4-3 0,1-1-3,0-4 3,0-3-25,3-3 7,9-4-50,4-4-50,5-5-8,-3-5-179</inkml:trace>
  <inkml:trace contextRef="#ctx0" brushRef="#br0" timeOffset="228253.3925">13897 13213 704,'0'0'21,"0"0"-1,0 0-20,0 0 41,2 78-32,-2-53 15,-2-2-17,-2 1-3,-1-3-3,0 0-1,2 2-39,0-3-24,-1-1 34,3-2-40,-1-5-149,1-5-195</inkml:trace>
  <inkml:trace contextRef="#ctx0" brushRef="#br0" timeOffset="229070.4239">14186 13056 332,'0'0'120,"0"0"-28,0 0 14,0 0-42,0 0-37,0 0-6,-5-3-18,5 3-6,5 0-3,10 0 5,14 8 1,7 2 8,8 0 6,6-1 13,0-4-23,-2 0 15,-2 1-19,-5 0 12,-7-1-11,-4-1-1,-5 2 0,-7 0 2,-6 0 8,-6 2-10,-3 1 0,-3 1 4,0 6 40,-6 2-14,-15 1-3,-8 5-14,-2 3-6,-7 3-7,0 2 0,-4-2-3,-1-1-9,1-4 0,3-1-1,7-4-16,2 1-65,3-5 29,9 0-42,5-6-14,7-5-47</inkml:trace>
  <inkml:trace contextRef="#ctx0" brushRef="#br0" timeOffset="229931.4027">15390 13020 458,'0'0'163,"0"0"-107,0 0-14,0 0 55,0 0-49,0 0-34,6-4 33,-6 4-42,-9 15-3,-10 6-2,-6 6 24,-7 2-22,-2 1-2,0-2 1,-1-2-10,5-5-5,5-3-9,6-6 0,7 0-22,3-3 44,3-1-35,3-1 1,3-1 31,0 2-29,0 1 30,0 1 2,6 2-2,6 1 3,2 2 18,6-2 29,4 1 12,3 1-46,3-4 3,-4 2-16,3-3 18,-5-2-21,1-1 3,-3 1-23,-3-1-42,-2 1-86,0-2-7,-5-2-69</inkml:trace>
  <inkml:trace contextRef="#ctx0" brushRef="#br0" timeOffset="230752.4083">15824 13056 552,'0'0'89,"0"0"-19,0 0 12,0 0-11,0 0-29,0 0-42,-9 5-1,4 18-5,0 6 6,2 3 1,2-2-1,1-2 5,0-5 1,0-4-4,10-3-2,10-2 0,5-7 0,5-2-1,4-5 1,3 0 0,-1-5 6,4-9-3,-4 0-6,-1-9 3,-6 0-16,0-1 7,-8-3 0,-2 2 9,-7 1-7,-5 4 7,-5 3 0,-2 5 23,0 6-2,-2 2 49,-5 3-33,0 1-25,1 0-9,-2 4-3,2 14-4,-1 6 0,5 3-7,1-1 3,1-1 8,0-1 0,0-2-7,0-4 7,6 0-1,5-4-4,2 0-52,6-3 19,3-5-87,4-6-105,4 0-104</inkml:trace>
  <inkml:trace contextRef="#ctx0" brushRef="#br0" timeOffset="231020.3926">16515 13175 567,'0'0'26,"0"0"32,0 0-37,0 0 28,0 0 28,0 0-20,15 74-10,-19-47-41,-7 2 5,2-2-11,2-1 1,2-3-3,0-2 2,2-2-35,1-3-24,2-3-59,0-6-56,0-3-170</inkml:trace>
  <inkml:trace contextRef="#ctx0" brushRef="#br0" timeOffset="231641.4376">16872 12775 472,'0'0'77,"0"0"-18,0 0 45,0 0-33,0 0-33,0 0-32,-3-3-6,3 21 0,0 15 18,3 16 20,0 11 33,-2 1-66,-1 1 25,0-5-15,0-8 5,3-3-22,2-4 2,0-3 0,-1-3-10,-3 0 10,-1-2-29,0-5 17,0 2-24,0-6 25,-1-4-51,-2-1-6,0-6 14,3-5-93,0-6-103</inkml:trace>
  <inkml:trace contextRef="#ctx0" brushRef="#br0" timeOffset="234194.4606">17519 13231 495,'0'0'175,"0"0"-111,0 0-21,0 0 8,0 0-51,0 0 17,0 0 6,108 8 7,-68-8-19,-1 0 20,-2-3-26,-2-4-5,1 3 0,-1-3-4,-1 2-7,2 0-30,-9 1-104,-4 1 2,-7 0-182</inkml:trace>
  <inkml:trace contextRef="#ctx0" brushRef="#br0" timeOffset="234468.4989">17803 13109 460,'0'0'82,"0"0"-72,0 0 40,0 0 1,-33 95-38,24-71 15,2 2-27,1-2-1,3-2 5,1 1-5,2-5-11,0-1-49,0-5-106,2-3-83</inkml:trace>
  <inkml:trace contextRef="#ctx0" brushRef="#br0" timeOffset="235086.4066">18264 12835 686,'0'0'16,"0"0"98,0 0-49,0 0-63,0 0 14,0 0-16,70-78 0,-48 70 2,1 4-1,2 4-1,-1 0 0,3 6 5,-5 12-5,-4 8 0,-6 3 1,-9 8-6,-3 3 8,-11 2-6,-15-1-12,-6-5-36,-1-4 49,5-8-2,3-3 4,7-6-3,11-4 8,5-4-10,2-4-2,0 0-13,19-1 20,7-2 0,5 0 1,5 0 21,6-5-21,-2-4-1,3 0 0,-4 3-1,-3 2-13,-3 1-48,-5 0-80,-6 3-68</inkml:trace>
  <inkml:trace contextRef="#ctx0" brushRef="#br0" timeOffset="235550.3967">18344 13358 752,'0'0'65,"0"0"-26,0 0 14,0 0-32,0 0 13,0 0-30,120 2 18,-65-9-22,3-1 11,3 1-4,1-2-7,-3 3 0,-4-1-1,-4 2-17,-11 5-25,-7 0-25,-11 0-99,-9 0-70</inkml:trace>
  <inkml:trace contextRef="#ctx0" brushRef="#br0" timeOffset="236150.2592">18541 13503 604,'0'0'199,"0"0"-122,0 0 11,0 0-36,0 0-40,0 0 39,10-6-50,6-4 1,2 2-2,3 1 2,-1 2-7,3 5 5,-4 0-4,1 0-5,-4 4 9,-1 4 0,-5 3-2,-3-1-21,-4 3 11,-3 0 4,0 0-4,-3 3 3,-10-3 7,1-1-5,1-1 5,3-4-40,4 0 18,0-2-23,4-2-19,0 0 35,0 2 6,8-2 25,4 2-3,3 2 16,0 1-10,1 0-3,-4 5 5,-2 0 5,-2 3-7,-6 4 47,-2 3 41,0 0-24,-18 1-19,-7-2-10,-8 0-7,-3 0 8,-5-5-38,2-1 2,-3-5-3,1-6-6,4-3-2,4-2-33,9-2-24,9-16-47,8-6-376</inkml:trace>
  <inkml:trace contextRef="#ctx0" brushRef="#br0" timeOffset="236945.4083">19362 12609 459,'0'0'28,"0"0"32,0 0 32,0 113 27,0-66-44,-7 8-2,2 1-33,-2-3-38,-1 0 42,5-8-34,0-2-6,1 0-3,1 1 2,-2-1-3,-3 0 0,3-2-23,2-6 18,-1-5-26,2-6-5,0-4-13,0-4-79,6-6-33,11-5-142</inkml:trace>
  <inkml:trace contextRef="#ctx0" brushRef="#br0" timeOffset="237786.3985">19697 12813 388,'0'0'100,"0"0"-29,0 0 39,-29 114-48,22-73 11,2-2-32,3-6-15,2-4 18,0-6-44,12-3 4,6-3-3,9-7 5,3-4-8,6-3 2,1-3-14,2 0 4,-5-10 6,-1-10 0,-3-1-17,-5-5 13,-2 0-7,-7-3 5,-5 1 2,-5 1 6,-6 2 4,0 7 1,0 0 77,0 4-60,-6 5 37,-1 6-44,6 1-12,-1 2 26,1 0-27,-4 0-4,-2 22 1,-2 13-12,-1 4 15,0 2 0,5-4 1,5-6-5,0-3 4,7-6-32,11-4-2,6-2-113,3-6-42,1-6-231</inkml:trace>
  <inkml:trace contextRef="#ctx0" brushRef="#br0" timeOffset="238280.3951">20330 13115 168,'0'0'82,"0"0"34,0 0 42,0 0-51,0 0-16,0 0-10,58-70-41,-48 66-3,-2 4-23,0 0 1,-1 0-13,1 17-2,-4 1 0,-4 5-4,0-1 8,0 2-4,-13 0 0,-2-3 2,0-1 1,-2-1-3,3-2 0,0 0-4,-1-1-5,6-1 0,0-1-7,4-1-15,2-4 31,3 0-10,0-1 2,0-2 3,10-3 1,8-1 4,9-2 43,2 0-41,3 0 21,-1 0-23,-3 0 0,-1 0 0,-2-3-19,-2-2-53,3-4-50,-6 0-61,-2-6-105</inkml:trace>
  <inkml:trace contextRef="#ctx0" brushRef="#br0" timeOffset="238768.423">20690 12805 800,'0'0'59,"0"0"-39,0 0-20,0 0-5,0 0 1,0 0 2,31 26 2,-9-16-2,4 3 4,1-5-2,1 3 0,2-4 0,0 1-4,-2-2 4,-3 0 0,1 0 1,-5 2 12,0 0-17,-4 3 4,-2-1 0,-4 0 4,-2-3-4,-5 1 0,-4 1 2,0 4 12,-1 2-14,-20 5 0,-6 4 9,-4 4-2,-4 3-7,0-1 0,-3-2 1,2-1 5,1-1-12,1-2 0,7-6-122,4-3-27,1-6-215</inkml:trace>
  <inkml:trace contextRef="#ctx0" brushRef="#br0" timeOffset="239564.4004">21615 12725 501,'0'0'170,"0"0"-101,0 0 36,0 0 4,0 0-55,0 0-47,-12 2 7,-9 14-12,-10 4-2,-7 4 0,-2 3 6,-2-1-23,3 2 16,4-1-5,8-1-3,1-2-25,9-4 25,5-2-1,5-5-15,6 1 15,1-2 6,0 3 4,8 1-11,11 1 4,8 1 7,7-3 23,6 2-22,4-1 30,-1-2-10,-3 0-18,-5-1 7,-4-1-7,-1 2-3,-2-3 0,-3 0 4,-5-4-22,-5 0 9,-3-3-34,-2-1-76,-2-3-48,-5 0-31,-3 0-229</inkml:trace>
  <inkml:trace contextRef="#ctx0" brushRef="#br0" timeOffset="240454.4016">21997 12802 358,'0'0'52,"0"0"1,0 0 51,0 0-21,0 0-71,0 0 47,-15 71-12,3-29 1,3 1 27,1 1-56,5-5-13,3-7-3,0-6 4,3-5-7,14-5 0,4-4 1,6-6-2,2-4 1,6-2 0,-1-3-4,2-12 9,-2-5-10,-2-4 3,-4-3-3,-4-3-1,-6-2 6,-6 5 0,-6 2 20,-3 5-10,-3 8 47,0 3-31,0 8-18,0 1 14,0 0-22,0 19-23,0 11 18,-2 8-13,-2-2 18,2-3 0,2-5-1,0-5-12,2-3-15,18-5-5,7-3-48,6-6-109,0-3-76</inkml:trace>
  <inkml:trace contextRef="#ctx0" brushRef="#br0" timeOffset="240956.4041">22638 13134 760,'0'0'129,"0"0"-49,0 0-16,0 0-18,0 0-38,8-82-8,8 67 0,2 5 0,0 3-6,1 6 6,-2 1 0,1 0-5,-5 15 0,-1 7 5,-5 3 0,-5 2 1,-2 1-7,0 0 6,-16 0-11,-4-2 6,-2-4-30,-2-1 21,3-4 9,5-4 5,5-2-3,5-4 3,5-2 0,1 0-3,0-1-6,1-1 7,14-3 0,7 0 2,3 0 6,4-2-5,3-10-1,-4 3 0,-1-1-22,-3 1-43,-2 1-72,-4-1-67,0 0-317</inkml:trace>
  <inkml:trace contextRef="#ctx0" brushRef="#br0" timeOffset="241626.2318">23228 12498 493,'0'0'96,"0"0"-18,0 0 42,0 0-59,0 0-36,0 0-25,-3 16 2,1 18-2,-1 12 25,0 7-23,2 3 35,-1 4-30,2 0-7,0 2 20,0-2-7,0-6-13,0-4 0,0-8 1,0-4-7,0-6 6,-1-3-24,-7 3 6,2-2-68,0-3 45,-3-4 37,9-8-30,0-6-55,0-6-115</inkml:trace>
  <inkml:trace contextRef="#ctx0" brushRef="#br0" timeOffset="243133.4631">23810 12953 434,'0'0'161,"0"0"-159,0 0 72,0 0-23,0 0-48,0 0 19,26 1-19,-6 5 61,5-6 5,5 0-53,5 0 6,1 0-22,2 0 8,1-2-11,2-2 3,0 0-55,-4 1-35,-7-1-91,-8 3-202</inkml:trace>
  <inkml:trace contextRef="#ctx0" brushRef="#br0" timeOffset="251118.3607">24482 13133 498,'0'0'188,"0"0"-157,0 0 64,0 0-17,0 0-60,0 0 11,0 1-20,2-1-3,-2 0-6,1 0 8,4 0-18,7 0 10,4 0 0,6-4-14,5-6 2,-4-4-5,-1-2-36,-4 0-33,-3-2 50,-5-1-6,-2-1 37,-4 1-10,-1 4 17,-3 4-2,2 5 30,-2 3 15,0 3 32,0 0-59,0 5-18,0 16 0,-8 12-13,-1 3 11,-1 0 2,2-1 0,5-8 10,3-1-10,0-4 0,0-2-2,7-1-39,6-4-22,2-6-51,-2-4-167</inkml:trace>
  <inkml:trace contextRef="#ctx0" brushRef="#br0" timeOffset="251351.4067">24755 12790 739,'0'0'7,"0"0"-3,0 0 1,0 0-5,0 0-78,0 0-108,0-13 80,5 13-218</inkml:trace>
  <inkml:trace contextRef="#ctx0" brushRef="#br0" timeOffset="251898.4116">25368 12625 508,'0'0'119,"0"0"-87,0 0-32,0 0 18,0 0-18,-13 97 12,10-45-12,-3 8 58,-3 1-49,-1 0 45,-4-8-5,0-6-45,2 0 29,1-2-33,5 0 0,3-4 4,2-3-1,1-10-3,0-7 0,0-5 4,0-8-8,0-3 4,0-5 0,0 2 15,0-2-8,0 0 43,0 0 18,0-11-46,-5-10 4,-1-5-15,-4-2-1,-5-1-9,1-1-1,1 0-11,1 0-20,4-2-48,5 1-4,3 0-147,0 3-161</inkml:trace>
  <inkml:trace contextRef="#ctx0" brushRef="#br0" timeOffset="252200.4111">25436 12656 768,'0'0'19,"0"0"13,0 0 18,0 0-46,0 0-4,114-54 0,-72 48 0,-1 4-2,0 1 2,3 1 0,2 0-1,3 0 10,3 0-11,3 0 2,-2 0-39,-1 3-72,-10 0-5,-12 2-239</inkml:trace>
  <inkml:trace contextRef="#ctx0" brushRef="#br0" timeOffset="252786.4128">25738 12855 712,'0'0'7,"0"0"47,0 0 0,0 0-37,0 0-10,47-86-7,-32 80 0,0 2 22,1 2-17,-1 2 3,1 0-8,1 3 3,1 14-14,-5 4 12,0 1-1,-8 7 0,-5 1-1,0 0-23,-11 1-8,-11-2-15,-6-3 47,-4-2-25,-2 0 23,4-4-12,2-2 22,6-2-8,5-2 8,7-2 5,7-3-15,3-2 2,3 1 0,18-2-9,7-3 7,8 0 2,4 0 0,6 0 6,-1 0 51,1-2-46,-5 2-10,-5 0 7,-7 1-8,-3 0-21,-7 0-51,-5 2-89,-10 1-193</inkml:trace>
  <inkml:trace contextRef="#ctx0" brushRef="#br0" timeOffset="253476.4146">25349 13536 374,'0'0'104,"0"0"-68,0 0 29,0 0 20,96 0-13,-44 2-10,14-2 14,8 1-45,7-1-5,-1 0-12,-7 0-3,-4 0-14,-8 0 3,-4 0 0,-7 0-14,-8 0 7,-7 0-97,-13 0-94,-10 0-150</inkml:trace>
  <inkml:trace contextRef="#ctx0" brushRef="#br0" timeOffset="254113.4087">25713 13675 407,'0'0'213,"0"0"-57,0 0-21,0 0-56,0 0-36,0 0-36,0 0 24,5 0-31,5-5 1,6 1-1,4 1 2,-2 2-2,3-1 0,-3 2-3,0 0-6,-5 5 9,-1 6-4,-5 2-7,-2 2-20,-5 4 13,0 2 16,-5 0-21,-15 2 12,-2-1 11,-4-4 0,2 0-5,2-4-9,5-5-1,9-4-22,4-2-20,4-2 18,0-1-54,16 0 90,4 0-6,1 0 18,0 0-8,1 0 8,-2 2-1,0 4 16,1 3-20,-6 6-3,1 1 22,-5 2-19,-8 3 95,-3-3-64,0 2-21,-24 0 31,-7-1-17,-8-1 6,-4 0 5,-3-2-32,1-6-5,0 2-2,3-7-6,9-5-9,6 0-10,11-17-64,10-6-150,5-2-291</inkml:trace>
  <inkml:trace contextRef="#ctx0" brushRef="#br0" timeOffset="264360.4168">26699 12969 285,'0'0'67,"0"0"15,0 0 16,0 0-37,0 0 4,0 0-7,0 0-10,2-11 27,-2 11-37,0 0-19,0 0-18,0 0-1,0 16-4,0 5-1,0 4 5,0 0-4,0-4 8,0-3-4,4 0 0,6-2-2,4-1-2,5 0 4,1-1 0,7-5-7,3-3 7,1-3 0,2-3-2,-2 0-10,-2 0 7,-3 0 1,0-8-2,-4-2-1,-1-1 8,-2-2-1,-5-1 0,-4-1 7,-2-4-7,-2-4 0,-2 1 1,-4-3 7,0 3-7,0 1 25,0 4 9,0 4-28,0 5 9,0 2-5,0 5 0,-1 1 13,1 0-24,0 0 0,0 3-1,0 15-31,0 10 31,0 7 0,1-3 0,10-3-9,0-3 10,3-3-11,1-4-31,-2-2-86,4-4-11,-2-4-225</inkml:trace>
  <inkml:trace contextRef="#ctx0" brushRef="#br0" timeOffset="265139.4212">26537 12669 350,'0'0'8,"0"0"82,0 0-25,0 0 60,0 0-39,0 0-6,0 0 26,10-19-94,-10 19-3,0 9-9,0 20-1,0 14-2,0 16 3,0 9 0,3 3 10,-1-2-10,-2-6 0,0-9-1,0-4 11,1-2-15,1-3 5,1-1 0,0-4-3,1-5-33,-1-5-42,0-4-9,0-4-13,0-6-16,3-6-107</inkml:trace>
  <inkml:trace contextRef="#ctx0" brushRef="#br0" timeOffset="265627.4168">27448 13132 439,'0'0'26,"0"0"-8,0 0 11,0 0 47,0 0-11,12 78-9,-12-52 30,0-2-39,0 1-36,-3-1-2,1-3-8,0 1-2,2-4 1,0-1-67,0-2-27,0-4-54,0-3-142</inkml:trace>
  <inkml:trace contextRef="#ctx0" brushRef="#br0" timeOffset="266173.8324">27653 12957 429,'0'0'100,"0"0"5,0 0-30,0 0 24,0 0-91,0 0 4,0-1-12,0 1-18,12 5 14,10 9 4,8 1 0,6-3 0,7 0 3,0-3-4,-1-1 1,-3 1 0,-7-3 2,-2 1-2,2 3 0,-3-3 0,-3 0 11,-1 0-13,-7-3 2,-7 0 0,-4-1 2,-5 2-2,2-2 7,-4 3 37,0 5-24,0 2 7,-4 5-20,-14 2 0,-6-1 13,-6 4-15,-3 1-3,0-1-4,2-1 1,3-1-2,4-1-2,3 1-39,0-2 10,3-2-3,6-6-118,3-7-137</inkml:trace>
  <inkml:trace contextRef="#ctx0" brushRef="#br0" timeOffset="267048.4213">28874 13045 174,'0'0'280,"0"0"-208,0 0 52,0 0-42,0 0 17,0 0-40,33-32-11,-33 32 9,0 0-44,0 1-1,-11 12-12,-11 8 0,-7 4-12,-8 4 12,-2-2 0,-2-2-1,0 0-15,5-6 9,5-3-11,8-4 16,5-1-15,8-2 9,3-3 8,3 0-7,3-1-14,1 0 18,0 8-13,1 2 16,14 5-18,2-1 21,7 1-3,2-1 0,6 2 4,1-1-4,5 1 0,2-2 7,1-2-2,-4-2-4,-1-2-1,-6-3 0,-6 0-38,-4-4-56,-4-1-23,-2-4-63,-3-1-94</inkml:trace>
  <inkml:trace contextRef="#ctx0" brushRef="#br0" timeOffset="267673.4288">29327 13126 453,'0'0'60,"0"0"31,0 0 19,0 0-51,0 0-54,0 0-5,-17 27-11,13 6 11,-3 3 0,3 0 9,3-1-12,1-7 3,0-5 0,6-4 0,10-3 7,1-6-7,5-4 0,2-4 8,4-2-8,2 0 0,0-8 3,1-7-5,-4-3 6,-3-3-4,-2-2 0,-2-2 3,-5-1-3,-4 2 0,-3 5 0,-3 2 5,-4 3 3,1 7-8,-2 2 0,0 5 3,0 0 4,0 0 12,0 8-18,0 13-2,-5 7-9,1 3 10,4-1 0,0-2 0,0-2-16,1-3-2,13 1-12,2-5 20,5-2-67,0-7-80,1-4-86</inkml:trace>
  <inkml:trace contextRef="#ctx0" brushRef="#br0" timeOffset="268206.4228">29890 13305 592,'0'0'179,"0"0"-19,0 0-58,0 0-67,0 0 16,0 0-30,-5-18-8,10 16-13,3 2 0,-2 0 0,2 0-9,0 8-8,0 10 5,-1 1 6,-4 4 2,-1 0-5,-2-1-13,0-1 15,-9 0-7,-9-3-17,-3 0 26,-3-2-16,-1-1 14,3-2-7,2-2 9,5-1 3,5-4 2,7-1-8,3-1-2,0-3 2,9 3 8,16-4-14,8 0 21,7 0-7,2 0 0,0 0 3,-5-5-3,-4 1 0,-2-4-19,-4 3-55,-3-2-158,-2-4-250</inkml:trace>
  <inkml:trace contextRef="#ctx0" brushRef="#br0" timeOffset="268663.4179">30373 12788 512,'0'0'0,"0"0"0,0 0 51,0 0 23,0 0 11,0 0 48,0-19-79,-2 30-36,-7 19-18,-3 14 0,2 11 33,2 2-32,7-1 2,1-4-3,0-3 0,0-1 0,0 2 0,0 1 7,0-2 13,0-4-18,-2-6 0,-1-4 4,-1-4 1,-5-8-14,3 0 3,-3-4-33,-1-3 4,4-6-134,0-8-124</inkml:trace>
  <inkml:trace contextRef="#ctx0" brushRef="#br0" timeOffset="270266.4404">13133 15269 636,'0'0'162,"0"0"-157,0 0 17,0 0-12,0 0-10,0 0 21,90 11-18,-47-11 41,0-2-32,0-7-11,-1 2 4,-1-4-5,-1 4-1,-3 0-42,0 1-79,-2 2 64,-5-1 54,-8 1-196</inkml:trace>
  <inkml:trace contextRef="#ctx0" brushRef="#br0" timeOffset="270507.4263">13429 15129 539,'0'0'104,"0"0"-92,0 0-3,0 0 20,-14 87-18,14-58-8,0-1 5,0-2-1,0-1-11,1 0 4,5-3-10,2-1-23,0-4-135,2-3-228</inkml:trace>
  <inkml:trace contextRef="#ctx0" brushRef="#br0" timeOffset="271160.4763">14343 15189 714,'0'0'136,"0"0"-132,0 0-4,0 0 0,0 0 40,0 0-34,69 6 23,-43-14-23,-2-3 4,-6-1-1,0 0-9,-6-2 0,1 1-2,-5-4 3,-3 2-5,-2 0 1,-3 1 3,0 4 1,0 1-1,0 4 0,0 5 11,0 0 0,0 0 5,0 18-16,-2 9 0,-4 4 2,4 2-2,1-6 4,1-2-4,0-4-2,1-4-4,9-2-21,0-3-20,2-5-40,-2-2-118,4-5-258</inkml:trace>
  <inkml:trace contextRef="#ctx0" brushRef="#br0" timeOffset="271365.4606">14577 14855 788,'0'0'82,"0"0"-46,0 0-29,0 0-14,0 0-1,0 0-173,-16-9-77,26 9-64</inkml:trace>
  <inkml:trace contextRef="#ctx0" brushRef="#br0" timeOffset="271978.7071">15459 14622 888,'0'0'8,"0"0"2,0 0 24,0 0-34,0 0 0,-21 78-7,18-21 10,0 5-3,-1 0 3,-1-2 4,2-1 27,-1-4-25,1-5-9,2-6 0,-1-8 5,2-8-9,-2-4 4,-1-4 0,0-4 1,-1-2 3,-1-7-4,1-2 0,-1-3 11,-2-2-4,-2 0-5,-3-7 2,-4-11 7,-1-7-8,-2-5-6,1-8 2,3-3-67,0 1 5,5 1-89,-1 6-105</inkml:trace>
  <inkml:trace contextRef="#ctx0" brushRef="#br0" timeOffset="272333.4212">15639 14614 678,'0'0'76,"0"0"-19,0 0 26,0 0-50,0 0-28,0 0-7,62-16 8,-28 7-6,3-1 0,6 3 1,7-2-6,4 0 5,2 2 0,-2 0 4,-3 6-2,-2 1-4,-6 0-36,-4 0-44,-6 1-15,-9 9-155</inkml:trace>
  <inkml:trace contextRef="#ctx0" brushRef="#br0" timeOffset="272847.4234">15843 14879 615,'0'0'93,"0"0"-46,0 0 16,0 0-17,0 0-46,0 0 4,31-50-6,-13 40 2,1 4 0,-1 1 35,3 5-23,0 0 3,-2 0-15,2 6 9,-4 12-9,-4 5 0,-9 4 0,-4 2 0,0 4-5,-16-1-2,-8 1 3,-6-2-2,0-4-4,4-4 10,5-5 0,9-6 0,6-4 2,4-2-4,2-2-4,0 0-3,2 0-3,11-1 9,8-3 3,6 0 2,4 0 10,3 0-12,1-3 0,-1-2 3,-2 1 14,-1 1-17,-3 0 0,-3 1-29,-6 2-98,-5 0-37,-8 0-175</inkml:trace>
  <inkml:trace contextRef="#ctx0" brushRef="#br0" timeOffset="273337.2872">15010 15649 560,'0'0'231,"0"0"-183,0 0 22,0 0-43,0 0-12,0 0-13,57-2 5,-13-6-7,6-2 0,5-1 2,2 1 8,1-1-8,1 1 4,7-2-5,6-2 9,5 0-11,-4 1 1,-4 8-9,2 5-1,1 0 0,-3 4 6,-8 7-28,-9 6-91,-10 3 45,-6-1-31,-8 1-141</inkml:trace>
  <inkml:trace contextRef="#ctx0" brushRef="#br0" timeOffset="274031.4223">15519 15851 592,'0'0'183,"0"0"-56,0 0-79,0 0-5,0 0-43,0 0 2,85-72-1,-54 61 5,-3 4-6,-5 7 0,-5 0-8,-3 7 0,-5 12 8,-5 2 0,-5 1-12,0 4 15,-2-3-3,-13 0 0,-1-2-13,-2-5 8,1-3-9,6-3-2,5-6 0,6-1-14,0-2-13,1 1-4,17-1 25,2 1 22,2 3 0,5-1 0,-4 3-6,0 4 14,-4-2-8,-6 3 28,-5 2-23,-5-1 54,-3 4-3,0 1-24,-15 1 39,-6 2-64,-4 0 22,-5-1-16,-1-4 0,-1-2-4,3-5-9,0-4 0,1-5-2,1 0-37,3 0-24,6-6-73,4-6-184</inkml:trace>
  <inkml:trace contextRef="#ctx0" brushRef="#br0" timeOffset="275301.4644">17006 14715 556,'0'0'97,"0"0"-26,0 0 66,0 0-73,0 0-37,0 0 22,0-20-48,0 20 15,0 5-16,3 21-20,7 13 20,1 14 12,1 10 10,-3 4 5,-3 1-22,-3-5 5,-2-5-10,-1-4 6,0-3-7,0-4 1,0-4-10,0-4 5,0-4-28,0-6 4,0-5-28,0-9-113,3-8-44</inkml:trace>
  <inkml:trace contextRef="#ctx0" brushRef="#br0" timeOffset="276148.0396">17612 14816 419,'0'0'93,"0"0"6,0 0-73,0 0 48,-36 84-20,33-51-10,1 3 24,2-1-47,0 0-6,0-3-9,2-6 5,10-3-12,2-4 1,3-3 0,3-4 2,-1-5 0,5-4-2,1-3 0,4 0 7,2-12-7,-1-9 0,0-3-21,-2-4 15,-4-4-29,-2-1 14,-4 4 19,-10 0-16,-5 7 18,-3 1 5,0 4 5,-8 6 70,1 2-64,1 7 9,3 2-11,3 0-5,0 0-18,0 13-8,0 14 8,0 9-12,0 2 24,0-2-3,0-1 0,3-5 2,9-6-15,4-1 13,7-8-58,6-2-40,6-7-159</inkml:trace>
  <inkml:trace contextRef="#ctx0" brushRef="#br0" timeOffset="276589.4248">18243 15103 225,'0'0'266,"0"0"-244,0 0 59,0 0-71,19-84 43,-2 68 16,-4 5-43,1 3 53,-2 6-41,0 2-13,2 0-1,3 0-14,5 13-10,-7 5 0,-1 5 4,-8 1-8,-6 3 4,-2 0 0,-19 3-3,-7 0 3,-6 0-6,2-3-3,4-4-31,8-4 36,6-5 2,8-5 2,4-3-3,2-1-8,0-5 3,18 0 0,5 0 2,9-3 4,5-11 2,1 0 0,-1 3-2,-1-3 2,-3 3-31,-2 0-80,-1 0-121</inkml:trace>
  <inkml:trace contextRef="#ctx0" brushRef="#br0" timeOffset="277129.4306">18791 14747 752,'0'0'60,"0"0"11,0 0 13,0 0-50,0 0-25,0 0-5,-13-6-4,13 6-2,0 4-19,0 11 19,11 3-4,5 2 6,2 0 0,6-2-2,2-5 11,0-1-9,1-2 0,-1 0 1,-2-2-2,-4 2 4,-3-1-3,-4-1 0,-5-1-1,-2 0-1,-2 0 2,-1-2 0,-3 3-1,3 3 1,-3-1 0,0 5-4,-3 2 5,-16 1-1,-11 7 0,-6 4 7,-7 1-3,0 2 1,-3 0 1,1-3-6,1 0-19,1-2-45,4-8-168,8-5-360</inkml:trace>
  <inkml:trace contextRef="#ctx0" brushRef="#br0" timeOffset="277993.9043">19801 14806 516,'0'0'72,"0"0"-51,0 0 32,0 0-9,0 0-20,0 0-16,-5 5-8,-14 9 15,-9 4-13,-10 6 29,-5 0-29,-6 4 10,0-3-10,4-1 9,3-3-11,9-5 0,4-2-1,9-5-3,9-3 4,6-3 0,3 2-2,2 1-7,0 3 1,0 5-1,13-1 9,5 3-4,8 0 8,2-1 20,6 1 29,8-1-36,-2-1 24,2-2-32,1-2-1,-5 1 1,-4-2-8,-6 0-1,-2 0 0,-7-1-5,-1 0-17,-4-2-65,0 1-54,1-1 28,3-6-78,1 0 129</inkml:trace>
  <inkml:trace contextRef="#ctx0" brushRef="#br0" timeOffset="278591.4318">20178 14919 628,'0'0'59,"0"0"26,0 0 46,0 0-104,0 0-12,0 0-15,-25 22-10,17 8 6,4 0 4,-1-3 0,5-1-10,0-6 10,0-4 0,9-4-3,7-1 0,1-6 3,2-2 0,5-3 0,-1 0-9,2 0 8,0-10 1,-1-4-6,-3-5-28,-1-1 30,-1-4-1,-7 2 5,-4-4-3,0 2 3,-6 0 0,-1 2-3,-1 4 16,0 4-13,0 5 5,0 5 1,0 3 32,0 1-33,0 0-5,0 0 0,0 11 2,0 10-2,0 6 9,0 0-9,0 1 18,0-3-15,6-1-3,8-3 0,4 0 1,2-3-8,0-4 7,2-1-32,-1-5-42,2-4-106,-1-4-177</inkml:trace>
  <inkml:trace contextRef="#ctx0" brushRef="#br0" timeOffset="278873.4313">20776 15015 539,'0'0'77,"0"0"-71,0 0 46,0 0 43,0 0-50,0 0-7,-13 92-8,5-74-23,1 1 20,-3 2-24,2 1-2,2-3 1,0 1 2,3-7-6,1-1 2,2-3-58,0-4-52,0-5-54,0 0-186</inkml:trace>
  <inkml:trace contextRef="#ctx0" brushRef="#br0" timeOffset="279611.1892">21139 14434 617,'0'0'76,"0"0"-30,0 0 45,0 0-74,0 0-17,0 0-2,27 69 2,-19-19 34,-1 6-6,-6-1-7,-1 1 26,0-4-33,0-3 5,0-1-19,0-5 8,0 0-10,5-4 2,1-3-6,0 3 5,-2-3-34,0 3 30,-2-6 2,-1-2 2,-1-5-12,2-5 13,-2-3-38,0-5-56,0-9-89,1-4-282</inkml:trace>
  <inkml:trace contextRef="#ctx0" brushRef="#br0" timeOffset="284899.4351">23344 10358 401,'0'0'90,"0"0"-6,0 0 20,0 0-41,0 0-1,0 0-11,0 0-28,-25-50 35,25 47-42,0 0 14,0-2 10,0 1-30,1-5-10,18-3 0,11 0-1,12-1-5,13-1 6,3 1 0,2 3 0,-5 1 4,-4 6-4,-2 2 0,-7 1-3,0 0-3,-8 10 6,-4 7 0,-4 8-7,-1 5 3,-4 6 2,-6 8 2,-5 6 0,-10 4-1,0 3 1,-16-2 0,-16-5-2,-7 0-1,-7-3-2,-5 0 5,-1-2-25,-3 3 20,1-1 8,2-3-3,2-4 17,5-6-11,3-5-6,5-2 0,5-2 3,4-2-3,3-1 0,5-4 0,2-2-4,3-3-14,2 0 15,2-3-17,4-1-55,-3-1-13,-1-1-7,-1 1 17,0-2 9,2-3-136</inkml:trace>
  <inkml:trace contextRef="#ctx0" brushRef="#br0" timeOffset="285461.4379">23272 10962 369,'0'0'172,"0"0"-118,0 0 9,0 0 20,0 0-62,0 0 20,2 4-41,-5 10 11,-7 5-7,2 6-4,-1 7 0,0 1 6,0 3 12,0-3-18,2-4 0,1-3 4,1-5 0,2-3-1,-3-3-3,3-3 0,2 2 17,-1-3-17,2 1 4,0 1 3,0-6 2,0 1-9,0-1 0,9 0-6,9 0 15,5-4-9,7-2 9,6-1-8,5 0 25,7 0-22,6 0-4,5-4 0,5-8-15,2-2 0,-3-3-139,-10 3-147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21:11.4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6039 1883 298,'0'0'68,"0"0"-19,0 0-1,0 0-10,0 0 7,0 0 1,18-34-4,-18 34-7,0 0-9,0 0-10,0 0-1,0 9-11,1 12 7,2 8-11,0 11 7,3 10-2,-1 8-5,1 7 4,1-1 1,-4-6-4,-1-5-1,-1-7 6,1-4-2,1-5-2,0-8-2,1-8 0,1-6-2,0-8 0,1-3 0,5-4 2,7 0 3,7-5-2,12-15 53,5-2-33,3-1-21,-5 3 4,-5 7-6,-7 3 2,-6 8-2,-5 2-35,-8 0-45,-2 0-120,-7 7-184</inkml:trace>
  <inkml:trace contextRef="#ctx0" brushRef="#br0" timeOffset="997.2358">6809 2338 419,'0'0'99,"0"0"-93,0 0-6,0 0 1,0 0 1,0 0 2,30 39 5,-14-34 11,-1-3 9,6-2-4,-3 0-10,9 0 11,1 0-6,0-10-1,2-3-13,-3-4 3,0-3-4,-6-1-3,-5-2-2,-7-3 0,-4-1-8,-5-3 8,0-2-8,-6 3 4,-8 1-11,-2 5 15,-1 7 6,-2 5-6,-2 9-1,2 2-10,-2 14 7,0 16 4,6 9-11,7 8 11,7-2 0,1-3 4,1-6 1,18-5 0,4-6 3,3-2 0,2-7-4,6-1 1,1-9-5,7-6 31,2 0-12,6-15 7,-1-13-14,-6-7-8,-6-6-4,-11-2-10,-7-7 9,-7-6 1,-3-4 0,-6-2 1,-3 2 1,0 4 6,0 4-6,-2 2 1,-4 3 6,-1 8-3,1 8 13,0 10-1,3 10-3,0 7 6,1 4-4,1 0-17,-4 25-19,0 19 11,-1 19 8,0 13 0,4 6 6,2-5 2,0-6-7,17-9 2,7-16-2,2-7-1,0-7 1,-1-10 1,0-8 2,-2-7-3,2-7-1,2 0-23,1-23-52,-7-11-140</inkml:trace>
  <inkml:trace contextRef="#ctx0" brushRef="#br0" timeOffset="1245.2188">7091 2034 351,'0'0'149,"0"0"-149,0 0 0,0 0 1,128-4 74,-65-7 7,8-2-23,-2-2-26,-2 2-2,-7 1-25,-8 3 0,-4 3-5,-5 2-1,-4 4-1,-6 0-40,-11 0-90,-10 0-100</inkml:trace>
  <inkml:trace contextRef="#ctx0" brushRef="#br0" timeOffset="2230.8209">8982 1966 514,'0'0'62,"0"0"-21,0 0 22,0 0-4,0 0-34,0 0-25,-16 23-3,16 15 3,0-1 1,0-2-1,0-7-1,0-2 1,12-5 0,0-5-4,2-3 7,2-5-3,2-8 2,3 0-2,4-7 1,3-18-2,-1-7 4,-2-4-6,-5 2 3,-5 5 0,-8 8 0,-5 8 2,-2 10 18,0 3 29,0 0-8,0 6-41,0 15-22,0 4 22,0 2 0,0-2 1,1-5-1,7-2 0,7-7-7,-2-3 7,8-5 6,6-3-4,7 0 7,5-22-6,0-13-1,1-7-2,-7-3 0,-8 2 1,-7 6 1,-6 10-1,-5 11 0,-5 5 3,-2 7 21,0 4 2,0 0-26,3 1-1,11 20-24,3 4 24,9 7 2,-1 2 5,-1-3-7,0-2-3,-3-5 3,-8-6 6,-4-6-6,-6-3-2,-3-2 2,-2 1-1,-23 1-3,-12 2-16,-12-4-43,-3-1-39,-1-6-69,9 0-220</inkml:trace>
  <inkml:trace contextRef="#ctx0" brushRef="#br0" timeOffset="4294.6934">11368 1838 512,'0'0'87,"0"0"-24,0 0-63,0 0-18,0 0 18,-3 77 0,3-45 0,0-2 1,0-1-2,12-5 2,3-5 0,2-2 1,3-7 3,4-4-5,1-6-2,5 0 1,0-6-8,-2-11 7,-5-4-27,-4 2-12,-10 1 18,-4 0 19,-5 3 4,0 1 43,0 0 43,-3 4-28,-5 1-24,1 6-10,2 0-3,2 3 11,3 0-32,0 0-1,0 0-11,0 4-1,8 9 11,5 3-1,7 1 4,-1-1-1,4-1 2,0-1-2,1-7-3,3-2-2,-1-5-5,2 0-11,-1-5-5,-5-11 6,-7-2 12,-8-2-3,-5-1 11,-2 1 2,0 1-2,-6 1 1,-9 3 6,3 0 1,-1 1 2,4 4-4,1-1-4,4 4 0,1 0 0,3 3 3,0 1-4,0 2-2,0 1-11,9-2 7,9 2 0,1 0 5,2 0 0,-6-1 0,0-1 3,-5-3 0,-1 0-6,1-3 6,-4-3 1,-1-2-4,-2-2 3,-3 0-3,0-2-6,-6 1 6,-10-2 0,1 1-7,-2 4 3,4 3 4,4 6-24,2 3-5,4 1 8,1 0-18,2 0 27,0 1 0,0 10 11,12-2 0,9 0 2,7-2 4,7-2 11,3-4 6,2 1-12,2-2 19,1 0-12,-2 3-5,-5 1-8,-11 4-1,-1 4-3,-9 1-4,-3 5 3,-3 3-17,-2 2 18,-2-2 16,-2 1-10,1-1 2,0-3 9,-1 1-12,2-2 6,1-3-9,2 0 5,0 0-5,1-6 3,2 2 4,4-3-6,1-4-2,5-2 2,0-1-4,-2 0 1,1 0-6,-2-10 6,1-5-1,-1-4 1,-2-4 1,-1-3 2,-4-1-3,-2 1 0,-3 3 1,-4 5-1,-2 6 3,0 6 1,0 4 1,0 2 21,0 0-26,0 0-5,0 15-9,-2 3 14,2 3 1,0 2 1,0 0 2,2-1-4,6-1 0,3-4 1,-2-2-1,2-4-2,0-3 2,2-3 1,2-5 3,6 0 1,0-3 2,6-15 5,0-5-4,0-4-7,-4-3 4,0-5-5,-5-2 3,-2-7-3,-2-1 8,-4-3-8,-3 1 5,-4-1 10,-3 1 26,0 3-16,0 5-6,0 6-5,0 10-11,-3 9 7,2 7-3,-1 7 5,1 0-12,-3 23-16,-2 19-12,1 16 24,2 6 7,3 4-10,0-5 6,0-4 1,8-11-1,2-8 6,0-9-11,1-12 6,-1-7 0,1-3 0,-1-7 2,6-2-2,4 0 13,7-15-6,0-8-7,1-2-1,-3-4-11,-5-1-12,-7 3 1,-7 6 11,-6 7 12,0 7 4,0 4 21,0 3 3,-4 0-28,-5 15-21,-5 10 14,5 7 5,8-2 1,1-1-2,3-8 3,18-3-2,1-5 2,8-6 3,6-6-3,2-1-7,7 0-50,1-15-42,-5-6-119</inkml:trace>
  <inkml:trace contextRef="#ctx0" brushRef="#br0" timeOffset="4566.6736">12747 1668 441,'0'0'152,"0"0"-136,85 0 21,-45-6 29,8-1-36,4-1-4,8-1-3,1-1-16,-4 1-2,-8 1-5,-15-1-67,-16 0-223</inkml:trace>
  <inkml:trace contextRef="#ctx0" brushRef="#br0" timeOffset="4758.6596">12605 1450 687,'0'0'82,"0"0"-64,0 0-18,0 0-4,0 0 1,0 0-75,5 7-122,8-5-117</inkml:trace>
  <inkml:trace contextRef="#ctx0" brushRef="#br0" timeOffset="5703.1191">15000 1689 448,'0'0'147,"0"0"-147,0 0-3,0 0-13,0 0 16,0 0 0,25 41 12,-4-35 18,3-3 9,6-3-15,1 0-8,5 0-2,-1 0-6,-3-11-4,-4-4-4,-8-1-6,-7-2 4,-7-3 2,-6 0 2,0 3-2,-16 1-14,-7 3-5,-2 9 7,-7 3 12,1 2 16,-2 6-5,-1 15-2,1 9 6,6 6-13,8 2 2,10-2 3,9-3-1,0-4-6,15-3 0,10-6 4,7-3 2,5-2-6,10-6 4,6-6-4,5-3-32,-4 0-161</inkml:trace>
  <inkml:trace contextRef="#ctx0" brushRef="#br0" timeOffset="6175.0886">15802 1637 378,'0'0'130,"0"0"-43,0 0 15,0 0-67,0 0-26,-97-23-1,75 28 0,2 16-8,0 4 1,3 2-3,8 2 4,3-2-4,6-5 1,0-4-1,0-4 2,6-5 0,16-4 0,8-5 1,6 0-1,2-10-16,-6-9-13,-5-4-24,-9 4 33,-9 1 18,-6 6 2,-3 4 28,0 5 72,0 2-2,0 1-36,0 0-45,0 0-17,0 0-10,0 0-7,0 10 6,5 5 9,5 0 1,3-1-5,8-2-6,3-3-8,10-4-14,5-5-21,0 0-45,-2 0-271</inkml:trace>
  <inkml:trace contextRef="#ctx0" brushRef="#br0" timeOffset="6817.9724">16323 1700 746,'0'0'68,"0"0"-48,0 0-12,0 0 11,0 0-1,0 0 12,-88-26-20,67 26-9,3 14-2,0 2 0,6 2-2,6 2-4,6-2 4,0-1-3,3-2-4,15-6 9,11-2 1,8-5 3,6-2-3,6-4-7,-1-15-13,0-8-7,-5-8-4,-4-5-21,-6-7-49,-9-3 4,-10-4 36,-6 0 39,-5-2 22,-3 4 82,0 5 50,0 8-22,0 12-26,-2 10-37,1 11-28,-1 6-13,2 8-6,0 29-28,0 21 16,0 13 12,0 2 4,-1-2 0,-2-6 8,-2-8-9,3-9 8,2-10-11,0-10 1,0-10 0,0-9-1,0-7-3,4-2-30,6-9 10,10-21 23,2-11-27,5-3-26,-5 5-4,-5 9 51,-5 12 6,-6 11 63,0 7-2,4 0-61,2 11-11,3 15 1,1 3 10,-2 3 6,2-4 0,1-1-3,5-3 1,2-4-4,1-7-5,0-5-53,-2-8-45,-5 0-240</inkml:trace>
  <inkml:trace contextRef="#ctx0" brushRef="#br0" timeOffset="7561.9245">18136 1862 651,'0'0'51,"0"0"-38,0 0-5,0 0 13,0 0-12,0 0-1,25-3-6,-2-4 4,3-2-6,6-5 2,1-4-2,5-6 0,2-6-21,-1-2-14,-4-1-11,-10 0 15,-10 4 25,-6 8 6,-9 6 3,0 8 24,0 4 28,0 3-11,0 0-41,0 7-3,6 19-19,4 8 15,8 3 2,4-1 2,4-4-1,-1-4 2,1-4 6,-9-6-7,-6-1 0,-8-4-2,-3-1 0,-8-3-6,-20-1 8,-12-3-8,-5-4-25,2-1-79,7 0-99,11 0-117</inkml:trace>
  <inkml:trace contextRef="#ctx0" brushRef="#br0" timeOffset="8801.7787">19023 1607 26,'0'0'555,"0"0"-555,0 0 11,0 0-11,-86 5 5,63 18-1,4 9-1,-2 4-3,5 2 2,4-1 3,7-5 7,5-5-11,0-3 2,12-3 1,14-6 18,3-4 37,7-8-16,9-3-21,0 0-7,4-17-3,-3-1-12,-3-4-17,-7-3-13,-5 0 5,-8-5-14,-4-1-4,-8 3 31,-7 2-2,-4 7 14,0 0 43,-13 6 24,-2 3-21,2 2-30,-1 7-12,-5 1-4,2 1-2,-4 20-2,4 6-1,3 6 1,6-1-1,5-2 4,3-5 0,0-3-1,5-4 2,12-5-3,6-4 3,10-5 5,6-4 8,9 0-13,-5-5-26,-1-10-33,-6-4-22,-5-4 14,-4-2 15,-8 1 1,-4 5 28,-6 4 23,-4 5 88,-2 0 79,5 2-102,3-2-56,3 4-5,2 3-4,1 3-2,2 0-1,-2 5-3,-2 10-9,-1 2 14,-5-1 1,-2 0 3,-4-2 6,0-2-3,-1-2 6,-2-2-12,0 0 4,0-4-4,0 1 0,0-1 0,0-1 3,0 2-2,-2-1 3,-4 5-4,-1 0 0,-2 2 0,-3 1 0,3-2 7,1-2-2,1 1-5,4-5 3,0-1 0,3-1-4,0-2 1,0 0 0,0 0 0,0 0 9,0 0-9,0 0 16,0 0-8,0 0 14,0-2-3,0-5-9,0-4-3,0-2-6,6-2-1,4-3-1,1-6-3,4-2 3,3-1-14,3-2 3,-1 4 1,-2 4 11,-3 7 0,-6 7 0,-4 4 0,-2 3 0,1 0-2,8 10-15,2 13-4,3 2 21,0 4 5,-1-3 1,-4-2-3,0-5 9,-1-3-5,-2-5 0,-2-1-7,2-5 5,0 0-5,3-4 2,6-1 1,7 0-3,11 0-37,4-7-110,5-5-68</inkml:trace>
  <inkml:trace contextRef="#ctx0" brushRef="#br0" timeOffset="9973.7004">20362 1647 568,'0'0'171,"0"0"-138,0 0-30,0 0 16,0 0-18,-81-22 8,54 29-9,-1 11-1,-1 5 1,3 3-2,5-3-1,4 3 0,6-4 3,8-4-2,3-1-3,0-5-3,11-3 1,13-4 7,12-5 2,7 0-2,6-11-3,-4-7-28,-9-1-31,-14 0-9,-12 4 58,-9 5 13,-1 2 89,0 4 3,0 2-49,0 2-23,0 0-20,0 2-15,0 13 8,0 3 7,0 0 0,0-1-5,10-2 5,5-3-1,8-3-2,5-3 3,8-6 0,7 0 0,6 0-10,-1-12-2,-2-5-17,-7-1 13,-11-6-10,-8-1 3,-11-4 3,-9-1 11,0-2 3,-6 1 6,-13 0 28,0 5 20,0 3-20,4 5-2,0 6-4,8 4-13,4 5 1,3 1 2,0 2-8,0 0-4,0 0-18,13 0 13,14 3 3,6 7 4,1-3-2,1 4 1,-2-1-1,-5 4 2,0 1-2,-7 5 0,-2 1-3,-4 1-1,-6 0 0,0 1 2,-6-2 2,-3-1-2,0-2 2,0-3 0,0-3 1,2-3-1,1-3 1,0 0-1,6-4 0,7-2 3,8 0 10,8-9-5,7-14-8,-1-4-9,-2-3-15,-10 1 14,-6 5 1,-10 5 9,-7 6 0,-3 9 0,0 3 44,0 1 4,-1 0-48,-8 15 0,1 6-1,3 3-7,5 0 4,0 0 4,0-1 0,11-5 0,6-5-3,5-4 0,6-7-28,1-2-52,-4-14-283</inkml:trace>
  <inkml:trace contextRef="#ctx0" brushRef="#br0" timeOffset="10157.6911">21275 1441 845,'0'0'0,"0"0"-64,0 0-10,0 0 67,0 0 6,0 0-4,0-12-123,0 18-61</inkml:trace>
  <inkml:trace contextRef="#ctx0" brushRef="#br0" timeOffset="10885.6446">21779 1551 330,'0'0'165,"0"0"-100,0 0-35,0 0-21,0 0-8,-103 37 12,81-8-10,2 1 5,8-1 0,6-2-2,6-3-6,0 0 1,0-5 2,12-4-1,6-4 0,7-3 9,5-8-2,5 0-9,-3-2-25,-2-15-17,-9-1-37,-7-3 58,-11-1 21,-3-2 3,0 3 40,-9 3 22,-6 3 11,3 1 14,3 2-40,3 1-34,5 3-13,1 0-1,0 1 5,1 2-7,18 0 0,13 2-2,15 2 2,9 1-4,6 0-14,5 0-48,-4 0-49,-6 0-45,-8 0-98</inkml:trace>
  <inkml:trace contextRef="#ctx0" brushRef="#br0" timeOffset="11997.5748">23201 1736 100,'0'0'609,"0"0"-562,0 0-17,0 0-20,0 0-3,0 0-6,-5 0 1,11 0 2,9 0-5,6 0 2,0-1 2,6-7-2,0-2-2,2-4 1,4-4-8,2 0-1,-4-2-16,-4 5-4,-9 3 17,-8 4 1,-7 7 9,-3-1 2,0 2 14,0 0-1,-7 2-10,-8 16-6,1 4 5,1 8-6,4-4 2,8 2-1,1-4 2,0-3 1,0-5 0,3-4-3,13-3 0,6-6-3,10-3 5,9 0-13,1-5-28,-3-15-48,-3-3-11,-11 2 38,-5 1 63,-8 6 28,-4 3 52,-2 5 35,-4 5-25,-1 1-61,1 0-4,2 0-25,4 0-5,4 8-9,0 6 10,1 1 1,-1 0 1,-4 0 0,-1-1 1,-4-2 1,-2-5-2,1-1 2,-2-3 2,0-1-2,0-2 3,0 0-3,0 0 12,0 0 3,0-11-15,0-5-1,0-5-24,9-6 1,9-5-32,4 0-3,8 2 12,1 6 31,-2 8 12,-4 8 3,-4 8 1,-3 0 2,0 11-2,-2 11 4,2 7 7,-4-1 32,-1 2 2,-1-4-15,-2-2-8,-2-4-4,-2-2-5,-2-4-7,1-6 1,2-2-7,5-2 0,6-4-31,3 0-76,4-14-334</inkml:trace>
  <inkml:trace contextRef="#ctx0" brushRef="#br0" timeOffset="12197.5597">23671 1426 738,'0'0'8,"0"0"-8,0 0-218,0 0-35</inkml:trace>
  <inkml:trace contextRef="#ctx0" brushRef="#br0" timeOffset="13573.4765">25484 1399 422,'0'0'87,"0"0"-14,0 0-28,0 0 20,0 0-12,0 0-35,44-83-10,-30 79 2,3 2-8,4 2 0,2 0-2,2 15 0,1 14-4,-4 7-9,-6 6 6,-5 1 4,-10-1 3,-1-2 4,-7-6-4,-14 0-4,-5-6-5,-2-2 0,-2-6-8,2-6 0,1 0-18,3-5 12,9-2 23,8-2 1,4-2-1,3-3-8,0 2 1,1-2 5,20 0 2,16 0 55,14 0-26,12-5-13,6-5-3,1-3-13,-6 1-13,-9-1-101,-12-2-221</inkml:trace>
  <inkml:trace contextRef="#ctx0" brushRef="#br0" timeOffset="13901.4543">26373 1339 338,'0'0'138,"0"0"-46,0 0-92,0 0-20,0 0 20,-33 93 22,10-55 12,-1-2 4,-1-3-3,0-3-6,-2-2-16,-4 0 4,-1-4-14,-2-3-2,4-5-1,5-2 0,7-5-61,3-5-90,11-4-176</inkml:trace>
  <inkml:trace contextRef="#ctx0" brushRef="#br0" timeOffset="14165.4377">26195 1357 235,'0'0'84,"0"0"-77,0 0 33,0 0 33,57 107-29,-36-70-24,6-2 12,-1-2-29,1-3 4,-4-3-4,-4-4-3,-1-5 0,-6-4-1,3-4-38,0-4-77,4-6-106</inkml:trace>
  <inkml:trace contextRef="#ctx0" brushRef="#br0" timeOffset="14453.4187">26687 1316 313,'0'0'94,"0"0"-93,0 0 20,6 86 28,-6-42-11,0-2-16,3-2 1,-1-2-15,1-3 5,1-4 1,-1-4-14,2-4 6,1-4-6,-3-3-5,0-8-86,0-5-111</inkml:trace>
  <inkml:trace contextRef="#ctx0" brushRef="#br0" timeOffset="15773.3357">27786 1528 266,'0'0'99,"0"0"-99,0 0 12,0 0-12,-2 84 42,-4-49 7,3 0-22,1-2-6,2-2-2,0-3-14,0-3 2,11-2 1,5-5-7,2-4 5,3-4 0,4-6-2,1-2-4,-4-2 0,-1 0-4,-3-6-6,-4-9 10,-4-1 7,0-6-3,-2-4 0,-2 0-1,-2-5 1,1 3-4,1-1-3,-5 5 3,-1 5 5,0 0 14,0 6 3,0 3-7,0 2-3,0 5-7,0 0-4,0 3-2,0 0 1,9 0-12,6 0 11,6 7-4,6 4 5,1-2 1,4 0 3,2-2-4,-3 1 1,1-1-2,-4 0 0,0-1-1,2-3 2,-2-3 3,-1 0-3,-4 0 4,-2 0-4,-7 0 0,-6-6 2,-4-2 6,-4 1 35,0-1-15,0-1-11,-7 2 3,-9 0-20,-4 4-1,-5 3 0,-4 0 1,3 13 0,-1 11-4,4 4-4,10 4 8,8-2-10,5-2 2,3-2 0,21-2 8,7-5 1,8-5 11,5-3-12,2-8-3,0-3-56,-3 0-206</inkml:trace>
  <inkml:trace contextRef="#ctx0" brushRef="#br0" timeOffset="16719.553">28987 1566 153,'0'0'317,"0"0"-259,0 0-14,0 0-42,-80-4 1,57 20-1,-3 10-4,-1 2 2,1 5 0,3 2 9,4-4 12,10-2-19,9-2-2,0-3-1,9-4 1,16-4 3,8-5 10,7-4-7,8-4 5,4-3-3,3 0-4,1-10-2,-6-8-1,-5-5-1,-9-6-5,-6-2-2,-8-6 7,-7-2 1,-3-4 3,-5-2 9,-1-2 20,-2-1 9,-1 0-15,-1 0 17,1 1-13,-1 7-6,-1 6-10,-1 9-3,0 11-5,0 7-3,0 7 13,0 0-17,0 9-19,0 25-13,-11 19 23,-5 10 9,0 2-2,4-3 4,6-8-6,6-6 1,0-4-3,8-7 6,12-5-1,9-8 2,3-7 7,12-7-7,9-10-2,4 0-27,-3-13-97,-8-16-353</inkml:trace>
  <inkml:trace contextRef="#ctx0" brushRef="#br0" timeOffset="16991.5339">28979 1432 448,'0'0'87,"0"0"-75,103 0-4,-46 0 25,4 0 1,2 0 4,-2 0 8,-2 0-28,1 0-17,-6 0-1,-11 3-66,-10 1-146</inkml:trace>
  <inkml:trace contextRef="#ctx0" brushRef="#br0" timeOffset="17863.4789">29733 1496 401,'0'0'166,"0"0"-118,0 0-48,0 0-8,-89 76 8,73-46 1,4 0 12,5-1 17,7-4-11,0-2-8,0-5 0,4-3-6,5-4 6,3-4-5,4-4 19,4-3 0,5 0 2,-1-1-25,-3-15-2,-6-2-1,-6-6-13,-3-3-1,-6-3-19,0 0 9,0 1 5,-9 6 20,-2 4 13,2 7 2,1 5-1,2 4-2,1 3-12,2 0-5,0 3-5,3 9-4,0 0-7,0 0 19,9-3-3,9-2 5,2 0-2,5-6 2,3-1 0,2 0 2,0 0-2,-2-12 3,-4-3-3,-4-3 4,-9-2 1,-5-1-2,-6-3-3,0 1 3,-6 4 21,-8 2-9,1 4 3,1 4-11,2 3 2,4 3 0,6 1-5,0 2-4,0 0-1,0 0-6,0 0-6,0 0-2,2 9 12,7 3 3,4 0-2,4 1 4,6-2-2,4 1 7,4 1 4,4-2 0,-2 3-3,-4 3-6,-6 2-2,-8 7-4,-7 6-14,-8 7 13,0 1 5,-14 2 21,-7-3 14,3-5-4,3-4-16,11-4-14,4-3-1,11-2 1,28-4-1,19-5 0,17-7 0,7-5-67,0 0-149</inkml:trace>
  <inkml:trace contextRef="#ctx0" brushRef="#br0" timeOffset="21271.7883">1972 3744 478,'0'0'96,"0"0"-95,0 0 0,0 0 5,0 0-3,0 0 0,12 49 3,-2-42-6,1-3 16,2-2-8,2-1 4,4-1 1,1 0 16,4-4 6,4-13-32,-1-4 12,4-3-10,-4-2-5,0-5 3,-3-1-2,-2-4 3,-1-5-4,-1-1 1,-7-5 1,-1-5 2,-6-1 1,-3-3-8,-3 2 10,0 3-5,0 6 3,-12 6-4,3 7-1,0 5 3,-1 6 3,-1 6-4,2 3 11,2 4 3,1 5-6,0 2 0,1 1 1,1 0-11,-2 15 0,0 15-5,3 14 5,3 11 0,0 16 0,0 7 0,6 7-1,9 2-1,0 3 4,-2 4 1,4-3 17,-4-3-13,-1-10-2,4-7 1,-5-9 0,-2-8 2,4-8-7,-2-5-1,-2-9 0,2-8 0,-3-8-1,-2-9 1,0-5 0,-2-2 0,2 0 4,8-7-4,5-17 8,9-14-3,-5-9-5,-5-2-8,-12 0-23,-6 4 16,-2 3 10,-17 6-15,-8 3-8,-6 6 12,2 4 16,-8 4 1,5 2 3,1 4 4,11 0-2,8 6 3,8 1-8,6 3 6,0-3 0,0 0-7,21-5 2,9-3-4,10-3 2,5-7 0,4-2 0,6-2 3,-2-1-3,-3 2 2,-6 3-2,-10 6 1,-10 4 1,-11 5-2,-5 4-1,-8 3 1,0 2 2,0 0 3,0 0-1,0 0 4,0 0-8,0 1-10,-11 5 9,-1 5 1,-1 5 2,-2 4-2,0 5-1,3 4-1,5-1-4,7 0 3,0-5 3,0-4-3,9-6 3,4-1-4,4-4 6,2-3-2,3-5 2,-2 0 6,2-7-8,0-11-3,-5-6-2,-4-1-4,-5-4 0,-7 2 2,-1 0 3,0 3-2,-12 2-4,-6 4 7,3 7 3,2 0 8,1 7-6,7 1 6,2 3-4,2 0 4,1 0-8,0 0-11,0 8 7,9 3 4,3-1-2,6 0-3,0-4 9,3-4-4,-1-2 19,3 0-10,-1 0-5,1-1-2,0-11 0,-3-3 1,-2 0-3,-8-3 4,-5-2 4,-5-1-1,0-2 1,-3-3 2,-9-1-10,-1 1-6,-1 2 6,5 3 0,-3 8 0,3 5-11,0 5 4,3 3-11,-1 0 0,2 9 13,1 6 3,4-2-1,0 1-2,0-4 3,9 1 2,10-4 1,3-2 0,10 0 6,-1-4-7,5 2 11,0 0-11,-5 1 6,-4 6-6,0 2 0,-5 4 0,-2 5-7,-3 5 8,-3 2-1,1 0 1,-6-1-1,-2-2 1,1-4 11,-1-4-3,2-3-7,-3-7 11,0-2-13,0-4 2,-3-1-1,3 0 5,3 0 2,4-8 8,4-5-2,2-2-13,-2 0-1,-1 0 1,2 0-1,0-3 0,-3 3-2,0 1 2,-3 2 2,-2 3-2,-4 3 0,3 1 0,0 2-2,4 0 1,1 3-3,4 0 2,-3 0 2,1 11-13,-4 7 13,0 3 9,-2 2 3,-2 1-1,-2-2-5,4 2-2,-5 1-4,1-4 1,-2 0 3,1-4-2,-1-6-1,-1-3-1,-3-5 0,1-2-8,-1-1-10,0 0 18,0-9 14,2-12-14,4-9-6,3-6-2,10-2-4,2 2-1,-3 6 11,1 9-2,-8 6 4,-3 9 1,-1 4-1,-3 2-4,4 0-11,1 8 8,4 7 5,-2 3 2,-2 0 9,-5 0-3,0-1 0,-4-4-2,0-2 4,0-5-3,0-3-3,0-2 3,0-1-2,0 0 5,0-2 2,2-21-10,4-6-4,3-6-13,4 4 6,-1 4-4,2 7 9,-4 9 4,-2 6 1,-2 5-6,1 0-12,0 18 0,1 8 19,-2 2 14,-3 1 5,3-1 2,1-1-5,4-1-13,1-5 4,3-4-7,0-4 1,4-7-1,6-3 9,5-3-9,9-6-40,0-13-50,1-6-307</inkml:trace>
  <inkml:trace contextRef="#ctx0" brushRef="#br0" timeOffset="21527.7759">4496 3602 900,'0'0'71,"0"0"-71,0 0 0,0 0 1,0 0 0,0 0-1,6 3-37,-6-3-61,0 0-133</inkml:trace>
  <inkml:trace contextRef="#ctx0" brushRef="#br0" timeOffset="25315.545">2576 4773 357,'0'0'50,"0"0"-7,0 0-10,0 0 11,0 0-12,0 0-30,0 0-1,17 42 34,-3-3-7,0 9 7,7 2-15,0 5-14,3-1 1,1-4 0,0-5 16,-1-6-6,-3-9-8,-3-3-4,-3-7-2,-3-7-3,-3-5 1,-3-5 1,0-3 1,1 0-3,2-14 10,3-14 10,6-10-13,1-4 2,-4-3-7,0 1 5,-4 3 2,-2-1 42,-6 5-36,-3-1 8,0 3-2,0 4-5,0 6-3,0 7-8,0 10-3,0 3-1,0 5-1,0 0-7,4 6-19,8 9-21,5 6 46,0 2 0,4 4 1,-3 6 0,0 7-1,0 8-2,-3-1 1,-3 2 2,1-4 3,1-5-3,-1-6 2,-1-9-4,-3-8 6,1-7-8,-4-7 8,-3-3-4,0 0 4,2-12 9,4-16 50,6-10-57,0-8 0,1-1-6,-1-6 0,1-2 0,1 3 0,-1 4-4,-2 6-27,-4 7-16,-4 10-8,-3 7-52,0 5-181</inkml:trace>
  <inkml:trace contextRef="#ctx0" brushRef="#br0" timeOffset="25987.5014">3516 5071 463,'0'0'15,"0"0"-15,0 0-4,0 0 4,0 0 24,0 0 18,91 44 0,-67-41 11,6-3-23,-2 0-2,5 0-7,3-6-11,-2-9-10,-1-3-2,0-1-4,-8-2-31,-9 0 0,-14-1 8,-2 1 10,-13 2-16,-14 2 20,-1 4 15,-4 5 23,1 3 3,4 5-5,-2 0 10,1 7-31,9 14 1,2 7 9,4 7 4,7 1-11,6 0 10,0-5 11,0 0-16,14-6 3,6-4 0,9-3-9,5-4 8,8-8-6,4-6 7,6 0-11,-1 0-31,-5-13-151</inkml:trace>
  <inkml:trace contextRef="#ctx0" brushRef="#br0" timeOffset="27075.6117">4070 5047 333,'0'0'285,"0"0"-239,0 0-16,0 0-10,0 0-4,0 0-2,9 0-6,10 0 12,5 0 0,1-7-7,9-4-10,-1 0 1,2-5-3,-4 2 2,-10-2 5,-9 0-5,-11-2 3,-1 0-3,-4-2-3,-20 6-12,-3 2 0,-4 6 3,-2 6 4,-1 0 5,1 8 3,3 13-3,8 5-1,7 3-5,3 6 3,12 0 1,0-2 2,0-3 7,15-4 1,7-2 5,5-6 3,0-3-3,8-5-8,0-5 5,4-5-6,1 0 1,6-8-5,-1-11 0,1-4-11,-10-3-19,-6-2-8,-12-1-6,0-3-1,-6-3-25,-5-1 1,-4-2 48,-3 2 21,0-1 23,0 1 53,-5 2 10,-2-2-26,1-2-9,3 2-27,2 3-15,1 3-3,-2 7-1,2 5 2,0 6-2,-3 8 1,3 4 3,0 0-3,-1 0-6,-1 24-7,-1 15-3,3 18 10,0 9 1,0 2 1,0-4-1,5-3 3,1-9-1,0-8 7,-3-8-10,0-10 1,-2-8 0,2-7 2,-2-7-3,1-1 0,-1-3 1,2 0 0,-1 0 3,4-20 6,3-8-10,6-10-24,0 1 4,3 2 7,-2 5-1,2 4 14,-4 8 4,-3 5-3,-3 3-1,-5 6 0,0 3 0,-3 1-6,0 0 4,0 0-20,0 0-43,0 7 17,-5 2 44,1 0-8,-1 2 12,4-1 17,1 1-4,0 1 2,0-2 3,6 3-11,13-2 9,8 2 5,10-5 12,2 2-8,0-3-14,-3 2-9,-6 0-2,-8 1-18,-3-2-41,-7-6-57,-4-2-139</inkml:trace>
  <inkml:trace contextRef="#ctx0" brushRef="#br0" timeOffset="27411.6336">5062 4620 636,'0'0'228,"0"0"-182,0 0-46,0 0-17,0 0-3,0 110 20,0-59 5,10-3-2,-1-3-3,0-6 8,0-5-7,-3-4 2,0-6-3,-3-6-25,0-3-52,-3-10-70,0-5-237</inkml:trace>
  <inkml:trace contextRef="#ctx0" brushRef="#br0" timeOffset="28423.7602">6357 4504 360,'0'0'198,"0"0"-87,0 0-41,0 0-8,0 0-24,0 0-38,-23-10-1,4 10 1,-2 0-5,0 1 2,-4 4-34,1-1 21,7-3-3,1-1 19,4 0 3,5 0-3,4 0 6,3 0 6,0 0-12,0 0 2,0 0 6,0 0-8,0 0-6,0 0 4,0 8-11,0 13 6,3 14 6,4 14 1,2 10 3,0 12-1,-6 7-4,-1 5 4,-2-1 11,0-5 19,0-10-9,0-8-19,0-5-1,0-4-3,0 1 4,5-5-1,0-6-2,1-5-1,3-4-9,-1-6 9,3-3-2,0-1 4,-2-1-2,7-3 4,-1-4 0,6-4 1,6-6 2,9-3 16,7 0-22,3-12-1,0-6-26,-5 2-15,-4-5-45,-7-2-172</inkml:trace>
  <inkml:trace contextRef="#ctx0" brushRef="#br0" timeOffset="29223.7076">7134 4289 113,'0'0'412,"0"0"-412,0 0-3,0 0 3,3 77 13,-3-37 20,-9 4-6,-7-5-6,-7-3 13,-3-1-7,-10-2-17,-6 0-4,-7-3 7,-1-6 6,1-5-12,7-8-7,8-8-23,7-3-59,9 0 41,8-18 24,5-6-4,4-5 11,1-2 6,0-4 4,7-1 2,7 1 2,4 4 0,1 5 11,2 9 0,3 9-2,4 8-10,5 1-3,3 22 0,0 7 14,-2 3 11,-6 4-16,-4 1-9,-8 1 0,-2 4-24,-3-3-41,0 0-87,4-8 57</inkml:trace>
  <inkml:trace contextRef="#ctx0" brushRef="#br0" timeOffset="29455.695">7455 4593 514,'0'0'174,"0"0"-174,0 0-21,0 0 16,0 0 5,4 101 10,-4-70-7,0 1 4,0-2-5,0-2-2,0-5-78,0-8-128</inkml:trace>
  <inkml:trace contextRef="#ctx0" brushRef="#br0" timeOffset="30111.6529">6961 5189 409,'0'0'130,"0"0"-122,0 0 0,0 0 0,0 96 21,0-48 1,0 5 18,0 3-17,0 0 0,3 1 29,-3 0-25,0-2-16,0-2-11,0-1-3,-9-3-5,-4-5 1,-1-3-1,-2-9 0,10-10-24,1-9-7,5-12-53,0-1-115,11-10-46</inkml:trace>
  <inkml:trace contextRef="#ctx0" brushRef="#br0" timeOffset="30687.6187">7055 5150 372,'0'0'37,"0"0"-30,0 0 1,0 0 7,52-88 54,-43 78-4,3 2-17,0 4-7,2 3-23,5 1-11,0 0-6,4 14-1,-1 14-2,-7 6 0,-5 2 4,-10 0-4,0-1-3,0-6 3,-14-5-4,-3-5 6,-2-5-4,-1-4 1,-1-5-6,4-5 9,1 0 7,5 0-7,3-6-3,4-4-3,4 0 3,0 4-5,6 3-9,13 2 12,9 1 0,5 0 4,3 0-4,3 6 9,-5 8-6,-1 5 4,-6 4 2,-5 2 3,-8 1 4,-7-2 19,-7-2-16,0 1 1,-18-5 6,-9 0 19,-4-4-15,-5-4-1,0-4-22,0-6-2,5 0-12,6 0-25,9-16-30,11 1-77,5-2-267</inkml:trace>
  <inkml:trace contextRef="#ctx0" brushRef="#br0" timeOffset="30931.744">7538 5407 811,'0'0'71,"0"0"-71,0 0-32,0 0 32,0 0 3,6 99-1,-6-67-1,0-1 3,0 1-3,-6-2-1,-1-4-52,3-9-49,4-10-179</inkml:trace>
  <inkml:trace contextRef="#ctx0" brushRef="#br0" timeOffset="31690.745">7969 4134 725,'0'0'64,"0"0"-59,0 0 5,0 0 7,0 0-17,0 0 3,50 9-3,-15-1 5,3-1-5,-1-1 0,-1-3 6,-5 0-5,-2 0-2,-7-2 2,-5 1 0,-4 1-1,-4 0-3,-3 3-13,-3 3-8,0 6-13,1 6 18,-1 9 17,3 11 0,2 15 1,5 13 1,-4 10 1,2 10 3,-7 5 10,-4 4 7,0-1-3,0 4 4,-12-6-14,0-4 16,-1-5-1,2-4-21,1-7 5,1-4-7,1-11 0,-2-9 0,-2-11 3,0-11-1,6-6-1,-1-10 2,1-5 1,-3-8-2,-9 0 2,-7-13 7,-14-18-11,-9-5-4,-6-6-61,-1 0-88,0 0-446</inkml:trace>
  <inkml:trace contextRef="#ctx0" brushRef="#br0" timeOffset="33875.8662">2848 7551 592,'0'0'45,"0"0"-2,0 0-17,0 0 16,0 0 11,0 0-25,0 0-21,-17-14-7,17 36-11,0 13 11,6 5 5,9 8-1,0 1-4,4 1 4,-2-1 1,5-3 0,-1-3-1,2-5-2,2-5-1,-1-6 3,-5-6-4,-1-9-7,-5-7 0,-5-5-9,4 0 5,3-21 9,0-11 2,4-7 1,-4-5-1,0 1 0,-9-1 4,0 0-4,-3 6 3,-3 7 8,0 12 2,0 6-6,0 11 4,0 2-5,6 5-6,6 23-41,3 8 36,7 8 5,-1-2 0,-3-2 0,-2-2 0,-2-8-5,-1-4 11,1-7-6,-1-9 0,-1-5-5,3-5 0,3-5 6,4-17-1,2-8 0,-3-9 8,1-5-6,-8-4-2,-1-4-2,-8 5 2,-5 0 5,0 2-3,0 1 1,-8 5-3,8 4-23,0 8-102,0 9-117</inkml:trace>
  <inkml:trace contextRef="#ctx0" brushRef="#br0" timeOffset="35387.7742">3819 7870 68,'0'0'634,"0"0"-634,0 0-47,0 0 31,0 0 16,0 0 9,106 6 5,-76-6-2,-2-3-5,-1-4-1,-3-1-1,-5 0-1,-2 0-1,-3-2 1,-6-2 2,1-5 9,-6-1-5,-3-3-4,0 2-6,-3-1-7,-18 3-24,-3 6-7,-6 1 29,-3 6-1,-1 4-3,-3 0 9,6 6 5,8 13-1,8 10 5,9 4-3,6 8-1,0-2 7,11-1 7,8-5 6,8-4 12,4-5-23,2-3 6,0-5 2,4-6 3,-1-6-7,4-4 4,1-4-10,2-12 0,0-5-5,-4 0-3,-3-2 1,-11 1-2,-6 1 2,-5 0 3,-2 0-2,0 0-2,-3-2 0,0-1-6,-2-3 4,-1 1 0,-1 0-4,-5 4-1,0 2-4,0 4 9,0 4-1,-14 0 3,1 6 0,-4 1 10,-2 3-10,1 2-7,0 0 2,-3 5 0,5 16 0,1 5 4,4 7-1,11 0 2,0 3 0,2-4-4,19-4 3,3-2-1,4-6 4,2-4-1,0-4-1,0-4 1,-2-5-1,-3-3 9,-1 0-9,3-10 12,2-4-5,-1-6-2,3-3-5,-4-2 1,0-8 1,-3-8-2,-2-5 0,-10-9-15,0-2 11,-9-1 1,-3-1-13,0 5 10,-6 4 6,-6 9 7,0 13 15,2 10 4,4 8 3,3 10 16,3 0-35,0 26-10,0 21-15,7 16 15,2 8-3,0 1 7,-3-3 0,-3-5 7,0-6-5,0-7 0,0-8 1,-3-11-5,0-6-2,5-11 4,-1-6-4,0-4-2,1-5-18,1 0-27,1-5 21,2-17 23,2-11 1,-2-7-10,-2-3-32,2 1-4,0 3 33,2 7 15,0 6 7,-2 7 55,-1 4 5,-2 5-53,-2 5-14,-1 3-2,-3 2 0,0 0-5,0 0-41,0 7-58,-3 9 68,-12 2 26,2-3 12,-2 0 4,6-5 6,6 1 13,3-1-11,0 1 9,6 1 14,13-1 1,11-3 3,9 0 3,4-1 1,5 0-19,-6-1-15,-8 0-7,-7 5-2,-5-1-52,-8 3-19,-7-1-108,-7-3-151</inkml:trace>
  <inkml:trace contextRef="#ctx0" brushRef="#br0" timeOffset="36710.0623">5492 7454 397,'0'0'106,"0"0"-24,0 0-26,0 0 7,0 0-11,0 0-25,-8-68 8,19 49-32,6-1 5,9 4-8,2 2 2,6 7-4,2 7-3,0 0 1,0 14 4,-3 18-8,-8 9 6,-12 9-7,-13 5-1,0 2-2,-28 2 1,-8-5-19,-2-4 7,3-8-4,7-8 19,11-12 8,7-7 0,7-6 0,3-5-1,0 0-8,21-3 9,10-1 40,8 0 0,7-1-23,1-9-6,-1 0-6,-6 1-4,-1 3-1,-2 3-36,-10 0-50,-3 0-189</inkml:trace>
  <inkml:trace contextRef="#ctx0" brushRef="#br0" timeOffset="37627.1237">7149 7143 463,'0'0'42,"0"0"-25,0 0-11,0 0 22,0 0-7,0 0-11,-64-14 3,46 14 8,0 0-13,-1 3-8,-1 2 0,1-1 2,1-1 1,3-1 0,-1-1 6,4 0-6,-2-1-1,2 0 2,5 0 0,2 0 4,2 0 27,3 2-22,0 3-13,0 9-4,0 14-8,0 13 10,0 9-1,0 14 3,0 5 2,0 5-1,0 1 14,0-2 3,2-5-9,4 2 1,1 1-6,-2 2-4,2 2-5,-4-1 5,3-3 2,-1-5 4,-1-6 17,-1-3-5,-1-4 9,-2-3-20,0-2 15,0-7-15,0-8-3,3-9 0,1-9 0,0-6-4,1-6 2,4-3-1,12 0 13,10-1 10,16-17-6,11-7-16,4 0 0,3 0-2,-4-2-2,-6 5-19,-5 0-22,-6 1-34,-10 1-116</inkml:trace>
  <inkml:trace contextRef="#ctx0" brushRef="#br0" timeOffset="38675.0551">7917 7055 212,'0'0'145,"0"0"-117,0 0-24,0 0 24,0 0 30,0 0-19,15-3-32,-15 29 53,0 11-18,0 6-3,0 2-17,-7-2 1,-5-1-4,-6-4-5,-6 0 8,-10-4-11,-5 1-8,-7-5-1,1-7-2,6-11-5,8-8-38,7-4-17,6-1-18,2-19 44,7-4 21,4-6 9,5-3 4,0 0 1,0 1 12,11 4 12,6 5-12,5 7 15,4 5-17,4 8 1,3 3-10,0 15 1,-2 14 8,-4 5 15,-3 2-10,-6-1-12,0 1-4,-6-3-2,4-1-10,-1-3 1,4-5-45,4-8-66,2-6-125</inkml:trace>
  <inkml:trace contextRef="#ctx0" brushRef="#br0" timeOffset="39131.0276">8195 7475 489,'0'0'260,"0"0"-251,0 0-7,0 0-2,0 0 18,9-78 17,-2 71-13,5 3-17,2 4-5,2 0-1,6 15-1,-4 11-7,-1 7 7,-8 3-13,-9 0 9,0 2-6,-3-5 12,-15-4-16,3-7 7,-1-5 6,5-8-2,5-4 2,3-4 3,3 0-1,0-1 1,0 2-8,6-2 7,15 0 1,10 0 17,5-2-6,9-8-11,-2-1-27,-6-1-112,-7 2-195</inkml:trace>
  <inkml:trace contextRef="#ctx0" brushRef="#br0" timeOffset="39906.9796">7889 8108 377,'0'0'103,"0"0"-18,0 0 17,0 0-19,0 0-58,0 0-25,0 0-2,0 95 2,-3-42 10,0 8 3,-3 0 9,0 0 4,-3-1 3,2-5-22,-2-2-6,-3-8 4,4-7-2,1-6-3,-1-8 1,5-8 0,1-4-1,0-4-14,2-7-37,0-1-33,0 0-26,0-18 10,7-11-321</inkml:trace>
  <inkml:trace contextRef="#ctx0" brushRef="#br0" timeOffset="40402.9476">7828 8097 663,'0'0'15,"0"0"2,-2-100-10,10 75 0,-1 4 22,7 9 6,-2 3-14,4 2-14,5 7-4,0 0-3,7 0 0,-1 16 0,6 6-1,-9 4-7,-7 4-2,-12 5-7,-5 0-12,-10-1-4,-17-3 23,-2-5 6,-5-5-31,3-4-5,7-7 6,3-7 31,13-3 3,5 0 37,3 0 15,0-3-21,0-4-9,11-1-21,13 5-1,1 3-4,5 0-3,3 8 7,4 13 0,-4 3 3,0 0 1,-8 1 3,-11-2 11,-7-2-15,-7-1 5,0 1-1,-10-1-1,-20-1 20,-6-1-20,0-6-6,2-3-29,4-6-77,3-3-89</inkml:trace>
  <inkml:trace contextRef="#ctx0" brushRef="#br0" timeOffset="40922.9203">8298 8383 689,'0'0'168,"0"0"-107,0 0-27,0 0-27,0 0-3,0 0-4,67-51-3,-36 47 3,0 4-1,-2 2-5,-7 19-4,-5 8 8,-10 6-6,-7 2 1,0 3 7,-19-1-1,-5-3 4,-3-4-6,-1-4-1,2-7-17,10-8 19,4-4 1,6-6 1,6-1 0,0-2-1,0 0-3,0 0 5,15 0-2,15-9 0,13-3 0,3-2 1,2-1-9,-3 0-43,-9 1-25,-9 1-66,-10-3-263</inkml:trace>
  <inkml:trace contextRef="#ctx0" brushRef="#br0" timeOffset="41814.9798">9032 7028 622,'0'0'107,"0"0"-61,0 0-32,0 0 15,0 0-8,0 0-9,-2-3-12,19 3 1,8 0 7,8 0 0,0 0-4,-1 0-4,-2 0 0,-7 0 0,-2 0 0,-4 0 1,-6 0-1,-2 0-3,-2 0-5,-4 0 5,-1 0-8,2 5-2,2 7 4,2 7 5,4 8-4,-3 11-2,1 10 10,-1 8 0,0 9-3,-6 4 3,2 3 1,-4 2-1,-1-2 0,0 0 0,0-4 1,0-2 1,0 2-2,0 4 0,0 10 4,0 2-3,0 0 11,-3-4-6,-6-6 13,3-7-7,-4-6-3,2-10-3,2-6-1,2-9 5,2-6-7,-1-3-2,3-3 2,-7-4 0,2-5 0,-5-3-3,-9-4 6,-7-4 2,-8 0-8,-8-4-5,-4 0-16,-7 0-10,-8-4-16,-10-13-130</inkml:trace>
  <inkml:trace contextRef="#ctx0" brushRef="#br0" timeOffset="44103.7993">14324 3997 343,'0'0'120,"0"0"-21,0 0-17,0 0-4,0 0-17,0 0-13,-9-11-15,9 11-15,0 0-18,0 12-3,0 15-4,9 14 7,0 7 3,1 5-1,1 1-1,1 3-1,1 0-3,4 2 2,0-5 1,2-7 3,-2-9-2,-2-11-1,-5-9 0,-2-9 1,2-6-1,1-3-4,4-2 0,6-19 4,4-12 4,5-9-4,-2-8 4,2-3 0,-3 2-3,-3 3 6,-5 6-5,-3 7 7,-4 7 2,-4 5-2,-2 10-2,-2 5 0,-2 5-7,1 3 0,4 13-9,4 16-27,3 12 19,2 7 17,-2 0 1,-2 1-1,-1-5 3,1-6-3,-3-7 0,-2-12 8,2-7-8,-3-7 0,3-5 2,6-4 0,4-21 0,8-13 7,0-7-1,-5-2-7,-5-1 2,-4 2 3,-4-1-4,-3 2 1,2 1-3,-1 2 0,2 3 0,2 9-34,2 7-29,0 10-50,1 8-141</inkml:trace>
  <inkml:trace contextRef="#ctx0" brushRef="#br0" timeOffset="45741.3141">15422 4402 137,'0'0'227,"0"0"-225,0 0 3,0 0 14,0 0 20,0 0 34,56 7-19,-30-7 10,4 0-18,7-1-19,-1-8-10,3-3 0,-5-4-8,-4 0-6,-10-1 8,-7-1-9,-7 1 7,-6-5 9,0 1-13,0 1-5,-6 3-3,-5 3 3,-5 3-2,-1 7-12,-8 4-6,-5 0 20,-1 14 1,-4 10 0,4 7-2,6 9 0,4 3-4,6 0 5,7-2 1,4-3 11,4-8-11,3-3-1,15-5 2,12-4 5,9-2 5,8-7 7,7-4-7,0-4-2,-5-1-10,-6 0 0,-6 0-23,-4-6-15,-2-6-25,-2-5-13,-1-4-4,-4-1-1,-3-2 21,-3-2 34,-5 0 21,0 2 0,-2 3 4,-2 3-10,2 5-6,-3 3 17,-1 6 10,-4 1 67,-3 1 46,0 2 11,0-1-22,0 0-46,0-4-13,0 0-46,0 2 3,0 3-5,0 0-3,0 0 4,0 0-6,0 0-10,0 0 7,0-1 3,0-2 0,4-1 8,1-3 0,2-3-6,-1-1-1,-2 0 0,-1-3 3,-3 0-3,0-1-1,0 2 0,-3-3-25,-10 3 3,-2 4 8,-3 3-3,2 4 3,-5 2-3,-3 9 16,0 18-6,-1 9 5,4 5-1,6 5 2,8-1 1,7-6 0,0-4 0,3-9-12,16-6 11,6-6 1,7-6 5,5-6 15,7-2-3,0 0-10,-2-8-5,-5-8-1,-7-2 4,-5-8-4,-2-4-1,-3-6 3,-5-5-3,0-2 0,-3-1-8,1-1 4,0 0-11,-3 1-2,-3 4 7,-4 3 10,-3 9 2,0 7-2,0 8 0,0 6 30,0 4 0,-1 3-19,-6 6-11,-1 24-22,-1 17 21,-3 10 1,5 7 5,1 0-3,3-4 1,3-3 7,0-7-7,0-9-2,0-11 3,0-7-3,0-10 1,0-4-2,0-4 0,0-4 2,0-1 0,1 0 2,4-10 6,1-15 4,4-11-14,1-5-10,1-1-6,2 2 9,3 5 6,4 7 1,1 5 1,-1 8-1,0 3-1,-6 8-3,-5 2 3,-4 2-8,-3 0 4,-1 4-8,-2 12-30,0 3-8,-9 2 16,-12 3 32,1-1 2,3-5 2,6-3 5,6 0 17,5-3-13,0 1-4,2 3-5,15-1 6,9 0 13,9-2 12,1 0-14,1-5-13,-6 2-5,-7-2-5,-5 2-41,-6-2-71,4-1-162</inkml:trace>
  <inkml:trace contextRef="#ctx0" brushRef="#br0" timeOffset="47680.2682">17291 4056 116,'0'0'146,"0"0"-94,0 0 31,0 0 8,0 0-12,0 0-11,0 0-7,-12-34-19,12 27 1,0-2-19,0-1 0,5-1-17,11 0-7,2 3 2,1 3-4,2 3 1,-4 2 0,-1 0-2,-2 6-3,-1 14 0,-3 7-8,-1 3 6,-4 2-3,-5-3-3,0-1 4,-1-4-12,-13-6-6,-4-3 8,3-6 15,0-5 0,8-2 5,5-2 8,2 0 4,0 0 3,0 0-8,11-3-5,5 3-2,2 0-7,3 6 2,1 17 3,-1 3 1,-6 9-6,-4 0 14,-4 1-6,-6-5 12,-1-5 1,0-3-1,-13-6 14,-8-6 0,-7-1-8,-5-6-7,-4-4-12,-1 0-28,3 0-33,2-7-49,3-10-146</inkml:trace>
  <inkml:trace contextRef="#ctx0" brushRef="#br0" timeOffset="48144.2394">18412 4237 608,'0'0'163,"0"0"-143,0 0-7,0 0-11,0 0 0,97-19-2,-45 12 1,-4 4-2,-7 3-27,-14 0-64,-15 0-127</inkml:trace>
  <inkml:trace contextRef="#ctx0" brushRef="#br0" timeOffset="48320.2285">18428 4356 417,'0'0'108,"0"0"-108,0 0 0,0 0 30,0 0 25,81 0-15,-36 0-18,7-7-17,1 0-5,-2 0-55,-11-1-119</inkml:trace>
  <inkml:trace contextRef="#ctx0" brushRef="#br0" timeOffset="49162.3518">19708 3754 460,'0'0'59,"0"0"-24,0 0-35,0 0 1,0 0 2,0 0 6,-72-22 3,59 22-1,0 0 3,-4 0-5,2 0-9,-3 1 0,3 5-3,5-1 4,4-3-2,5-1-3,1 0-2,0 1-5,0 2 9,0 3-5,-2 3 3,2 7 4,0 6 1,0 12 1,0 6-2,0 7 1,0 6-1,0 8 6,0 4 12,0 2 19,0 7-7,0 3-19,0 2 13,0 0 1,0-8-22,0-7 1,0-3 0,0-7-4,0-7 5,0-7 0,2-9 6,5-7 6,3-5-1,4-7-14,2-3 11,7-4 9,7-6-10,11 0 6,9 0-9,5-13-6,0-1-3,0-3-28,-4-2-18,-2-6-61,-1-6-129</inkml:trace>
  <inkml:trace contextRef="#ctx0" brushRef="#br0" timeOffset="50506.2672">20578 3743 437,'0'0'129,"0"0"-65,0 0-21,0 0-10,0 0-30,0 0 4,0 42-7,-5-13 26,-5 2-19,-5 0 19,-3 1-5,-4 0-7,-8-4-8,-4 0 3,-5-3-6,-9-3 2,-2-1-1,-1-4-2,0-6-1,11-7-1,10-4-5,7 0-27,8-4 15,5-13 14,6-7 3,4-2 9,0-3-1,0-1-3,7 2 1,8 2 3,0 7-4,3 2-3,-2 8-2,4 9-1,2 0-3,2 6-4,1 20 8,1 7-1,-3 6 1,-3 2 0,-7 0-2,-1 1-1,-1-3 3,-2-4 0,3-6-14,4-4-58,3-11-114,-2-7-344</inkml:trace>
  <inkml:trace contextRef="#ctx0" brushRef="#br0" timeOffset="50744.4756">20667 4113 371,'0'0'249,"0"0"-228,0 0-21,0 0-14,0 0 14,0 0 2,10 79 47,-10-53-9,0-4-19,0 1-14,0-1-3,0-3-4,0-4-47,0-5-73,0-7-161</inkml:trace>
  <inkml:trace contextRef="#ctx0" brushRef="#br0" timeOffset="51384.4384">20338 4587 502,'0'0'122,"0"0"-121,0 0-1,0 0 0,-3 96 12,-2-43-4,-1 5 26,2 4 8,-4-3 14,1-4-16,-1-5-23,-1-5-13,2-1-2,-5-5 2,2-3-3,-4-7 0,4-8 1,4-7-4,1-7 1,5-5-30,0-2-39,0 0-24,5-21 44,10-6-71,4-9-37</inkml:trace>
  <inkml:trace contextRef="#ctx0" brushRef="#br0" timeOffset="51868.791">20369 4644 667,'0'0'59,"0"0"6,0 0-38,4-97-16,11 78-7,5 1-1,-1 6 0,5 4-2,0 5-1,-3 3-3,-3 7 0,-5 15-6,-2 6-4,-7 7 2,-4 0 7,0 0 0,-4-6-5,-11-1 8,-2-7-4,-2-6 5,2-3-2,0-6 1,1-5 1,5-1 2,3 0-2,4-7-4,2-4-7,2-1-1,0 5 7,8 2-6,9 4-4,5 1 11,0 1-1,-3 17-2,-1 6 0,-1 4 3,-5 1 4,-1 0 2,-5-3 19,-3-2-11,-3-6 3,0-2 4,0-5-4,-7-2 5,-12-3 2,-7-1 11,-5-4-26,-5-1-5,0 0-42,2-3-2,4-6-56,5-1-160</inkml:trace>
  <inkml:trace contextRef="#ctx0" brushRef="#br0" timeOffset="52156.7695">20860 4789 776,'0'0'54,"0"0"-54,0 0-45,0 0 39,0 87 6,-1-53 0,-2 1 1,-1-2-1,1-3 1,2-4 2,-1-3-3,2-7-3,0-4-64,0-8-107,8-4-136</inkml:trace>
  <inkml:trace contextRef="#ctx0" brushRef="#br0" timeOffset="52836.7295">21270 3673 184,'0'0'68,"0"0"1,0 0-7,0 0-17,0 0-12,89-6-5,-53 6-3,3 0 5,0 0-14,-3 2 1,-8 1-2,-7 0-8,-10-1-4,-4 2 2,-4-1 1,0 4-4,1 4 0,1 7-2,-2 9-3,0 11 3,-3 8 3,0 11 14,0 10-7,0 5 15,0 3-4,-1 2 11,-3 4 2,1 2-3,-1 0 1,-2-4-7,-3-6-9,0-2-11,-1-7 0,-4-2-3,5-6-1,-1-11 4,-2-9-4,1-10-1,-1-7 3,-4-9-3,-6-2 0,-6-5 9,-7-3-9,-8 0-35,-6-3-33,-8-12-140,-6-6-265</inkml:trace>
  <inkml:trace contextRef="#ctx0" brushRef="#br0" timeOffset="54300.6373">14938 6897 459,'0'0'90,"0"0"-43,0 0 21,0 0 14,0 0-12,0 0-21,0-63-15,0 63-27,0 0-7,0 25-15,6 16 6,9 15 9,2 4 6,4 2-4,1-2-2,1-3 0,-1-1 3,0-6-3,-4-5 0,-2-6 1,-2-7-1,-2-9 3,-2-6-2,-4-6-1,1-7 0,-1-4 0,4 0 1,2-12 6,5-18 0,4-10-1,-3-10-3,0-3-1,-6 1 1,-2 2 0,-4 6 2,-1 11-3,-2 9-4,-2 9 2,-1 11 0,0 4 0,2 1-9,2 26-23,7 13 17,1 12 14,1 4 1,2-4 4,-4-5-4,0-7-4,-2-8 4,2-9 0,-1-7 0,1-7 0,-2-6 0,2-3 0,5-5 8,3-18 17,1-11-14,2-6-9,-6-5 3,-4-5-3,-4 1 3,-7-3-3,2 1-2,-1 0-3,5 1 1,2 4-53,3 5-25,6 11-96,-2 12-258</inkml:trace>
  <inkml:trace contextRef="#ctx0" brushRef="#br0" timeOffset="54876.601">15884 7408 574,'0'0'167,"0"0"-167,0 0-5,0 0-5,0 0 5,0 0 0,12 18 5,6-15 18,2-2 16,6-1-15,4 0 2,3-1-11,0-11-2,-2-4-1,-2-2-3,-7-3 3,-3-3-4,-5-6 2,-7-3-5,-4-3-9,-3 0-8,-1 2 5,-13 5-7,-3 8 8,0 6 7,1 5 4,0 10 3,0 0-3,0 10-5,-2 16 3,4 11-2,4 3-1,7 4 5,3-2 1,0-3 6,15-4-4,5-4 3,6-3-6,6-6 4,4-5 3,3-8-7,3-6-10,0-3-57,-5 0-78,-7-2-41,-12-10-26</inkml:trace>
  <inkml:trace contextRef="#ctx0" brushRef="#br0" timeOffset="56004.5283">16332 7375 520,'0'0'57,"0"0"-52,0 0-5,0 0 21,0 0 31,0 0 5,52 15-17,-27-15-17,1 0-12,-4-8-4,1-1-5,-6-2 4,-3-2-2,-3-4 0,-1-4 1,-4-5 1,-5-2-6,-1-4-3,0 2-19,-6 3 6,-8 6-3,-3 6-5,-1 8 14,-2 7 2,-2 0 8,3 13-3,2 17-4,6 6 7,6 6 0,5-1-2,0-2 2,12-6 15,4-2-9,7-7 11,0-3 3,3-6-19,1-7 13,1-1-14,-1-7 7,-5 0-7,-3 0-7,-3 0 7,-4-9-2,-2 0 2,-2-6 1,-2-3-1,1-5 0,0-4 9,-1-5 10,2-4 15,1-4-18,4-4-9,1-1-5,2 1-1,-4 4-2,-1 1 1,-6 4 0,-5 1 0,0 5 1,0 1-1,0 7 0,-5 4 26,0 10-10,2 4-3,2 3-5,1 0-8,0 10-3,0 24-20,0 16 21,0 10 2,0 3 0,0-2 2,0-2 2,0-6 4,0-7-4,0-6-2,0-7 1,0-11 0,0-6-2,0-7-1,0-6-2,0-3 2,0 0 2,0 0 9,0 0 2,0-11 4,0-6-4,6-4-12,8-5-2,9-4 0,4-4 1,8-4 3,0 4-3,-4 2 1,-4 10-6,-12 6 5,-7 11 0,-7 3 0,-1 2-13,0 0-21,0 21-70,-14 6 80,-6 5 23,4-4 1,2-2-1,5-5 1,6-3 7,3-3-1,0-3 5,0-1-3,7-1 3,11 0-4,3-2 8,3 2-5,0-2-9,-4 0 4,-1 1-5,-5 2-36,-2 0-26,3 2-90,0-5-98</inkml:trace>
  <inkml:trace contextRef="#ctx0" brushRef="#br0" timeOffset="56900.4741">17670 6744 459,'0'0'168,"0"0"-57,0 0-45,0 0-28,0 0-34,0 0-4,-10 58-10,2-12 10,5 0 0,3-2 0,0-4-1,0-4 1,15-4 0,2-6 0,0-5-1,3-5 1,5-6 2,4-9 18,5-1-7,2-8-8,-3-11 0,-2-7-2,-6-1 4,-4-3-5,-6-2 0,-3 1 4,-6 4-5,-3 6 6,-3 9 16,0 7 22,0 5 6,0 0-51,0 18-14,0 15-9,0 11 20,0 3 6,0 1-1,0-1 0,0 1 0,0-2-2,1-3 1,4-6 0,0-6 0,2-5-1,0-6-26,5-8-44,11-6-10,5-6-50,8 0-83</inkml:trace>
  <inkml:trace contextRef="#ctx0" brushRef="#br0" timeOffset="57140.4577">18498 7028 824,'0'0'41,"0"0"-35,0 0-2,0 0-4,0 0 2,91-18 3,-55 17-3,0 1 3,-8 0-5,-7 0-1,-8 7-61,-11 5-108,-2 0-238</inkml:trace>
  <inkml:trace contextRef="#ctx0" brushRef="#br0" timeOffset="57300.446">18443 7235 585,'0'0'87,"0"0"-87,0 0-8,95 1 8,-53-1 0,4-6 3,-2-2-3,-7 1-28,-8-2-100,-9 2-148</inkml:trace>
  <inkml:trace contextRef="#ctx0" brushRef="#br0" timeOffset="58697.2966">20685 6602 218,'0'0'296,"0"0"-215,0 0-12,0 0-33,0 0-24,0 0-12,2 19-5,-4 12 5,-11 5 14,-2 4 6,-6 3 0,-3-4-1,2 0-19,-5-6 4,2-5 3,-4-5-7,2-3 3,-4-2-3,-5-3 0,-1-2-9,-3-3 1,4-7-13,8-3-9,5 0-6,4-11-22,7-9 56,3-5 2,9-8 0,0-8-8,6-4-4,16 0 5,5 3 6,1 10 1,1 10-1,-6 9 2,-3 9 6,1 4 5,1 6-5,2 21 9,3 9 26,2 6-3,-3 2-14,1 0-11,-3-7-5,-3-3-6,0-3 1,1-1-4,-1-3-32,-3-3-20,1-6-29,-2-4-86</inkml:trace>
  <inkml:trace contextRef="#ctx0" brushRef="#br0" timeOffset="59161.2631">20967 6956 729,'0'0'83,"0"0"-35,0 0-35,0 0 3,0 0-7,0 0-9,61-24-2,-35 45 2,-7 6 0,-4 5-8,-12 2-3,-3-1-11,-8 0 3,-15 1 7,-6-4 4,3-5 6,5-5 2,7-6 2,7-7-1,5-4 4,2-2-5,0-1-1,12 0 1,24 0 21,15-5-8,5-6-3,-3 1-10,-9 5-1,-12 2-8,-9 3-26,-9 0-36,-6 0-159</inkml:trace>
  <inkml:trace contextRef="#ctx0" brushRef="#br0" timeOffset="60105.2061">20691 7713 355,'0'0'87,"0"0"-17,0 0 8,0 0 39,0 0-55,0 0-62,3 9-2,-10 26 2,-6 11 2,2 7 2,-1 1 8,2 4-2,2 0 4,2-5-7,3-5-3,0-9 0,0-7-2,2-4 3,-2-5 0,3-5-5,0-6-28,0-6-22,0-6-62,13 0-88,-1-1-190</inkml:trace>
  <inkml:trace contextRef="#ctx0" brushRef="#br0" timeOffset="60649.1704">20741 7700 35,'0'0'401,"0"0"-329,0 0-15,31-95-9,-12 74-5,7 0-13,5 3-19,3 5-2,-1 8-1,-2 5-7,-4 0-1,-3 14-1,-6 12-9,-6 4-9,-11 3 9,-1 2-19,-11-3 14,-14-5 4,-6-5-20,-6-5 31,0-5 1,-1-6 9,7-5-9,6-1 1,10 0 27,5 0-26,8 0-1,2 0 0,0 0-3,18 0 1,5 0-3,9 0 3,-1 3-6,1 10 7,-1 3-3,-1 5 4,-4 2-2,-6 2 5,-5 2-4,-9-1 0,-6 1 11,0-3 17,-12-1-10,-12-2 1,-7-3 2,-9-3-5,-5-2 3,-4-1-19,2-3-1,1-1-5,10-5-57,7-3-42,12 0-130</inkml:trace>
  <inkml:trace contextRef="#ctx0" brushRef="#br0" timeOffset="61121.1415">21064 8079 295,'0'0'467,"0"0"-424,0 0-12,0 0-24,0 0 5,0 0-5,97-76-3,-76 76-4,0 15-1,-3 11-3,-3 7-1,-8 0-1,-5 2 4,-2-4-1,-6-2 2,-14-2 1,-2-4 0,-1-4 3,3-2 1,1-3-1,6-5 0,7-3-5,3-5 2,3-1-5,0 0 2,19 0-6,19 0 9,22-1 25,11-10-19,3-1-6,-4-1-1,-9-1-30,-7-3-23,-11-2-37,-9-4-187</inkml:trace>
  <inkml:trace contextRef="#ctx0" brushRef="#br0" timeOffset="62087.7547">20120 6568 529,'0'0'92,"0"0"-69,0 0-4,0 0 2,0 0-18,0 0 10,-6-20-7,0 19-3,-2-2-3,0 3-1,-3-2-6,0 2 7,-3 0 2,2 0-1,-1 0-1,0 0 4,1 0-3,-4 0-1,2 0 1,1 0-2,3 0 0,1 2 1,0 1 0,1 5-1,-2 10 1,0 19-7,1 21 2,4 18-1,4 13 5,1 1 1,0-1 0,0 0 5,0-5-5,0-3 0,0-6-3,0-8 8,0-4 3,3 1 25,-3 4-13,0 1 5,-6 1-6,-8-3-17,4-3 7,4-7-9,6-5 0,0-6 0,9-10 2,12-9 1,4-9-2,5-6 1,6-7-2,4-5 10,7 0-10,1-8 0,5-5-7,-1-1-12,0-1-26,-1-2-57,-3-5-147</inkml:trace>
  <inkml:trace contextRef="#ctx0" brushRef="#br0" timeOffset="62863.7045">21751 6601 580,'0'0'35,"0"0"23,0 0-7,0 0-19,0 0 6,0 0-18,41-62-13,-11 54-2,6 3-4,9-2 7,2 3-8,1 2-1,1 2 1,-5 0 0,-4 0 1,-7 0-3,-7 0 2,-4 8 0,-6 2-2,-4 1-7,-3 6-3,1 2-4,-2 8 9,-2 8 0,0 11 7,-2 12-4,-4 8 1,0 9 2,0 5-3,0 9 3,-9 4-1,-7 5 4,-7-2-7,0-4 10,1-6 9,2-2 3,4-2 7,6-1-8,3 0-2,5-3-11,1-3-2,1-4-1,0-8 0,0-5 1,0-8 2,-3-6 0,-4-2 4,-4-4-3,-4-3-4,-3-6 14,-1-5-8,-2-5-4,-3-2 8,-6-5-9,-6-3 2,-8-6-3,-10-3-24,-6 0-35,-8-12-94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2:52:46.4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5936 1623 331,'0'0'111,"0"0"-27,0 0 17,0 0-46,0 0-13,0 0 38,0-48-59,0 45 15,0-2-7,0 3-20,0 0 23,0 1-24,0 1 3,-2 0 18,-5-2-24,-2 2-5,0 0 0,-7 0-9,1 0 3,-9 9 6,2 8 0,-4 6 0,2 6-5,-1 6 3,1 4-3,6 6-2,2 3 2,5 1 5,4 0 0,7-4-7,0-4-9,3-2 14,13-11 0,8-2-5,1-4-1,5-9 8,5-5 0,2-8-1,5 0-21,1-10 20,-4-10 2,-5-3 0,-4-4 0,-3-1 1,-5-1-1,-5-2 9,-4-2-1,-7-5-6,-3-2-2,-3-1 4,0 0 3,0 7-7,-5 4 0,-8 6 0,-2 6 0,-1 6 0,-4 7-20,1 2-91,-3 3-37,2 0-152</inkml:trace>
  <inkml:trace contextRef="#ctx0" brushRef="#br0" timeOffset="491.0145">6433 1536 372,'0'0'152,"0"0"-44,0 0-61,0 0-1,0 0-45,0 0-1,-15 69 29,6-28-13,3 1 10,6 1 1,0-2-25,0-2 8,0-4-10,0-5 0,0-5-1,0-2-25,3-3-21,0-5-7,3 1-1,-3-3 13,-1-6 7,3-4 29,-2-3-195</inkml:trace>
  <inkml:trace contextRef="#ctx0" brushRef="#br0" timeOffset="1016.9815">6424 1664 501,'0'0'66,"0"0"-29,-4-88 54,4 60-48,2 2-35,6 3 23,1 6-15,-3 3-3,4 5 3,-1 3-10,2 3-9,3 3 3,5 0-1,3 14 1,2 7 15,-6 6 1,-5 3-5,-7 1-11,-6 3-4,0-3-2,-14 1 6,-9-2-4,-1-5 6,0-5-2,6-5 3,3-6 9,9-4-3,3-4-9,3-1 2,0 0-12,9 0-16,12 0 4,4 0 8,-2 0 14,5 0 0,-1 0 0,0 8 2,-2 1-8,0 1 7,-2 3-1,-2 1 12,-8 3-2,-5 1 18,-8 4-10,-5 1-8,-17 3 46,-11 0-48,0 1 2,0-5 11,5-1-10,3-3-20,-1-1 9,4-6-52,1-6-83,0-5-262</inkml:trace>
  <inkml:trace contextRef="#ctx0" brushRef="#br0" timeOffset="1631.9858">7152 1615 442,'0'0'70,"0"0"-44,0 0 10,0 0 18,0 0-36,0 0 67,0-71-7,-12 61-13,-6 4 25,-3 0-68,-1 5-11,-5 1-11,-1 0-24,1 3 20,3 7-11,6 5 12,3 1-11,6 3 5,6 4-8,3 0 13,0 6-14,19 0 12,6 0 6,3-4 0,3-1-3,1-2 3,-4-4 0,-4-1 0,-5-3 2,-10-4-5,0 1 3,-9-2 0,0 1 45,0 4-28,-15 1 14,-7 3-5,-2-3-17,-3-3-1,4 0-8,0-3-8,-3-3-21,3-3-77,0-3-73,4 0-110</inkml:trace>
  <inkml:trace contextRef="#ctx0" brushRef="#br0" timeOffset="2136.1593">7401 1531 330,'0'0'103,"0"0"-23,0 0 31,0 0-14,0 0-35,0 0-40,18 27 23,-7 2-29,0 3 20,-2-1-27,0 2 1,-1 2 0,2-2-10,-7 0 0,-1-1-2,-2-2-22,0 0-41,0-3-26,0-3-26,-2-4-42,2-4-119</inkml:trace>
  <inkml:trace contextRef="#ctx0" brushRef="#br0" timeOffset="2422.6483">7485 1504 709,'0'0'8,"0"0"-10,0 0 2,70-83 0,-42 68 10,-4 5-4,3 1-6,-5 4 0,-1 4 8,-3 1-11,3 0 3,-3 0 0,-2 1-5,-2 10-57,-4 1-24,-4 1-45,-5 1-60</inkml:trace>
  <inkml:trace contextRef="#ctx0" brushRef="#br0" timeOffset="2655.016">7543 1653 95,'0'0'262,"0"0"-262,0 0 6,0 0 3,0 0 61,0 0-21,83 11 9,-53-11-31,3-6 0,-3-1-6,-6 3-18,0 1 14,-7 3-17,-6 0-10,-5 0-43,-6 9-145,0 8-51</inkml:trace>
  <inkml:trace contextRef="#ctx0" brushRef="#br0" timeOffset="2873.0007">7589 1880 76,'0'0'364,"0"0"-349,0 0-15,0 0 10,0 0-10,0 0 15,55 60-7,-25-58 19,0-2 51,0 0-4,1 0-31,-4-7-23,4-2-12,-1-2-8,0 0-11,-2 3-2,-2-3-77,-7 1-68,-4-1-67</inkml:trace>
  <inkml:trace contextRef="#ctx0" brushRef="#br0" timeOffset="3252.7425">8113 1552 262,'0'0'247,"0"0"-236,0 0 16,0 0 56,0 0-11,0 0-59,4-28 3,1 52 11,-2 12 16,0 3 22,-3 2-47,0-1 5,0-5-14,0-5-5,0-3-4,0-4 0,0-4-13,0-1 12,0-4-35,0-2-42,0-4-7,0-5-19,0-3-17,0 0-41</inkml:trace>
  <inkml:trace contextRef="#ctx0" brushRef="#br0" timeOffset="3696.8631">8122 1633 424,'0'0'108,"0"0"-32,-14-114-12,14 69-64,9 0 10,15 3-10,2 4-4,3 4 3,3 6 2,-4 9 10,3 4 33,-5 8-22,-3 6 1,-1 1-6,-2 1-14,-5 18 19,-4 10-14,-11 8 20,0 5-12,-23 3-15,-8-3-2,-2-8-8,3-7 9,7-8-1,3-7 4,8-4-3,5-3 14,2-4-11,4 0-3,1 2 0,0 0-20,4 3 17,14 3-3,3 2 6,6 2 0,1 1 1,2 1-4,4 0 3,-2 0 0,-1 5 4,-3 1-4,-4 0 0,-2 0 4,-8-1-4,-2-2-31,-2-4-16,-5 0-25,-1-3-22,1-6-151</inkml:trace>
  <inkml:trace contextRef="#ctx0" brushRef="#br0" timeOffset="4271.9841">8838 1450 655,'0'0'71,"0"0"39,0 0-14,0 0-53,0 0-1,0 0-40,-19-30-2,19 30 0,0 4-29,0 22 10,0 13 16,8 5 3,3 2 4,4-2-1,1-5-3,3-4 0,1-4 4,2-3-8,1-6 4,-2-2 0,-2-7 0,0-4 2,-5-4-2,-2-5 8,3 0-7,-2-12 40,0-13-17,1-4-10,-2-2 20,-3-2-29,-5 0 9,1 0-9,-2-2 7,-3 1-10,7-2-2,-1 1-7,3 2-3,3 3-49,3 4-7,-1 5 1,3 3-76,-3 3 10,4 5-171</inkml:trace>
  <inkml:trace contextRef="#ctx0" brushRef="#br0" timeOffset="5179.0236">9738 1301 630,'0'0'110,"0"0"-66,0 0 14,0 0 24,0 0-80,0 0-4,-5 40-11,-7 13 13,-3 3-2,-3 1 17,-1-1-15,-2-7 0,3-3 6,-1-10-4,5-5-2,2-8-4,5-4-6,4-5-30,3-5 17,0-4 1,0-5-15,0 0 35,0-3-4,1-15 6,10-11-3,4-6 4,0-5-1,1-7 0,-1-1 2,3-1-2,-3-3 0,3 2 1,-2 4 26,2 4-16,-2 3 33,1 4 6,-1 8-45,-2 4 15,-2 10-20,-2 5 0,-7 5-3,3 3 3,0 0 0,4 19-12,4 18 12,2 14 22,-2 8 9,-4 2-17,0-2 7,-2-6-15,-3-10-7,1-4 1,-2-4 0,5-5-4,-3-1 4,1-5-11,-2-8 10,-5-2-43,3-7 5,-3-5-48,0-2-76,0-4 9,0-19-288</inkml:trace>
  <inkml:trace contextRef="#ctx0" brushRef="#br0" timeOffset="5369.0829">9797 1579 631,'0'0'129,"0"0"-46,0 0-14,0 0-33,0 0-34,0 0-4,-22-9-21,37 9-10,3 0 16,6 0 22,1 0-7,2 0 2,-1-1-26,-2-1-20,-3 1-68,-3 0-150</inkml:trace>
  <inkml:trace contextRef="#ctx0" brushRef="#br0" timeOffset="5954.9929">10325 1248 560,'0'0'115,"0"0"-78,0 0 43,0 0-33,0 0-40,0 0-7,-4-6-11,7 6-6,16 0 16,8 0 1,9 0 26,4 0-10,9-6-9,-2-2 1,-1 1-2,-7-2-9,-6 0 3,-5-1-55,-4 1-28,-8 1-151</inkml:trace>
  <inkml:trace contextRef="#ctx0" brushRef="#br0" timeOffset="6215.999">10578 1168 469,'0'0'228,"0"0"-198,0 0-20,0 0 33,0 0 3,-48 100-25,46-66 12,-1 3-25,3 0 2,0-2-10,0-2 4,0-3 0,0-3-4,3 0 0,0-3 0,0 0 1,-3 2-1,0-2 0,2 0 2,-1-3-18,4-4-15,3-2-60,-2-6-43,2-6-163</inkml:trace>
  <inkml:trace contextRef="#ctx0" brushRef="#br0" timeOffset="6801.9941">11298 1196 436,'0'0'174,"0"0"-150,0 0-15,0 0-4,0 0 3,0 0 0,79-21-6,-58 21 51,3 0-43,3-5 2,1 2-4,3-1-1,-2-1-7,-1 2 0,-7-2-18,-3 1-43,-9 2-78,-8 1-111</inkml:trace>
  <inkml:trace contextRef="#ctx0" brushRef="#br0" timeOffset="7027.3878">11525 1137 193,'0'0'144,"0"0"-25,0 0-34,0 0-19,0 0-37,0 0-28,-85 38 26,80-14-16,1 5 18,-1 6-2,4 1-26,-1 1 43,2-1-32,0-3-8,0-2 5,0-2-9,0-2 0,0-2 0,0 2-55,0-1-55,0-3-104,0-2 164,0-9-11</inkml:trace>
  <inkml:trace contextRef="#ctx0" brushRef="#br0" timeOffset="7237.9323">11356 1633 384,'0'0'278,"0"0"-179,0 0-84,0 0-15,0 0-9,0 0 9,42 0 12,-9 0-5,4 0-7,0-1 0,-1-8 11,-3 0-11,0 0 0,-3 0-12,-5 1 2,-1 4-70,-6-1-15,1 4 20,-5-2-302</inkml:trace>
  <inkml:trace contextRef="#ctx0" brushRef="#br0" timeOffset="7844.9892">12036 1173 503,'0'0'192,"0"0"-93,0 0-54,0 0 15,0 0-60,0 0-7,-100 53 4,75-6-15,1 5 17,2-1 0,7 1-9,5-7 7,10-8 3,0-5-1,18-8-6,11-6-10,9-8 5,1-3 3,2-7-14,-2 0 23,0-5 6,4-15-1,-3-4 67,-1-4-69,-3-5 17,-12-1-7,-8-2-7,-8 2 19,-8-1-11,0-1-6,-15 1 11,-6 5-19,-1 2-4,-1 10-39,2 2-99,-1 8-107</inkml:trace>
  <inkml:trace contextRef="#ctx0" brushRef="#br0" timeOffset="8937.6119">12720 1226 587,'0'0'62,"0"0"-10,0 0 41,0 0-89,0 0-4,0 0-17,0 45-1,0-3 18,0 5 0,-3-4 10,-2 0 17,-1-4-22,-1-3-5,1-6 0,0-5 11,1-4-23,4-6 5,-2-1-23,1-7 19,2-3-8,0-3 9,0-1 5,0 0 4,0-3 1,0-15 4,8-6-2,1-7-4,-1-7-13,-3-3 15,0-1-1,-2-2 2,-2 2 4,2 3 22,0 6 9,0 6-2,2 7-26,-2 8 18,3 6-26,0 6 0,3 0-6,5 15 1,3 17 5,2 8 18,-2 7-15,-1-2 9,-1-1-12,0-5 9,0-6-11,3-2 2,3-5 0,0-2 2,1-3 0,0-4-2,-5-6 0,-2-5 1,-6-4-2,-5-2 2,2 0 35,3-1 55,0-14-45,3-8-13,-2-3-21,-2-9-9,-2-4 12,0-3-15,0-2 0,1 2-1,-2 1-10,-1 5 2,-1 3-26,2 7-35,2 6-12,2 6-127,-6 3-201</inkml:trace>
  <inkml:trace contextRef="#ctx0" brushRef="#br0" timeOffset="10460.9903">15178 1246 381,'0'0'168,"0"0"-123,0 0-2,0 0-31,0 0-3,0 0 2,0 73-11,-3-34 30,-7 5-18,-3 0 10,-1-1-16,-4 1 1,2-1 2,3-5-9,0-5-37,3-6-6,6-4-43,-1-7-38,5-5-15,-1-4 71,1-3 55,0-4 13,0 0 5,0-2 104,1-10-94,7-8 9,-1-5 0,2-4 6,-1-4 37,-1-5-27,2-2-6,0-2-12,-2-3-15,1 2 16,1 3 9,-2 2-13,2-1 56,4 3-37,0 3-13,2 4-5,-1 5-17,0 7 23,-1 4-26,-5 7 9,-4 4-8,1 2-1,3 0-1,3 17 1,4 12 5,1 11 54,-5 5-30,4 5-19,-5 0 16,-1-4-20,0-2-6,-3-5 0,-3-4 13,-1-5-14,-1-5 1,-1-3-21,0-4 19,0-4-47,0-1 23,0-4-27,0-5-111,-3-4-86</inkml:trace>
  <inkml:trace contextRef="#ctx0" brushRef="#br0" timeOffset="10652.0084">15177 1521 695,'0'0'107,"0"0"-107,0 0-2,0 0-11,0 0 13,91-25-11,-61 20 11,-5 0-28,-5-1-12,-4 3-47,-2 0-25,-5 2-115</inkml:trace>
  <inkml:trace contextRef="#ctx0" brushRef="#br0" timeOffset="11749.0022">16013 1250 469,'0'0'100,"0"0"-68,0 0 44,0 0 16,0 0-18,0 0-46,13-75 1,-25 64 14,-6 4-41,-1-1-1,-4 5-1,1 3-3,1 0-1,-3 0 4,-1 7 0,1 10-2,3 2-19,5 4 5,4 1-3,5 2-7,5 3 24,2 0-18,0 2-12,13-1 31,9-1-18,4-3 19,6 0 0,-3-5-5,-2-3 4,-6-3 1,-9-5 0,-7-2-10,-3-2 17,-2 0-7,0 3 17,-2 1 4,-12 0 39,-7 1-32,0-3-20,-3 2-1,3-6-2,3-3-5,4-1 0,1 0-22,2 0 14,2 0-80,0 0-45,0 0-51,4-1-148</inkml:trace>
  <inkml:trace contextRef="#ctx0" brushRef="#br0" timeOffset="12298.0078">16459 1228 585,'0'0'68,"0"0"-44,0 0 83,0 0-60,0 0-21,0 0-26,-61-76 11,41 71-13,-1 5 2,-2 0 0,-2 0-2,1 11 2,7 4 0,5-2-7,7 4-25,5 1-8,0 3-1,0 0 21,14 3 17,5 1-8,1 0 11,3 0 0,3 0 1,-1-4-1,0 0 0,0-3 0,-3 2 7,-5-1 0,-3-2 16,-6-4-18,-7-1 0,-1 0 35,0 2 5,-12-1 3,-10-1 6,-2 0-35,-10-2 10,-1-4-10,1-2-19,-2-4 9,5 0-9,2 0-31,6 0-21,3-4-156,1-6-213</inkml:trace>
  <inkml:trace contextRef="#ctx0" brushRef="#br0" timeOffset="13093.0114">16878 1178 583,'0'0'74,"0"0"-2,0 0 12,0 0 18,0 0-75,0 0-22,-48-26-5,27 26 0,-4 8-2,0 10-2,-1 11-2,4 10 0,1 10 6,5 4-3,2-2-1,8-3-10,6-9 3,0-8-17,15-6-16,10-9 29,5-4-19,6-6-3,6-4 23,0-2 5,3-2 9,-3-16 11,-3-1-5,-3-4 7,-6-2 18,-5-1 5,-7-3 20,-10 1-25,-4-2 4,-4 1-14,0-2-20,-10 0 13,-13 3-14,0 1-10,-3 6 0,0 7-82,6 6-13,-1 4-33,10 1-139</inkml:trace>
  <inkml:trace contextRef="#ctx0" brushRef="#br0" timeOffset="13604.0013">17531 1168 667,'0'0'102,"0"0"-19,0 0-42,0 0-17,0 0-24,0 0 3,-70-57-7,45 57 0,-3 2 2,-2 14-18,0 8 18,2 7 2,2 8-10,4 3 10,2 5-1,8-4 1,6-2 0,6-8-7,0-3 7,6-1 0,11-7-9,2-2 7,5-5 2,1-6 0,1-5 3,1-2-6,-2-2 8,-1 0-5,0-5 8,-3-6 4,0-3-22,-2-1 10,-7-1-50,-3 3 4,-2 0-73,-4-1-39,-3 1-136</inkml:trace>
  <inkml:trace contextRef="#ctx0" brushRef="#br0" timeOffset="14102.0015">17897 1119 771,'0'0'110,"0"0"-69,0 0-6,0 0-18,0 0-17,0 0 0,31-11-3,-1 7 6,8-2-3,1-1 0,2 0 0,-4 1 3,-1-1-3,-4-1-14,-6 7-39,-5-4-111,-10 2-74</inkml:trace>
  <inkml:trace contextRef="#ctx0" brushRef="#br0" timeOffset="14322.007">18134 1059 545,'0'0'105,"0"0"14,0 0-72,0 0-24,0 0-23,-73 102 11,66-66-11,1 3 15,1 1-15,0-3 13,4-1-7,-1-4-6,-2-2 0,1 0 6,-1-1-7,-1-3 1,-2-1 0,-1-4 0,-2-5-131,-1-4-28,-1-6-135</inkml:trace>
  <inkml:trace contextRef="#ctx0" brushRef="#br0" timeOffset="14501.0007">17905 1578 266,'0'0'336,"0"0"-201,0 0 34,0 0-82,0 0-87,0 0 8,-3 0-19,19 0-16,9 0 27,11 0 0,6-3 3,5-3-15,-2-1 12,1-1-32,-4-4-18,-6 1-90,-5 2-12,-7-3-158</inkml:trace>
  <inkml:trace contextRef="#ctx0" brushRef="#br0" timeOffset="15417.9965">18729 1161 570,'0'0'138,"0"0"-36,0 0-3,0 0-37,0 0-51,0 0-9,0 0-4,0 17-19,0 8 21,0 8 0,-1 2 2,-10 2 22,-3 1-10,-3-3-9,-1-1 4,3-3 0,0-6-9,5-2 0,4-4-30,0-2 15,6-3-11,0-6-18,0-2-2,0-2-42,0-4 36,3 0 18,4 0-18,2-8 49,1-9 3,3-5 0,-1-5-6,2-5 8,0-4-2,2-5 0,1-4 2,2 0-4,1 0 2,1 3 0,-2 5 14,-2 6 15,-1 5 42,-4 8 10,-1 0-33,-1 6 17,-4 7-35,-2 1-16,-2 4-2,1 0-12,4 9-8,0 12 8,6 11 4,-2 4 35,-2 3-16,-3 3-10,-1 1 8,-2-1-13,0-3-8,-1-5 0,0-2 5,-1-3-9,-1-5 4,0-3-22,0-5 16,0-2-39,0-4-11,0-2-44,0-5-106,0-3 31</inkml:trace>
  <inkml:trace contextRef="#ctx0" brushRef="#br0" timeOffset="15620.0061">18797 1400 756,'0'0'0,"0"0"-24,0 0 23,0 0 1,0 0 0,0 0-4,85-15 6,-69 15-2,-1 0 0,1 0-4,1 0-7,2 0-16,1 0-160</inkml:trace>
  <inkml:trace contextRef="#ctx0" brushRef="#br0" timeOffset="16109.8186">19132 1128 132,'0'0'404,"0"0"-355,0 0 40,0 0-23,0 0-39,0 0-25,9-6 6,8 3 26,8 1 7,9-1-13,7-3-14,8 0-14,4-3 0,0 0-1,-1-2 6,-10 3-17,-7 0-8,-10 2-78,-6 2-6,-10 1-132</inkml:trace>
  <inkml:trace contextRef="#ctx0" brushRef="#br0" timeOffset="16385.9756">19357 1078 403,'0'0'55,"0"0"-41,0 0 33,0 0 23,-16 89-27,15-59 26,-2-1-25,0 1 0,1-2 1,0-2-43,1-2 8,-2 0-10,0 0 1,0 0-12,2 1-15,-2-2 26,3-3-5,0-5-22,0-3-10,0-6-49,4-3-111,13-3-219</inkml:trace>
  <inkml:trace contextRef="#ctx0" brushRef="#br0" timeOffset="17080.0033">19929 1128 251,'0'0'352,"0"0"-320,0 0 51,0 0-16,0 0-49,0 0-18,1 27 0,-1 0 44,0 5-17,0 0 1,-3 2-14,2-1 0,-1-5-12,2 0-2,0-3-11,0-2 9,0-4-84,0-1-11,0-4-24,0-5-90,0-3-9</inkml:trace>
  <inkml:trace contextRef="#ctx0" brushRef="#br0" timeOffset="17378.0032">19937 1137 526,'0'0'10,"0"0"-1,0 0 69,89-65-24,-67 50-14,4 2 15,-3 0-19,3 3 1,2 2-23,1 0-1,-3 1-15,0 4 2,-7 2 0,-5 1-6,-7 0-29,-5 1-82,-2 12 0,0 3-80,-5 1 13</inkml:trace>
  <inkml:trace contextRef="#ctx0" brushRef="#br0" timeOffset="17603.0054">19957 1218 95,'0'0'433,"0"0"-386,0 0-35,0 0 23,0 0 16,0 0-29,36 38 35,-9-34-15,3-1-33,0 0 13,-4 0-16,-3-1-6,-10 3 0,-4-1-60,-6 3-49,-3 5-162</inkml:trace>
  <inkml:trace contextRef="#ctx0" brushRef="#br0" timeOffset="17827.9765">19920 1489 342,'0'0'34,"0"0"85,0 0-8,103 14-64,-66-14-22,3 0 8,-1 0-32,-1 0 8,-5 0-9,-2 0 12,-1 0-13,-4 0 1,0 0-21,-4-4-89,-2-1-202</inkml:trace>
  <inkml:trace contextRef="#ctx0" brushRef="#br0" timeOffset="18431.0111">20657 1093 660,'0'0'186,"0"0"-148,0 0 30,0 0-1,0 0-45,0 0-12,1-3-10,-1 3-1,0 18-18,0 8 14,0 8 5,0 0 11,0-1-10,0-5 3,0 4 1,-1-2 0,-2-1-5,-3 1 0,5-4-9,-1-5 7,-1-5-25,2-4-29,-4-4-6,-2-7-153,-1-1-117</inkml:trace>
  <inkml:trace contextRef="#ctx0" brushRef="#br0" timeOffset="18808.3334">20514 1086 924,'0'0'0,"0"0"4,0 0-6,0 0 2,69-86 0,-35 77-4,1 6 4,-2 3-2,-3 0-2,0 14 1,0 11 3,-5 3 14,-1 6-5,-5 0 23,-5 1-28,-2-2 4,-5 0-7,-4 2 7,-3-3 8,0-3-1,0 0 0,-12-5 14,-4 0-26,-2-1-1,-4-2-2,-7 0 6,-5-1-17,-11-1 4,-1-5-21,-6-3-5,1-6-27,8-2-42,1-3-13,5 0-83</inkml:trace>
  <inkml:trace contextRef="#ctx0" brushRef="#br0" timeOffset="20217.0074">22588 1098 534,'0'0'104,"0"0"-64,0 0 20,0 0 21,0 0-39,0 0-34,10-14 16,-10 14-24,4 14 0,3 9 45,2 8-36,2 2 7,0 5-16,-1-2 4,4-3 1,-4-5-5,5-5 0,-5-5-2,3-3 9,0-4-13,-3-7 6,2-2 0,-1-2-13,-1 0 13,6 0 0,-2-12-5,2-5 9,-1-4-4,-3-2 0,-1 2 6,-2-1 43,-2 0-34,-3 5 3,-1 5-10,-3 7 7,0 4-18,0 1 3,0 1-20,0 20-35,2 6 21,-1 6 34,1-4-5,2-6 5,1-5 0,0-3 0,0-3 3,0-3-8,1-2 5,1-5 0,1-2 0,5 0 11,1 0 31,5-12-23,2-8-13,0-5 15,0-2-19,-6-5-2,-4 0 7,-5 2 7,-4 2-10,0 1-4,-2-2-8,3 5 7,0 4-96,4 7-71,-1 5-145</inkml:trace>
  <inkml:trace contextRef="#ctx0" brushRef="#br0" timeOffset="20718.8534">23419 1080 499,'0'0'172,"0"0"-155,0 0 41,0 0 20,0 0-69,0 0 21,-2-9-4,2 7-2,0 2 6,0-1-25,9 1-5,6-2 0,10 1 1,10-2-1,1-2 0,5 2 2,-2-1-3,-5 1 2,-4 3-2,-9-2-37,-6 2-126,-9 0-3,-6 0-191</inkml:trace>
  <inkml:trace contextRef="#ctx0" brushRef="#br0" timeOffset="20930.0283">23584 1048 237,'0'0'252,"0"0"-233,0 0-9,0 0 4,0 0 27,-16 95-6,11-62 20,1 0-43,-2 0 6,-2-1-5,-3-2-9,-3 2 1,1 1-5,1 1-59,-2-1-106,5-4 57</inkml:trace>
  <inkml:trace contextRef="#ctx0" brushRef="#br0" timeOffset="21124.0133">23440 1499 535,'0'0'294,"0"0"-278,0 0-15,0 0 24,0 0-23,0 0-2,67 0 0,-31-4 4,2-2-11,-1-1 7,-1-1-68,-1 1 8,-2 0-47,-4 0-74,0 0-63</inkml:trace>
  <inkml:trace contextRef="#ctx0" brushRef="#br0" timeOffset="21492.0087">24030 1102 684,'0'0'200,"0"0"-177,0 0 61,0 0-54,0 0-24,0 0-12,46-7 13,-11 3-7,1-1 0,3 2 0,-1-2-4,1 0 4,-5 1-28,-4-2 27,-6 3-62,-6 2-85,-5-1-70,-7 0-224</inkml:trace>
  <inkml:trace contextRef="#ctx0" brushRef="#br0" timeOffset="21744.0128">24244 1030 639,'0'0'40,"0"0"-34,0 0 32,-35 77-12,25-44 10,-2 0-18,3-3-1,1 3 7,2-1-20,3 1-4,-1 2 0,0-2 9,-1 1-7,-1-4-2,3-4 0,0-3-4,-1-6-50,-1-1-2,5-4-18,0-6-65,0-5-60</inkml:trace>
  <inkml:trace contextRef="#ctx0" brushRef="#br0" timeOffset="22195.0101">24658 1117 458,'0'0'158,"0"0"-19,0 0 27,0 0-112,0 0-16,0 0-38,0 11-6,-3 13 6,-4 10 8,3 4-1,1-3-3,1 0-2,0-4-2,2-4 0,0 0 2,0-3-15,0-3-8,0-3-27,0-3-10,0-4-139,4-6-68</inkml:trace>
  <inkml:trace contextRef="#ctx0" brushRef="#br0" timeOffset="22639.9915">24664 1348 662,'0'0'22,"0"0"-22,0 0 0,0 0 0,0 0 0,90-25-2,-66 22 4,0-2-1,4-2 7,3 1-5,1-1-3,1-4 0,-1 1 3,-2-4-10,0-2 9,-6 0-2,-5-1 7,-7 0 4,-4 1 40,-4-2 47,-4 2-38,0 1 35,0 5-56,0 4-10,0 0 14,-4 4-42,4 1 15,0 1-16,0 0 5,0 0-11,-2 0 6,-1 9-15,0 15 2,0 9 7,-3 4 6,3-2 0,2 0 3,1-4-16,0-3-2,0-3-12,0-1 15,0-3-38,6-1 12,6-2-10,2-6-128,2-6-39,-3-3-211</inkml:trace>
  <inkml:trace contextRef="#ctx0" brushRef="#br0" timeOffset="23572.9352">26764 1048 547,'0'0'126,"0"0"9,0 0-13,0 0-44,0 0-54,0 0-6,0-35-21,-10 27 3,-4-5-8,-3 3-6,-7 1 1,-2 0 5,-7 4 1,-2 1-27,-1 1 30,4-2-7,6 4-13,9-1 11,8-1 1,5 3 12,4-3-2,0 3 5,0 0-5,0 0 2,0 0 0,0 0 32,0 0-31,0 0 4,0 0-5,0 17-11,2 19 10,1 14 1,-3 9 0,0 4 34,0-2-26,0-4 15,0-4-23,0-5 12,-1-1-12,-1-1 0,-1 1 1,3-6 16,0-5-8,0-9-9,0-7 0,0-8 0,6-3 0,2-3 0,9-2 3,9-4-2,6 0-1,10 0-13,4-15-44,1-4-148,-3-7-163</inkml:trace>
  <inkml:trace contextRef="#ctx0" brushRef="#br0" timeOffset="24164.9853">27041 1233 786,'0'0'113,"0"0"-92,0 0 25,0 0-45,0 0 7,0 0-8,-1 0 0,1 0-12,9 0 7,4 0 5,5 0 0,1 0 15,2 0-11,-3-5-3,0-5 0,-5-5 14,2-3-6,-4-4-9,-1-6 0,-3-2-2,-4 0-7,-3-1 1,-1-1-5,-17 0 4,-4 2-20,-6 6 29,-4 8-3,1 11-58,1 5 26,9 23 23,2 15 1,5 12 5,1 5-12,4 2 18,6-3 27,1-3-2,2-3 24,0-4-22,6-3-18,12-5 3,3-2-10,5 0-2,-3-3 0,0-4 3,-5-7-15,-1-5-11,-3-3-44,-1-6-27,-5-1-23,-1-5-19,3 0-39,0 0-129</inkml:trace>
  <inkml:trace contextRef="#ctx0" brushRef="#br0" timeOffset="24832.0206">27621 935 610,'0'0'173,"0"0"-86,0 0-9,0 0-44,0 0-19,0 0-15,0 0-2,51-9-13,-30 9 10,1-1 5,2-4 0,0 5-2,0 0 1,-2 0 1,-1 0-4,-4 0-1,-3 0-19,-6 0 18,-5 0-1,-3 0-22,0 2 23,0 1-52,0 4 50,0 4 1,0 7 6,0 5 1,0 6 0,-3 5 4,0 8-12,-3 6 8,-6 1 0,2 6 38,-5-2-12,0-3 29,0 0-23,0-3-26,3-5 26,3-6-32,0-3 0,5-6 4,-2-2 0,-3-4-4,0-3 0,-3-3 6,-6-3-5,-3-3 0,-4-5 8,-7-1-2,-2-3-7,0 0-10,1 0-58,3-7-133,2-10-291</inkml:trace>
  <inkml:trace contextRef="#ctx0" brushRef="#br0" timeOffset="26860.0122">4744 3529 164,'0'0'315,"0"0"-267,0 0 13,0 0-46,0 0-8,0 0 8,49-8-6,-28 4 43,3-2-8,6-2-26,4 2 18,5-1-34,6-1-2,0 2 0,2 0 9,-5 1-9,-6 4 0,-1-1-22,-10 2 21,-5 0-39,-6 0 40,-7 0-18,-1 0-79,-4 3 6,-2 4-88,0-1 24</inkml:trace>
  <inkml:trace contextRef="#ctx0" brushRef="#br0" timeOffset="36470.6677">6770 3149 256,'0'0'84,"0"0"-84,0 0 15,0 0-7,0 0 49,0 0 10,0 0 19,15 83-43,-13-38 4,1 8-1,-1 3-33,-2-1 18,0-6-31,0-6 5,0-2-7,0-6 2,0-3-12,2 0-16,-2-3-51,0-4-4,0 1-81,0-7 22,0-3 120,0-8 2</inkml:trace>
  <inkml:trace contextRef="#ctx0" brushRef="#br0" timeOffset="36929.0169">6731 3173 371,'0'0'81,"0"0"-6,0 0 9,-9-84-38,9 65 43,0 1-49,0-2-16,2 1 1,13 0-21,1 3 17,5 0-21,4 3 1,-1 3 8,4 5-5,1 5-4,1 0 0,1 10 6,3 13 13,-8 3-9,1 2-3,-11 1 3,-4-2-1,-9 0-9,-3 0 0,-6 3 8,-16 0 10,-8-1-18,6-2 3,-3-2-3,2-3 0,4-6-14,4-5-48,1-4-111,2-1 28,4-2-133</inkml:trace>
  <inkml:trace contextRef="#ctx0" brushRef="#br0" timeOffset="37893.0184">7049 3655 306,'0'0'173,"0"0"-151,0 0-22,0 0 6,0 0 9,0 0-8,14 38-5,-3-35 28,1-2-4,-1-1 21,7 0 4,-5 0-17,2 0 22,4 0-31,1-9 4,1-4 13,-1-1-38,0-2-2,-2 1-2,-5-2 5,-1 0 5,-4-1-8,-5-1 3,-3-1 4,0-1-4,0 2-5,-11-1 0,-2 3 5,-4 2 1,1 6-6,5 0 0,0 5-5,5 1-4,3 1 7,1 2 2,2 0-14,0-1 6,0 1 8,0 0-20,0 0 17,11 0-24,5 0 27,5 0-2,-2 0 4,2 0-3,3 0 1,-1 0 0,2 0 2,-1 8-1,-4 5-1,0 2 0,-5 3 5,-3 5-5,-6 1 4,-3 1 0,-3 2 31,0 0-30,0 1-5,0-3 0,0-4 6,0-3-7,4-4 1,2-3 0,5-2 0,2-5-14,2-3 4,6-1 8,0 0-33,4-14 20,2-6-68,1-4-151</inkml:trace>
  <inkml:trace contextRef="#ctx0" brushRef="#br0" timeOffset="38887.0058">7798 3491 592,'0'0'67,"0"0"-17,0 0 45,0 0-43,0 0-29,0 0-9,-39 10-14,27 11 0,-1 7 0,1-1 0,0-2 3,6-2-3,3-5 0,3-3-2,0-4-8,0-4 9,0-1-1,8-4-8,3-2 1,1 0 9,3-2 0,2-11-10,-1-5 3,-4 0 6,-1-2-4,-4 0 5,-4 4-2,-3 2 5,0 1 0,0 4 47,0 3-33,-2 0 0,-6 4-15,3 0 8,2 2-11,0 0 1,3 0-28,0 0-3,-3 2-35,3 3 14,0-2 23,0-3 3,0 0 24,6 0-6,12 0 8,0-15 26,4-6-25,2-6 7,-3-5-8,1-6 0,1-4 18,-7-3-17,-1-2 5,-4 2 13,-7 6-11,-2 6 59,-2 7-27,0 5-11,-2 3 42,-7 5-67,3 3 23,3 6-4,-2 2-12,2 1-4,2 1-7,-3 0-1,2 7-15,1 21-17,-1 11 33,2 12-3,0 9 7,0 3-4,0 2 0,6-5 1,0-6 3,0-8 4,-3-9-8,6-5 0,-1-7 1,2-2-7,-4-3 6,0-4 0,-3-7-11,3-3 3,-2-6-14,2 0-8,0-4-19,0-14 49,4-6 0,-5 0 5,-4-1 1,-1 4 1,0 3-7,0 5 14,0 5-1,0 4 25,0 2-35,0-1 3,0 2-12,0-1 6,8-4-12,10 0 11,1-3-36,5 1 36,-3 0-7,-1 1 8,-4 1-3,-1 2 3,3 1-3,0 0-40,4 1-151,2-1-61,0 0-14</inkml:trace>
  <inkml:trace contextRef="#ctx0" brushRef="#br0" timeOffset="39868.0228">8495 3461 453,'0'0'140,"0"0"-60,0 0 27,0 0 31,0 0-114,0 0 6,-36-29-30,18 29 3,1 12-12,-3 11 6,-1 4 3,4 1-5,4 0 3,7-7-2,3-3-1,3-8-24,0 0 26,0-6-24,0-4-7,9 0 4,4 0-46,2-9 73,5-9-3,-2-2-14,1-3 17,-4 4-10,-5 4 13,-5 3 16,-4 5 40,-1 5 29,0 2-6,0 0-61,0 0-18,0 6-1,0 9-10,0 3-1,2-2-4,4-2 2,4-1 10,-1-8-14,3-2 11,1-3 5,3 0 2,3 0-10,-1-7 16,3-8-6,-1-5 0,0-5 3,-1-6-8,-1-3 10,-1-7-4,-4-4 36,-4-5-35,-3-1 20,-1 4-17,-5 5 2,0 9 41,0 5-19,-8 4-4,0 7 26,-2 4-46,3 7 5,4 2-10,0 4-16,1 0 15,2 15-30,-1 19 8,1 11 7,0 12 22,0 5-6,0 0 0,0-2 9,6-9 0,1-9-9,3-9 1,-2-4-6,-2-7 10,2-4-5,-1-4 0,-1-4-5,-2-2-1,2-3 6,0-3-11,3-2 6,2 0-26,-2-5 18,0-15 11,-2-3-28,-4-2 23,-3 2-18,0 2 25,0 10 5,0 4 1,0 4 62,0 3-15,-2 0-36,2 0 1,0 0-18,0 0-31,5 0-12,10-3-13,9-3 33,-2-2-60,0 3-15,-3-3 67,-5 3-28,-5 4-3,-4-1-35,-4 2-158</inkml:trace>
  <inkml:trace contextRef="#ctx0" brushRef="#br0" timeOffset="40120.8262">9098 3605 178,'0'0'875,"0"0"-875,0 0-14,0 0 14,0 0-11,0 0 8,-2 8-28,2-7-9,0-1-151,-3 0-113</inkml:trace>
  <inkml:trace contextRef="#ctx0" brushRef="#br0" timeOffset="41412.1466">10106 3277 474,'0'0'51,"0"0"-51,0 0 3,0 0 3,-11 92-6,11-65 12,0 0 27,2-1-35,4-3 20,-1-5-24,2-2 5,3-4-1,1-3-4,-2-4-29,6-5-4,-2 0-19,5-3 52,3-12 1,-2-5 1,2-1 29,-6 0-27,0-4 51,-7 4 24,-5 3-18,0 5 24,-3 8-29,0 4-9,0 1 30,0 0-77,0 8-23,0 13-25,0 6 14,0 0 16,3-6-5,7-1 10,0-7 1,1-1 5,4-5 7,-6-2 9,-2-5-7,3 0 29,3 0-4,3-13 6,-1-10-4,4-3-20,-5-1 6,-1-3-15,-7 5 13,-3-2-1,-3 1-12,0 5 7,0 3-21,-8 7-60,0 5-158</inkml:trace>
  <inkml:trace contextRef="#ctx0" brushRef="#br0" timeOffset="41607.0701">10572 3420 745,'0'0'5,"0"0"-5,0 0 46,0 0-40,0 0-12,0 0 3,8 17-125,-6-17-142</inkml:trace>
  <inkml:trace contextRef="#ctx0" brushRef="#br0" timeOffset="42373.0269">10961 3437 406,'0'0'175,"0"0"-148,0 0-22,0 0 88,0 0-49,0 0 1,1 20 21,7-15-44,4-3-19,0 1 13,1-3-5,5 0-5,1 0-1,1-5 2,-1-11 10,3-4-8,-3-5 3,0-2-6,-4-5 1,-2-4-7,-2 1 0,-7-1-3,-2 3-6,-2 6 9,0 1-1,-15 8-6,-3 6-8,0 5 15,-3 7-2,5 0 8,-1 0-14,1 1 8,4 10 0,6-1-3,6-2-9,0-1-17,6-1 16,13-1 4,4 0 9,4-5 3,2 0 6,1 0 3,2 0-7,-6 0-5,0 3 0,-7 5 4,-1 5-4,-7 3 0,-1 5 0,-6 3 0,-2 5 6,-2-1-6,0-4 0,0 1 3,0-6-1,0-2-2,0 1 0,0-5 3,0 1 6,0-1-9,0-4 0,0 4 3,4-3-8,4-1 5,7-4-30,1-4-84,2-1-106,3 0-258</inkml:trace>
  <inkml:trace contextRef="#ctx0" brushRef="#br0" timeOffset="42554.0228">11561 3432 1008,'0'0'39,"0"0"-32,0 0 44,0 0-51,0 0-35,0 0-15,0 6-124,0-6-240</inkml:trace>
  <inkml:trace contextRef="#ctx0" brushRef="#br0" timeOffset="42988.0208">11978 3017 747,'0'0'67,"0"0"-30,0 0-9,0 0 25,-1-81-24,1 76-15,0 5 17,-2 0-21,1 0 32,-1 5-42,-1 19 0,2 13-14,-5 13 16,0 1-2,0 2 0,0-3 5,1-1-8,1 1 6,0-8-3,4-3 0,0-9 3,0-5-4,0-4 1,8-6-6,0-4-1,4-4 7,3-6-9,0-1 5,9 0-46,-1 0-9,-3-12-97,-2-6-105</inkml:trace>
  <inkml:trace contextRef="#ctx0" brushRef="#br0" timeOffset="43222.0067">11762 3219 615,'0'0'54,"0"0"-54,0 0-70,0 0 70,0 0 14,85 0-4,-55 0 24,1-2 8,3 0-35,1-2-5,2-2-4,1 0-19,-4 0-255</inkml:trace>
  <inkml:trace contextRef="#ctx0" brushRef="#br0" timeOffset="43414.5613">12187 3338 879,'0'0'47,"0"0"-30,0 0-21,0 0 4,0 0 0,0 0-4,11 6-42,-10-4-90,-1 1-55,0-3-309</inkml:trace>
  <inkml:trace contextRef="#ctx0" brushRef="#br0" timeOffset="47961.3215">13454 3272 475,'0'0'12,"0"0"-12,0 0-2,0 0 2,0 0 3,0 0 12,0 0 36,91 19-37,-67-19 28,0 0-7,1-5-25,0-5 19,-1-2-26,-3-1 0,-1 0 0,-1 0-2,-6-1-1,-1 2 0,-6-1 1,-4 0-1,-2-2 6,0 2 4,-2 1 6,-13 0-11,-4 4 13,-10-1-18,-3 6-33,-5 1 27,1 2 6,3 0 0,3 13-8,5 8 11,2 7-3,4 5 0,5 6 9,4 2-7,7 0 12,3-5-6,0-4 0,19-9-8,8-4 0,6-7 0,4-6 3,4-6-14,-1 0 11,-1 0-37,-8-11-90,-1-2-247</inkml:trace>
  <inkml:trace contextRef="#ctx0" brushRef="#br0" timeOffset="48574.1003">14068 3166 414,'0'0'102,"0"0"-82,0 0 66,0 0 25,0 0-46,0 0 48,-17-30-56,8 30-36,-6 0-14,-3 22-7,-4 13-1,-2 8 0,1 2 1,4-6-4,5-8 4,4-5 0,7-7-7,3-4-25,0-4 19,3-6-33,15-5-43,6 0 36,3-5 32,3-15 3,-2-4 7,-4-3-38,-5-1 49,-7 5-3,-6 5 6,0 6 60,-5 7 40,-1 4 17,0 1-33,0 0-72,0 1-15,0 17-21,0 6 6,0 3 4,0-1-14,0-5-24,0-1-19,0-2-93,2-6 7,4-5-133</inkml:trace>
  <inkml:trace contextRef="#ctx0" brushRef="#br0" timeOffset="49296.0225">14504 3194 641,'0'0'56,"0"0"10,0 0 41,0 0-93,0 0-1,0 0-13,-79 32 4,61-9 4,0 2-8,3 1 0,5-3-1,7-2-1,3-5-12,2-6-24,15 0-23,4-9 55,2-1-12,2 0 18,2-3-14,-2-12 13,0-4 1,0-7-1,-2-3-11,0-4 11,-1-3 1,-4 2 0,-6-1 15,-5 3-7,-5 1 82,-2 0-80,0 2 1,-2 0 11,-4 6-22,-1 7 0,3 7 2,-1 6 1,2 1-6,2 2 2,-1 0-49,1 14 19,-1 18 3,-1 11 28,0 3 50,1 3-22,2-3-16,0-2-12,0-3 10,0-8-6,0-6-4,2-7 0,2-7 0,0-5-1,-1-5-4,-2-3-3,5 0-42,4-9 19,4-22 30,5-8 1,-1 2-5,-2 5 1,-3 12 4,-3 13 68,-4 4-18,1 3 1,4 0-51,5 15 0,1 9-5,-1 6 6,-2 3-1,-3 1 0,-2-5 0,-1-3-9,1-3 9,-3-7-19,3-2 3,1-4-78,3-7-31,3-3-180</inkml:trace>
  <inkml:trace contextRef="#ctx0" brushRef="#br0" timeOffset="50473.0285">16247 2837 358,'0'0'180,"0"0"-122,0 0-12,0 0-7,0 0-28,0 0 26,1 58 45,1-25-62,-1 1 37,1 3-42,-2-1-1,0-1 4,0-2-14,0-2-4,0 0 0,0-5-4,0 2-9,0-7 11,3 1-41,1-2-5,2-7-79,-3-2-70,3-10-98</inkml:trace>
  <inkml:trace contextRef="#ctx0" brushRef="#br0" timeOffset="51100.9849">16295 2791 437,'0'0'156,"0"0"-65,0 0 47,0 0-68,0 0-15,0 0-48,3-66-7,7 55 5,5 1-5,4 2 0,4 2 0,2 6-6,2 0 4,4 0 2,-4 13 0,-2 6-9,-6 5 7,-9 3 0,-9 5 0,-1 2-19,-19 1 19,-12-2 2,-5-4 0,0-5 3,6-8-1,8-5-2,11-6 0,7-4 8,4-1-16,0 0 8,7 0-21,15 0 20,4 0-24,4 0 25,-2 1-1,1 11-1,-4 3-4,0 5 6,-1 1 0,-7 2 12,-3-2-5,-6-2 22,-4-1-9,-4 0-10,0 0 14,-1 0-9,-20 2 3,-3-2 9,-6-3-21,-4 0-6,4-8 0,5-2-55,2-3 15,4-2-156,4 0-119</inkml:trace>
  <inkml:trace contextRef="#ctx0" brushRef="#br0" timeOffset="51807.0205">16981 2800 794,'0'0'57,"0"0"-6,0 0-46,0 0 24,0 0-28,0 0 18,0-22-35,0 38 16,-1 11 0,1 10 3,-2 3 1,-3-1 3,2-4 0,2-2-1,-2-3 10,0-5-10,-3-4-5,-3 2 1,2-3 0,-1-4-2,0-4 0,4-6 4,3-4-6,1-2 2,0 0 0,0 0 23,0-12-21,5-11-4,8-7-3,2-6-20,4-6 11,-1 0-8,-3 0 22,-1 3-5,0 3 10,-2 1-5,0 4 10,-3 9 5,-1 2 20,0 7-17,0 2-18,1 6 4,1 3-4,4 2-2,5 5 1,2 18-14,3 12 13,-4 6 2,-4 4 0,-9 0 38,-3-3-36,-4-3 10,0-4-12,0-2 7,0-3-5,-5 0-2,2 0 0,0-4 0,-3-5-32,0-3-3,-2-9-14,-1-3-90,2-6-93</inkml:trace>
  <inkml:trace contextRef="#ctx0" brushRef="#br0" timeOffset="52001.0103">16996 3023 559,'0'0'243,"0"0"-243,0 0-15,0 0 11,88-23 4,-59 22-10,0 1 12,-6 0-4,0 0 2,1 0-42,1-3-58,1-1-204</inkml:trace>
  <inkml:trace contextRef="#ctx0" brushRef="#br0" timeOffset="52478.1922">17664 2818 204,'0'0'226,"0"0"-81,0 0-11,0 0 0,0 0-23,0 0-93,-73-81 30,48 72-48,2 3 8,-2 3-10,4 1 2,4 2 0,1 0-2,6 7-27,4 9 1,0 7 14,6 0-4,0 3 9,9 1 9,10 0 0,4-3-10,3 1 10,0-3-1,-4-1-1,1-1 1,-7 1 1,-4-2 1,-8-1 1,-4 1 22,0-4-6,-3 0 4,-9-4 14,-5 3-21,-4-2 17,-2 0-30,-2-3 4,1-4-6,0-4-8,3-1-23,-1 0-9,3-10-25,4-5-150,3-3-279</inkml:trace>
  <inkml:trace contextRef="#ctx0" brushRef="#br0" timeOffset="52870.0312">17749 2812 648,'0'0'77,"0"0"-58,0 0 0,0 0 3,0 0-22,0 0 0,78-24 2,-47 20-2,0-2 0,1-2 1,-4 4 7,0-1-1,-5 2-7,-4 0-1,-3 0-29,-6 0-182,-7-1-328</inkml:trace>
  <inkml:trace contextRef="#ctx0" brushRef="#br0" timeOffset="53083.0332">17979 2729 257,'0'0'408,"0"0"-298,0 0-51,0 0-59,0 0 0,0 0 28,-38 103-26,33-67 20,3-4-15,-1-1 1,0-1 3,-1-1-8,-1 1-3,-2-3 0,-5 0-2,1-2 1,-3-3-99,0-3-61,-1-4-23,3-5-97</inkml:trace>
  <inkml:trace contextRef="#ctx0" brushRef="#br0" timeOffset="53272.0345">17788 3170 744,'0'0'98,"0"0"-98,0 0-3,0 0 1,0 0 2,0 0 5,104-1-5,-69 1 0,1-4 0,1-3 11,3 1-13,-3 1 2,1-2-12,-4 1 1,-1 0-87,-5 2-39,-2-3-88</inkml:trace>
  <inkml:trace contextRef="#ctx0" brushRef="#br0" timeOffset="53901.6692">18665 2788 345,'0'0'92,"0"0"-21,0 0 32,0 0-63,0 0 4,-25-81 41,4 70-84,-3 4 43,-1 2 17,1 5-36,0 0-9,3 2-16,0 11 0,5 7-1,1 1-57,7 2 50,7 3-10,1 0 18,0 3-12,20-2 9,6 0 3,6-2-1,6 0 2,-1-3-1,-1-2 0,-1-2 4,-5-2 15,-8-1-16,-5-1 51,-6 1-35,-6-2-9,-5 1 18,0 0-22,0-1 2,-21 1 41,-9-2-44,-9-2 8,-7 0-13,0-6-24,-3-4-13,7 0-82,4 0-237</inkml:trace>
  <inkml:trace contextRef="#ctx0" brushRef="#br0" timeOffset="54837.0341">19981 2701 186,'0'0'453,"0"0"-389,0 0 88,0 0-56,0 0-96,0 0 16,0-3-16,0 21 0,0 8 1,3 3 5,2 5 12,-1 2 0,1-3-13,2-2 11,-1 0-16,1-5 0,3 2 0,1-4 4,0-3-4,2-3 0,-1-8 2,-3-2-6,-3-5 5,-3-1-1,1-2 26,-2 0-24,2 0 14,4 0 3,3-14-11,5-7 20,4-6-22,2-6-5,0-2 1,-3-1 3,-2-2-5,-7 7 0,-1 0 3,-6 9-6,-3 5 3,0 3-20,2 4-4,2 5-53,4 0-30,3 2-137,-2 0-154</inkml:trace>
  <inkml:trace contextRef="#ctx0" brushRef="#br0" timeOffset="55154.8719">20496 2703 442,'0'0'304,"0"0"-248,0 0-21,0 0-19,0 0-15,0 0 9,-3 83-10,2-48 48,-2-2-38,0-4 13,-2-4-20,3 0 12,1 0-8,-1-1-7,-2 5 0,-1-5 0,1-3-4,0-4-11,2-7-37,2-4-109,0-6-9,0 0-242</inkml:trace>
  <inkml:trace contextRef="#ctx0" brushRef="#br0" timeOffset="55402.8879">20547 2761 563,'0'0'109,"0"0"-23,0 0 38,-2-78-100,17 60-13,5 0-6,6 2 1,4 3-8,1 1 2,-1 3-1,0 2-3,-3 2 4,-3 5 0,-6 0-6,0 0 3,-6 0-61,-2 10-55,-4 4-49,-5 0-29,-1-1-69</inkml:trace>
  <inkml:trace contextRef="#ctx0" brushRef="#br0" timeOffset="55624.035">20621 2770 467,'0'0'161,"0"0"-161,0 0 11,0 0 16,0 0-18,0 0 26,-6 24 23,24-18-13,6-1 14,7-1-20,2 1-39,1-2 20,-4 1-20,-3 1-6,-9 1-29,-8 1-93,-8 2 1,-2 5-150,-15-4-55</inkml:trace>
  <inkml:trace contextRef="#ctx0" brushRef="#br0" timeOffset="55821.0232">20521 3017 395,'0'0'83,"0"0"-63,0 0 0,0 0 23,0 0-3,0 0-3,45 39 31,-15-38-38,1-1-13,3 0 5,2 0-17,0 0-5,-1 0 0,-1 0-13,0-5-13,-4-2-77,-5 1-83</inkml:trace>
  <inkml:trace contextRef="#ctx0" brushRef="#br0" timeOffset="56242.0232">21425 2637 75,'0'0'706,"0"0"-593,0 0-23,0 0-61,0 0-8,0 0-21,-99-36-5,64 38-3,-1 16-17,3 8 24,2 4-9,4 3 2,1 6 0,3 1 10,2 3-2,6-4 11,11-5-8,4-3-4,0-5 1,16-3 0,6-5-1,3-3 2,4-4-1,3-6 22,1-4-19,-1-1 0,4 0-3,-2 0-20,-2-9-14,-7-4-175,-5-4-158</inkml:trace>
  <inkml:trace contextRef="#ctx0" brushRef="#br0" timeOffset="56886.078">21724 2603 494,'0'0'127,"0"0"-97,0 0 9,0 0-11,0 0-19,0 0-9,79-3 90,-33 3-63,8 0 35,4 0-38,3-2-19,-3-2 3,-3 0-8,-5 2 0,-7-1-1,-13 1-111,-12 1-12,-14 1-37,-4 0-132</inkml:trace>
  <inkml:trace contextRef="#ctx0" brushRef="#br0" timeOffset="57116.0347">22008 2591 311,'0'0'119,"0"0"-82,0 0 24,0 0 18,0 0 14,-26 93-39,21-58-16,0-2 27,-1-1-63,-1-4 35,1-1-25,0 2-7,3 0-3,3 2-2,-2-1-18,2-3-8,0-6-130,11-7-80,6-6-243</inkml:trace>
  <inkml:trace contextRef="#ctx0" brushRef="#br0" timeOffset="57576.0285">22598 2651 552,'0'0'145,"0"0"-82,0 0 20,0 0-54,0 0-4,-88 47-25,66-11 0,2 3 11,1-3-11,7-3 0,3-6 0,9 1 10,0-6-13,5-1 3,18-3 0,7-7 5,6-5 5,6-6-10,-2 0 0,-3-2 10,-1-11 4,-7-4-8,-6-3 6,-3 1 33,-8-4-25,-5-2 9,-5-1-29,-2-4 8,0-2-8,-12 3 0,-9-2-22,-2 7 1,-1 6-60,4 7-58,4 7-49,6 3-9</inkml:trace>
  <inkml:trace contextRef="#ctx0" brushRef="#br0" timeOffset="57953.0392">23074 2561 680,'0'0'139,"0"0"-7,0 0-73,0 0-37,0 0-22,0 0-16,-8 65 10,-4-25 6,1 5 0,0-3 6,2-3 4,2-1-10,1-8 0,1-3 3,1-2-5,-1-6 2,4-2-13,1-5 4,0-3-53,0-5-11,3-4-55,9 0-18,-2-3 3,2-15-193</inkml:trace>
  <inkml:trace contextRef="#ctx0" brushRef="#br0" timeOffset="58421.033">23060 2600 416,'0'0'118,"0"0"28,5-87-10,1 61-34,3 5-46,7 1-52,8 2-8,-1 6 4,4 2-5,-2 4-2,-4 3 7,-2 3 0,-6 0-2,-2 3-5,-2 16 0,-8 4 6,-1 9 1,0 1 4,-19-2-4,-6-2 0,-2-5-4,-1-6-15,3-6 15,3-4 3,4-4-3,8-1 4,4-2 0,6-1 0,0 2-1,0 3 1,0 3-18,9 9 8,8 3 1,3 1 7,5 3 2,-1 0 0,0-1 31,-4 1-26,0-1 10,1 2 7,-4-1-21,1-1 22,-6-2-23,-2-1 0,-1-3-1,-3-3-12,-5-4-26,1 0-22,-2-6-104,0-4-50</inkml:trace>
  <inkml:trace contextRef="#ctx0" brushRef="#br0" timeOffset="59466.0454">24308 2862 776,'0'0'83,"0"0"-50,0 0 1,0 0-34,0 0-4,0 0-7,0-2 11,0 2-4,3-1-9,7 0-8,1-4 21,6-3 0,2 1-1,1-5-11,1 0-1,-3 0-46,-2-1 27,-7 3-1,-2 4 33,-4 1 9,-3 5 13,0 0 46,0 0-20,0 2-32,-8 13-16,-1 5-11,-3 3 11,6 0 0,3-3 11,3-2-14,0-5 3,2-2 0,8-2-5,3-5 7,4-4-2,4 0 32,6 0-27,6-3 14,-1-10-19,4-5 0,0-3-7,1-5-14,-3-2 20,-2 0-3,-7 6 4,-8 7 8,-8 8-8,-5 7 55,-4 0 13,1 0-68,4 13-8,2 10 8,3 3 6,-2-1 22,-2-6-27,0-2 5,-3-2 1,0 0 2,0-1-10,-3-3 1,0-1-12,0-4 6,0-1-49,-4-3-70,-11-2-266</inkml:trace>
  <inkml:trace contextRef="#ctx0" brushRef="#br0" timeOffset="59654.038">24636 2618 991,'0'0'28,"0"0"-18,0 0-6,0 0-8,0 0-5,0 0-27,-2-48-26,2 48-280</inkml:trace>
  <inkml:trace contextRef="#ctx0" brushRef="#br0" timeOffset="60935.0308">26350 2648 531,'0'0'113,"0"0"-27,0 0 4,0 0-19,0 0-71,0 0 9,-64-3-12,45 21 14,-2 5-11,3 4 37,0 0-33,6-1 36,6-3-40,5-2 6,1 1-5,4-4-1,14-3 0,9-1 0,4-7 13,4-3-13,0-4 0,-2 0 3,-3 0 0,-5-7-3,-4-5 0,-6-3 0,-3-3 11,-6 0-13,-3-3 2,-3 0 0,0-4 6,0-2-6,-1 2 0,-4-5-2,0 1-21,4 2 20,-1 2-16,2 4-5,0 4 13,0 6-16,6 5 12,2 6 15,4 0-36,3 3 31,3 17-3,4 7 8,2 4 18,0 1-18,-6-3 22,0-2-22,-5-6 15,-3-3-16,-2-4 1,-3-8 0,-2-1-1,-3-2 7,1-3-6,-1 3 0,2-3 8,-1 0-8,6 0 8,4-16-4,2-5 6,7-3-2,-5 1-8,4 4 0,-1 5 4,-3 5-4,0 3 14,-2 6-11,2 0-6,-3 2-5,3 16 8,-3 3-5,-5 1 6,2 1-2,-1-2 1,1-2 0,-2-1 2,2-1-2,3-3 0,-1-1-1,2-2-28,-3-2-11,-4-1-122,3-6-99</inkml:trace>
  <inkml:trace contextRef="#ctx0" brushRef="#br0" timeOffset="70819.0451">28405 2569 486,'0'0'129,"0"0"-43,0 0 38,0 0-66,0 0-8,0 0-14,0 0-3,0 0 27,0-3-56,0-2 18,0 0-11,0 1 4,-3 0-16,-5-1 1,1-1-9,-7 3-1,1 0-16,-6 0 15,-5 3-1,-2 0-6,-5 0 9,-1 1 0,-3 11 2,8 3 1,-2 3-26,7 6 26,6 2-6,4 0-25,6-1 24,6-2-28,0-2-28,1-3 64,14-3-39,2-3 22,-1-5 18,2 0 0,0-4 0,3-3 4,-2 0 0,-2 0 16,1-2-10,1-9 1,-3-2 16,1-2 5,-1-3 5,-1 0-1,0-2-20,0-2 2,-3-1-8,-1-1-6,-1 0 0,-4 0 8,0-4 12,-3 0-17,0-2-1,0 0 1,-2 1 0,2-1-3,-3 1 0,0 1 2,0 1-5,0 3 3,1 0 0,1 3 2,-2 3 9,0 3-11,0 2 22,0 7-22,0 2 32,0 1-25,0 3-4,0-1 20,0 1-9,0 0-9,0 0 1,0 0 7,0 4-24,0 21 11,0 16 0,0 16-5,-2 5 7,2 0-4,0-6 2,5-7 0,7-8-3,4-6 3,2-7 0,5-7-2,2-4 2,2-7 0,0-4-2,0-1-6,4-5 1,5 0 7,-1 0 0,1 0-1,-4-6-1,-4-9 0,-4-5-1,-5-1 3,-4 0 4,-6 1-2,-3 5 14,-4 2 17,-2 4-32,0 3 23,0 4 4,0 2-27,0 0 16,0 0-17,0 8-25,0 10 10,-2 6-9,2 0 22,0-4-4,0-2-13,3-5 16,6 1-10,2-5-24,6 0 2,3-3-63,4-6-102,-2 0-314</inkml:trace>
  <inkml:trace contextRef="#ctx0" brushRef="#br0" timeOffset="71015.8939">28949 2359 833,'0'0'5,"0"0"65,0 0-16,0 0-47,0 0-7,0 0-6,-16-22-36,16 22-131,0 0-263</inkml:trace>
  <inkml:trace contextRef="#ctx0" brushRef="#br0" timeOffset="71801.0499">29341 2618 205,'0'0'309,"0"0"-228,0 0-3,0 0 3,0 0-19,0 0-52,2-57 27,-7 52 29,-3 2-50,-6 0 14,-2 3-30,-4 0 0,-3 6-2,-3 11-21,4 2 16,-1 1-5,7 1-2,5-2 4,5 1 10,6-2 0,0-4-6,0-1-24,2-2-5,9-2 7,5-4-26,2-2 36,6-3 4,6 0 14,-4 0-4,1-10 3,-6-1 1,-5 0 9,-5-1 25,-5 4 71,-4 2-39,-2 5-22,0 1 14,0 0-50,0 0 1,0 0-9,0 15-31,0 5 27,5 1 4,1-2-1,5-2-11,4-4-23,0-2 11,7-3-12,3-4-94,2-4 3,0 0-189</inkml:trace>
  <inkml:trace contextRef="#ctx0" brushRef="#br0" timeOffset="72740.0441">30040 2650 470,'0'0'103,"0"0"-61,0 0 60,0 0-24,0 0-49,0 0 19,-82-56-48,56 53 9,0 3-9,-3 0 2,-2 6-13,3 12 11,-1 1 0,4 2-1,7-1-32,3-2 12,9-1-7,3-3-6,2-4 26,1-1 0,0-3 8,4-2-8,15-2 0,5-2 8,7 0 0,10 0 2,4-12-10,1-2 9,-3-4-1,-7 1 1,-7 0 12,-9 3 5,-5 6 46,-11 4 5,-4 4 27,0 0-40,0 0-36,0 8-20,0 16 0,0 6-1,0 6 1,-3 0 0,-7 2 0,0-1 3,-5 4-3,-3-3 0,-3-2 10,-3-6-10,0-1 0,-4-4 4,-1-1-2,4-3-2,1-4 0,9-8 0,4-3 8,6-3-8,5-3 0,0 1 1,0-1 19,0-3-15,6-19 17,13-12-22,10-3-2,10-7 0,7-2 2,6 2-16,2 5 5,-4 7-12,-5 8-4,-9 8 10,-4 2-82,-4 3-29,-3 3-130</inkml:trace>
  <inkml:trace contextRef="#ctx0" brushRef="#br0" timeOffset="73765.0549">30546 2553 383,'0'0'86,"0"0"-13,0 0-22,-85 30 15,62-8-43,5 0-15,2 2 35,2-2-42,4-2 6,6-3-7,4-2 19,0 0-19,3-5 0,16 0 1,5-6-9,2-2-7,1-2 14,1 0-6,-3 0 1,0-9 4,-4-5 2,-1-3 0,0-2 2,-4-2 0,-5-3-2,-6-2 0,-5 2 13,0 2-13,-6 1 14,-11 1-11,1 3 20,3 5-19,6 3-4,6 3 11,1 0-3,0 0-16,18 3-14,3 3 22,6 0-18,1 0 18,0 7 0,-1 9 0,-5-1-6,-2 0 5,-5 0 1,-2 0 0,0-1 26,-2-1-16,0 0 1,-4-2-11,-3-2 12,-1-1-5,-1-5-1,-2 0-4,0-3 17,1 0-14,1 0-5,-2 0 19,3 0-17,3 0 50,3-3-11,6-12-23,5-3-6,3-1-12,1 4-4,-5 8 4,-5 3-8,-3 2 8,-4 2 0,2 0-2,-2 0-9,5 10-6,-2 6 17,2 2 0,-3 1 2,-1 1-2,-2 2 0,2-1 5,-3 0 9,1 0-12,-1-3-4,2 0-16,2-4-72,0-5-38,3-4-91,4-5-143</inkml:trace>
  <inkml:trace contextRef="#ctx0" brushRef="#br0" timeOffset="74519.044">31456 2592 441,'0'0'94,"0"0"-40,0 0 47,0 0 38,0 0-67,0 0-27,-15-10-27,2 10-7,-4 0-16,-7 6 5,3 9 0,2 1-10,1 2 8,6-1-4,1-2-3,4-3-34,3-3 16,4 0-48,0-4 11,1-2-11,14-3-73,1 0 102,5 0-69,-4 0-68,-1-8 27,-4 1 156,-5 2 181,-1 2-3,-4 2-4,-2 1-36,0 0-43,0 0-68,0 0-18,3 0-9,-2 1-19,5 8 3,2 1 13,4-5 3,3 0 0,3-4 4,2-1-3,5 0-1,0 0 0,3-9-3,2-6-50,0-3 21,-2-4 17,-1-4-2,-2-4 15,-2-5 4,-1-4 15,-3 0 50,-2 0-6,-5 1 34,-5 2-10,-5 2-43,-2 3 16,0 6-45,0 4-11,0 6 15,-3 5-4,1 5-15,1 5 2,-1 0-11,-5 2 3,-8 30-19,-7 18 27,0 13-15,2 3 18,2-4-3,9-9 0,6-7-3,3-6-11,0-6 14,4-2-40,13-5-16,5-6-116,5-5-6,3-8-159</inkml:trace>
  <inkml:trace contextRef="#ctx0" brushRef="#br0" timeOffset="103200.0809">30825 2644 93,'0'0'143,"0"0"-106,0 0 27,0 0-17,0 0-30,0 0 10,0 0-27,10-2 2,-10 2 2,0 0 1,0 0-5,0 0 0,0 0 3,0-1 3,0 1-2,0 0-4,0 0 3,0 0 7,0 0-10,0 0 0,0 0 1,0 0 1,0 0-1,0 0-1,0 0 0,0 0 0,0 0 0,0 0 0,0 0 0,0 0 0,0 0 1,0 0-1,0 0 0,0 0 0,0 0 0,0 0 0,0 0 0,0 0-5,0 0 9,0 0-4,0 0 0,0 0-3,0 0 3,0 0 0,0 0 4,0 0 2,0 0-2,0 0-2,0 0 4,0 0 6,0 0-5,0 0-6,0 0 2,0 0 17,0 0-19,0 0-1,0 0 0,0 0 8,-3 0-9,0 7 1,-1 0 0,1 3 1,-1-4 0,3 1-1,-1-2 0,-2-1 0,3 2-2,-1-1 2,1 1 0,-1-2 1,1-1-1,1 0 0,-2-1-2,1 1 9,-1 2-7,1-3 0,-1 4 1,1-3 14,-1 1-14,1-1 6,1 0 6,0-1-6,0 0 6,0-1 3,-2 1-14,1 1 8,-1 0-8,1 2-2,-1-2 0,2-1 13,-1 1-13,1-1 0,0 1 1,0 0 10,-3 0-10,0 0-1,3-2 7,-3 2 3,3-1 2,0-1-11,0 1 0,0-2 19,0 0-17,-3 0 15,3 0-4,0 0-1,0 0-13,0 0 0,0 0-4,0 0-5,0 0-54,0 0-46,0-2-142</inkml:trace>
  <inkml:trace contextRef="#ctx0" brushRef="#br0" timeOffset="104158.076">32337 2826 665,'0'0'141,"0"0"-138,0 0 7,0 0 13,0 0-23,0 0-18,-1 0-4,1 0-84,-6 1-92</inkml:trace>
  <inkml:trace contextRef="#ctx0" brushRef="#br0" timeOffset="111659.0844">7535 5157 217,'0'0'146,"0"0"-144,0 0-4,0 0 15,0 0-8,0 0-5,81 12 1,-59-12 44,1-5-11,-4-3-25,-1-3 1,1-2-7,-4-1 7,0-1-10,-3 0-26,-4 0-31,-4 0-1,-4 1 17,0 2 23,0 2 18,-1-1 26,-5 2 6,4 5-1,1 2 32,1 1-19,0 1-9,0 0-35,0 3-2,10 10 2,5 7 29,5 1 2,0 2 9,1 1-20,-1-5 1,-4-1 15,2-4-18,-8-4 11,-5-1-15,-2-1 5,-2 1 5,-1 0-14,0 1 28,-6 7 7,-10-3-41,-2-1 3,0-1-7,5-6-106,-2-4-52,7-2-300</inkml:trace>
  <inkml:trace contextRef="#ctx0" brushRef="#br0" timeOffset="111889.0785">8250 5112 974,'0'0'44,"0"0"-42,0 0 6,0 0-7,0 0-2,0 0-34,0 10-52,0-8-46,0-2-93,6 0-95</inkml:trace>
  <inkml:trace contextRef="#ctx0" brushRef="#br0" timeOffset="112231.0817">8556 4678 449,'0'0'150,"0"0"-83,0 0-17,0 0 18,0 0-26,0 0 14,-2-41-17,2 41-21,-1 0 5,-1 0-18,1 15-9,-2 18 4,-1 15 0,1 11 0,1 2 6,1 1-1,1-7 16,0-6-20,0-8-1,0-8 0,13-5 1,0-4-15,7-5 10,1 0-32,4-7-1,0-6-85,5-5 27,-3-1-2,1 0-46,-4-15 104</inkml:trace>
  <inkml:trace contextRef="#ctx0" brushRef="#br0" timeOffset="112506.0659">8384 4951 369,'0'0'14,"0"0"-7,84-9 78,-45 0-31,4 2-1,0-1-4,2 0-46,-2 3 20,-1 2-23,-6-1 12,-5 4-19,-2 0 7,-7 0-121,-6 7-253</inkml:trace>
  <inkml:trace contextRef="#ctx0" brushRef="#br0" timeOffset="112672.0811">8969 5040 515,'0'0'186,"0"0"-180,0 0 34,0 0-7,0 0-26,0 0-7,9 20-4,-8-15 2,-1 0-106,0-4-234</inkml:trace>
  <inkml:trace contextRef="#ctx0" brushRef="#br0" timeOffset="114022.0963">10202 4900 347,'0'0'73,"0"0"-65,0 0 23,0 0 8,0 0-18,0 0 27,28 34-35,-22-30 11,7-4 41,-2 0-54,5 0 13,1-2 10,3-11-32,1-5 19,-1-2-21,-3-1 0,-3 0-3,-4 1 9,-2 4-6,-5 2 0,-2 3 7,-1 5-3,0 2-4,0 3 2,0-1 23,0 2-15,0 0-10,0 13-14,0 15 0,0 6 11,-1 2 3,-1 0 0,2-4-2,0-7 6,0-2-7,0-8 3,3-3-3,2-3 2,1-2 1,-3-6 0,4 0-5,1-1-10,2 0 14,6-10-1,0-10 4,4-7-3,-3-3 1,2 0 0,0 1 1,-3 5-1,1 6 0,-3 5 0,-1 5 3,-1 7-7,0 1 4,3 0 0,2 10 1,-1 7 7,-1 1-4,0-2 0,-5 2 2,-4-1 13,1 0-13,-5-4-2,-1 0 16,1 0-19,-2-3 6,0-1-7,0-4 6,0-4-9,0-1 3,0 0 0,3-4 15,2-19-14,2-11-2,3-7-1,5 0-2,3 5-4,0 9 9,-2 11-1,-3 8 0,0 6 1,-1 2-1,4 0 3,1 10 6,-1 4 46,-4 3-34,-3-2-16,1 3 0,-2-1-1,2 1-5,2 0 1,-3 0-2,3 0-13,-2-1 11,-2-1-17,1-4-14,-3-3-48,4-4-9,-2-5-85,-2 0-135</inkml:trace>
  <inkml:trace contextRef="#ctx0" brushRef="#br0" timeOffset="114242.1442">10573 4626 977,'0'0'0,"0"0"-35,0 0 31,0 0-5,0 0-90,0 0-161,-3-5-191</inkml:trace>
  <inkml:trace contextRef="#ctx0" brushRef="#br0" timeOffset="115953.797">12416 4652 307,'0'0'323,"0"0"-251,0 0 42,0 0-65,0 0-31,0 0-18,-69 1-5,50 19-2,0 5 7,3 6 0,3 0-8,1 2 10,7 0-2,5 0 0,0-4-10,5-4 5,10-5 5,1-4 0,2-3-14,-3-6 14,1-4 0,-2-3-3,5 0 14,2 0-11,2-15 0,3-4 1,0-7-11,-4-2 10,-4-3 0,-8 3-5,-7 0 4,-3 3 1,0 1 0,-7 5 2,-6 3 0,0 5-2,0 6 0,6 0 0,2 5-20,2 0 17,2 5-24,1 13 17,0 1-5,0 1 15,0-5-3,3-2 1,9-5-10,4-2 12,2-5 3,3-1 0,3 0 11,2-7-6,3-12-2,-1-4-3,-2-1 12,-2-1-6,-8 3 9,-4 2-16,-6 5 38,-3 7-11,1 5 17,-4 3-3,0 0-38,0 0 8,0 0-13,0 11-23,0 10 22,0 8-12,0-1 13,0 3 0,0-4 2,0 0-8,5-4 6,4-2 0,1-3 1,2-5-1,0-4 0,1-1-2,1-7-11,1-1 7,3 0 1,2-9 5,-1-7-4,-2-7 7,6-2-3,-5-4 0,-2 1-5,-2 0-3,-7 6 8,0 3 0,-4 9-3,-3 6 18,0 2-15,0 2 44,0 0-25,0 0-19,0 6-25,0 11 8,0 4-2,0-1 19,0-2 0,5-4-1,4-1-2,0-5-1,4-1 4,-1-2 0,1-3-4,3-2 13,0 0-9,2-4 0,3-10 9,-1-3-7,-3-1-2,-2-3 3,-5 0 1,-5-1-2,-4-4-2,-1 4 0,0-4 1,-1 3 3,-13 4-4,-3 2 0,0 5 35,2 3-32,9 3-6,0 2-12,5 2-12,1-1 23,0 1-76,0 1 31,12 1 44,7 0-12,-1 0 12,9 0 2,3 3 5,0 8-2,-1 2 7,-2-1 1,-5 6 44,-5 5-33,-5 4 33,-5 3-23,-5 3-18,-2 1 35,0-3-31,0-1-7,-6-2-1,-1 0 4,4-6-14,1-1 3,2-5-29,0-8-5,5-8-44,17 0-127,3-21-209</inkml:trace>
  <inkml:trace contextRef="#ctx0" brushRef="#br0" timeOffset="118511.0717">14761 4623 435,'0'0'54,"0"0"-42,0 0-2,0 0-9,0 0 6,0 0 36,18 14-23,-12-12 21,1 3-16,2-2-17,-2 2 15,3-2-22,-3 1-1,6-3 14,-2 1-9,4-2 13,1 0 18,0 0-25,1-2 20,1-5-23,-3-2-6,0-3 6,0 1-1,-2-1-7,-2-2 0,-4 1 9,-1 0-4,-2-2-3,-1-2 0,-3-2-2,0-2-8,0 3 3,0 1-1,0 3 3,-1 6-5,-8-2 8,2 3 0,-6-1-6,0 3 9,0 5-6,-5 0-1,7 0-6,-1 10 2,1 10 3,3 8-6,0 5 1,5 2 5,3-1 5,0-1-3,0-4 3,8-5-5,9-6 5,3-3 0,4-5 0,3-2 1,3-3-1,1-5 0,3 0 5,4 0-7,1-11 2,1-2 0,-4-4 0,-8-1 1,-7-1-1,-2-4 0,-5 2 1,1-2-4,-6 2 3,-2 4 0,-1-1 3,-2 2 6,-2 1 24,-1 1-5,3 2-27,-3 2 10,1 4-10,-1-2-1,2 7 0,0-1-4,7 2 4,4 0-13,5 0 11,1 9-5,2 5 7,-1-1 0,-1 6 20,-3-3-15,1 2 9,-3 3-14,-3-1 7,0-2 6,-6 0-13,-3 2 10,-3-4 3,0 0-5,-3-1-8,-9-2 0,-4-3 3,-1-1 3,2-2-1,3-2-4,4-3 5,6-2 4,0 0-17,2 0 7,0-15-54,2-5 47,14-4-13,2-10 14,11-4 0,2-1-1,-3 0 7,1 7 0,-4 3 0,-4 8 28,-3 3 14,-4 8-12,-4 5-19,-6 4-2,-4 1-9,0 0 0,0 0-18,0 18 14,0 7 6,-7 9-2,-6-2 11,2 3 0,0-3-10,4-5-1,5-5 4,2-2-11,0-5 7,9 0 0,8-3-5,5-3-13,5-5 3,4-4-91,4 0-19,-1 0-123</inkml:trace>
  <inkml:trace contextRef="#ctx0" brushRef="#br0" timeOffset="119882.0923">16105 4414 328,'0'0'133,"0"0"-55,0 0 29,0 0-90,0 0-10,-89 9-7,69 9 1,2 6-1,0 5 0,5 3 0,3 2-1,5-6 3,4-3-2,1-4 0,1-5 12,15-4-12,3-4 0,1-5 1,2-3 9,5 0-6,0-6-4,3-12 0,0-2 9,-8-1-10,-2 0 1,-10-1 0,-4 1 20,-4 2-14,0 4 11,-2 6 31,0 6-1,0 3 19,0 0-66,0 0-20,0 15-49,0 5 19,0 2 49,0 1-1,5-4-5,-1-2 6,3-4 1,2-3 0,4-6-8,0-3 8,7-1 0,2 0-3,1-11-6,2-9 5,0-6 4,-3-1 0,-2 3-8,-2 3 17,-6 9-5,0 5 50,-3 5-50,1 2 16,5 0-20,-4 8 0,2 3 32,-6 3-30,-2-2 1,-2-2-3,-2 3 6,1-6-4,-2 2 5,0-4-7,0-1 16,0 2-13,0-2-3,0-2 0,0-2 5,1 0-18,7-9 13,2-15 0,1-9-10,-1 0 1,0 3 7,0 3-5,0 10 14,3 2-3,1 6-4,5 8 4,-2 1-10,1 0 5,-2 9 1,-4 6-7,-5 0 14,1 1 9,-4 2-13,-1 0-2,-1-3 10,-2-2-2,0-2-9,0-6 0,0 3 8,0-6-4,0 0-2,0-2 1,0 0 29,0 0-30,0-9 26,3-15-15,0-5-7,6-2-12,4 1 3,2 7 3,1 5-11,2 7 4,2 4 4,-5 7 3,3 0-15,-5 0 7,2 6 6,-2 6 2,2 6-8,-3 2 9,-3 0-1,1 3 0,0-3 1,-1 1 9,2-4-9,0-1-1,-2-6 2,0-2 7,0-3-9,-3-2 0,1-3-27,0 0-9,0-3-57,0-8-130</inkml:trace>
  <inkml:trace contextRef="#ctx0" brushRef="#br0" timeOffset="120631.0844">17327 4120 10,'0'0'639,"0"0"-571,0 0 21,0 0 17,0 0-80,0 0-17,0-1-9,-2 31-10,-5 13 10,3 5 1,1 8 4,1-3 2,2 0 2,0 3-9,0-3 0,0-3 3,0-3-3,0-5 0,0 0 0,2-3-1,-1-1 2,-1-3-1,0-6 0,0-3 2,0-5-7,0-4 5,0-7-12,0-4 6,0-4-129,12-2-32,3-9-38</inkml:trace>
  <inkml:trace contextRef="#ctx0" brushRef="#br0" timeOffset="121584.0684">17325 4585 288,'0'0'30,"0"0"18,42-83-1,-21 58 29,0 4-3,1 1-29,-1 7 23,-4 5-13,-4 3 22,-4 5-34,2 0-30,3 8 30,-2 10-22,2 5-10,-5 1-4,-6-2-3,-3 1-3,0 0 0,0-2 5,-12-2-2,-8 1-3,-2-7 2,1 1-2,2-7-12,3-5 12,6-2 0,4 0-18,5 0 11,1-6-26,0 0-15,0 2 44,0-1-31,14 2 30,5-2-2,7 3 1,3-1 2,4-2 4,1 0 0,2-2-4,0-4 12,0-2-8,2-5 0,-4-3 3,-1-4-4,-3-1 2,2-5-1,-4-5 7,2-1 5,-4-3-12,-6 0 0,-1 0 6,-8 1 22,-3 2 0,-7 2 15,-1 1-2,0 0-37,-4 4 14,-7 0-2,0 3-6,1 4-5,1 7-5,1 7-5,1 9-4,-5 0-29,-3 12 8,-3 18-8,-2 12 32,3 8 0,4 4 6,7-1 0,4-4-6,2-2 5,0-3 1,9-1 0,6-2 2,0-2-6,1-4 4,0-5 0,1-7-1,1-4 4,0-5-4,1-8 1,1-3 0,2-3 21,5 0-18,0-4 2,3-15 5,-2-3-1,-3-7-9,-3-6 0,-3-1-10,-7 2 7,-5 5 3,-6 4 0,-1 8 23,0 8 7,-1 4 12,-9 4-4,1 1-35,-7 9-6,-3 16-30,3 12 24,4 0-2,7 1-9,5-7 18,0-2-6,13-6-9,10-8 10,1-2-25,4-7 1,2-1-24,-1-4-72,-5-1-161</inkml:trace>
  <inkml:trace contextRef="#ctx0" brushRef="#br0" timeOffset="124340.0835">12800 5955 214,'0'0'409,"0"0"-346,0 0-9,0 0-5,0 0 8,0 0-42,0 0-13,5 37 28,-2 0-12,-2 2 6,-1 4 8,0-2-24,0-3 15,0-2-20,0-2-2,0 0 2,0-1-2,-7-5-2,0-2-8,1-2-35,3-6 33,0-5-25,3-5 31,0-6-12,0-2-110,1 0 53,10-12-16,-1-7-291</inkml:trace>
  <inkml:trace contextRef="#ctx0" brushRef="#br0" timeOffset="124698.0847">12732 5934 181,'0'0'25,"0"-78"17,0 40 47,0 2-41,13 5 37,-2 2-41,2 9 4,-4 7 14,3 4-31,4 3 1,4 3 23,8 3-26,5 0 30,4 19-21,-1 13-25,-2 5 28,-7 4-34,-10-2-5,-9-3 7,-8-4-7,0-5-2,-13-6 0,-5 0 7,-3-3 4,2-1-9,-2 1-1,2-5-2,1-5-15,6-4-57,3-4-128,0 0-204</inkml:trace>
  <inkml:trace contextRef="#ctx0" brushRef="#br0" timeOffset="125290.9019">13497 5711 609,'0'0'98,"0"0"-26,0 0 52,0 0-55,0 0-28,0 0-16,0-27-15,0 28-19,0 22 9,-10 22-15,-2 17 13,0 7 2,3 7 0,6-3-4,3-3 6,0-5-2,4-1 0,10-8 2,4-7-7,4-4 5,5-9-10,0-5-23,8-4-84,0-8-70,1-7-184</inkml:trace>
  <inkml:trace contextRef="#ctx0" brushRef="#br0" timeOffset="125978.1114">14218 5765 495,'0'0'167,"0"0"-102,0 0-1,0 0-20,0 0-34,0 0-3,-3 82-7,3-21 57,4 8-45,-1 2 3,-1-3-15,-2-3 7,0-8-3,0-6-3,0-4-1,0-8 0,0-6-8,0-3-19,0-6-41,0-2-61,0-4-10,0-8-5,1-9 87</inkml:trace>
  <inkml:trace contextRef="#ctx0" brushRef="#br0" timeOffset="126690.0939">14791 5872 407,'0'0'73,"0"0"43,0 0 30,0 0-96,0 0-18,0 0-32,-53 57 1,39-15 3,4 7 0,6-4-1,4 0-2,0-6 5,3-9-10,14-6 4,5-4-3,5-6-3,-1-6 10,6-3-4,1-5 0,3 0 11,-1-12-11,1-12 0,-1-2 7,-7-2-7,-6-3 2,-4 3-2,-7-1 11,-7-1-4,-2 3 2,-2 4 53,0 5-35,0 8 16,0 4-23,0 4 8,0 2-10,0 2-18,-3 22-29,1 12 4,1 7 25,1-3-4,0-4 7,0-7-3,9-4 0,7 0-11,4-4-16,2-5 13,3-1-65,2-7-47,-2-8-109</inkml:trace>
  <inkml:trace contextRef="#ctx0" brushRef="#br0" timeOffset="128398.0995">15617 6181 482,'0'0'274,"0"0"-225,0 0 7,0 0-25,0 0-8,0 0-19,0 71-4,-3-42 0,0 1 17,-1-5-15,-1-1-2,5-5 0,-1 1-7,1-4 2,0-2-18,0-2-44,0-4 22,0-2-46,1-4 0,7-2-63,2 0-113</inkml:trace>
  <inkml:trace contextRef="#ctx0" brushRef="#br0" timeOffset="129091.0862">15780 5747 620,'0'0'86,"0"0"-62,0 0 3,0 0-27,0 0-4,0 0 3,43 22 2,-12-6 1,5 2 16,5-2-2,3 2 5,0-1-15,-1-2-6,-6-1 0,-3-2 5,-4-1-6,-5-3 1,-6 3 0,-6-4 1,-4 1 5,-5 0-6,-2-1 0,-2 5 6,0 6 7,-14 5 5,-13 5 8,-5 4-6,-6-2-14,-2 0-6,1-1 0,2 1-74,0-1-22,5-3 8,8-2 64,10-7-85,11-8-136</inkml:trace>
  <inkml:trace contextRef="#ctx0" brushRef="#br0" timeOffset="129554.0961">16514 5463 475,'0'0'147,"0"0"-84,0 0 7,0 0-28,0 0-42,0 0 0,22 81 16,-7-27-13,2 5 50,0 1-28,1-3-8,3-1 5,3-3-15,-1-1-7,-4 1 0,-5-5 6,-4-2 11,-7-4-8,-3-3 1,-3-3 5,-20 2-3,-9-2-9,-4-2-3,-4-1-26,2-2 3,1-9-96,-2-4-196</inkml:trace>
  <inkml:trace contextRef="#ctx0" brushRef="#br0" timeOffset="130169.5267">17654 5833 708,'0'0'100,"0"0"-63,0 0 7,0 0-6,0 0-38,0 0 0,0 0-3,98-14 9,-56 9-7,-2-3 1,-4 3-3,-6 4-5,-5 1-57,-7 0-116,-12 0-190</inkml:trace>
  <inkml:trace contextRef="#ctx0" brushRef="#br0" timeOffset="130366.5143">17670 6041 505,'0'0'95,"0"0"-95,0 0 10,0 0 10,0 0 39,112 30-46,-69-30 4,1 0-11,-1-6-6,0-5-40,-2 4-52,-3 0-60</inkml:trace>
  <inkml:trace contextRef="#ctx0" brushRef="#br0" timeOffset="131180.8689">19101 5364 607,'0'0'158,"0"0"-130,0 0-27,0 0 25,0 0-20,0 89 12,0-43 11,0 2-23,-3 5 6,0 0-12,-2-4 11,2-4-4,-1-1-7,-3-2 0,2-3-2,-1-3-43,3-2-49,-1-5-18,4 2-22,0-7-43,0-5 50,6-10 82</inkml:trace>
  <inkml:trace contextRef="#ctx0" brushRef="#br0" timeOffset="131595.0955">19810 5458 672,'0'0'120,"0"0"-50,0 0-33,0 0-29,0 0-8,-50 110 0,17-51 5,-2 4-4,-1-2 16,-3-6 2,0-5-11,-2 1-12,-3 2 4,-5 0 0,1 3 3,4-3-3,6-5-2,12-9-2,7-6-52,6-9 0,4-6-5,6-5-21,3-9 23,0-4-109,17 0-56</inkml:trace>
  <inkml:trace contextRef="#ctx0" brushRef="#br0" timeOffset="132279.1107">19898 5886 630,'0'0'172,"0"0"-149,0 0 68,0 0-72,0 0-17,0 0-2,34-46 0,-21 41-1,1 0 1,0 2 0,3 2-6,4 1 6,0 0 0,1 9-2,-4 6 4,-4 3-3,-8 1 1,-6 4-11,0-2 2,-11 1 2,-16-1-1,-2 0 6,-1-3-25,3-2 17,9-5 10,8-7-2,5-3-8,5-1 10,0 0-22,0 0-13,18 0-36,4 0 71,-1 0-3,1 0-1,-4 0-4,-1 9 10,-1 5-2,-4 1 36,-3 5-10,0 1 31,-3 4-12,-5 1-31,-1-2 55,0-3-65,0-3 11,-16 0 36,-5-3-38,-7 2 16,-7-3-29,0-3 4,-1-3-12,2-5-6,1-3-14,6 0-17,2 0-171,4-9-80</inkml:trace>
  <inkml:trace contextRef="#ctx0" brushRef="#br0" timeOffset="136446.9912">22245 5535 238,'0'0'176,"0"0"-110,0 0 34,0 0-29,0 0-55,0 0 2,16-6-15,-4 3-1,6 0 5,0 0 3,2 0-10,1 0 0,0 1 2,2 1-4,2 1 2,5-3 0,4 0-4,2-1 7,0 1-3,-2 1 0,-8 0-9,-9 2 7,-8 0-62,-7 0-6,-2 0-67,0 0-74</inkml:trace>
  <inkml:trace contextRef="#ctx0" brushRef="#br0" timeOffset="137073.1013">22292 5682 441,'0'0'217,"0"0"-169,0 0-33,0 0 41,0 0-44,0 0-5,50 0 11,-22 0-8,9 0-1,2 0 2,1 0-5,-1-1-9,-4-2 3,-7 0-14,-7 3-1,-7 0-34,-6 0 7,-4 0 7,-2 0-39,-2 0 5,0 0-125,0 0-106</inkml:trace>
  <inkml:trace contextRef="#ctx0" brushRef="#br0" timeOffset="137390.1025">22273 5811 244,'0'0'51,"0"0"55,0 0-11,0 0-29,0 0-7,0 0-17,80 26-26,-44-26 36,6 0-43,1 0-4,-6 0-5,-4 0-8,-6 0-23,-6-1 5,-4 0-45,-3-1-32,-2 1-128</inkml:trace>
  <inkml:trace contextRef="#ctx0" brushRef="#br0" timeOffset="139097.1007">24063 5696 675,'0'0'54,"0"0"-49,0 0 79,0 0-84,0 0 7,0 0-8,7 57 2,-5-31 19,-1 1 12,-1 0-26,0-4 4,0-1-10,0-3 5,0-2-13,0-3-4,0-4-28,0-2-29,3-5-76,7-3-134</inkml:trace>
  <inkml:trace contextRef="#ctx0" brushRef="#br0" timeOffset="139356.1268">24254 5696 621,'0'0'66,"0"0"-50,0 0-27,0 0 15,0 0-4,0 0 43,4 104-32,-4-72 34,-7-7-23,0-1-11,-1-1 12,1-2-23,-2 0 0,3-3-1,-2 0-39,1-1-32,4-5-48,-3-3-168</inkml:trace>
  <inkml:trace contextRef="#ctx0" brushRef="#br0" timeOffset="141470.1043">23599 5288 294,'0'0'112,"0"0"-16,0 0 8,0 0-85,0 0-5,0 0-10,-39-30 12,33 29-18,3 1 2,2 0 0,-1 0-4,2 0-7,-1 0-16,1 0-19,0 0-31,0 0 21,0 0-52,3 0 29,3 0 62,0 0-204</inkml:trace>
  <inkml:trace contextRef="#ctx0" brushRef="#br0" timeOffset="175373.1304">23029 5053 428,'0'0'158,"0"0"-138,0 0 66,0 0-3,0 0-60,0 0 40,5 0-17,-5 0-15,0 0 28,0 0-52,0 0 13,0 0-18,0 0 9,0 0-2,-14 0-9,-5 0-28,-5 0 24,-3 0-47,2 0 23,4 0 4,3 0-27,4 0 43,4 0-28,4 0 18,5 0 11,1 0-8,0 0 7,0 0 5,0 0 1,0 0 2,0 0 8,0 0 5,0 0 3,0 0-14,0 0-2,0 0 0,0 0 1,1 4-13,4 6 12,2 6 0,-1 12 55,-2 4-39,1 9 16,-4 3-13,-1 3-15,0-1 22,0-2-22,0 0-2,0-5 2,0-4 1,0-3-5,0-4 0,0-6 1,2-2-4,3-5 3,-1-3 0,2 0-3,1 2 3,4 2 0,2 4-1,2-5 5,1-2-6,3-2 2,0-5 0,6-2-7,3-4-8,5 0-11,5-6-79,-3-13-110,1-7-353</inkml:trace>
  <inkml:trace contextRef="#ctx0" brushRef="#br0" timeOffset="176116.149">23255 5288 636,'0'0'66,"0"0"-66,0 0-9,0 0 3,0 0 6,0 0 0,-2 10 8,8-8 1,3 0-6,0-1 35,0-1-27,4 0 39,2 0-26,6-9-12,-1-3 9,3-3-13,0 0-8,-4-3 0,-1-3 8,0-1 1,-5-3-8,-2 0 1,-2 1 4,-6 0-5,-2 1-1,-1-1 0,0 1 9,0 2-9,-6 0 0,-6 3 0,0 4-1,2 3-30,-2 3 20,1 5-3,0 2 0,0 1 7,-1 0 7,-3 0 0,0 8-10,-1 9 8,2 7-1,1 9 3,4 8-9,5 6 1,2 0 11,2 1-3,0-6 3,5-5 2,5-5-5,5-2 0,0-5 2,4 0-6,0-1 4,3-3 0,1 1-1,1-1-21,0 0 12,-6 0 8,0-6-75,-3-4 31,0-5-5,1-6-80,1 0-47</inkml:trace>
  <inkml:trace contextRef="#ctx0" brushRef="#br0" timeOffset="176887.1278">23733 4921 695,'0'0'45,"0"0"-45,0 0 1,0 0-9,0 0 8,0 0 0,53-16 0,-31 9 0,-1 1 0,-2 2 0,2-2 3,-2-2-6,0 2 3,-3 0 0,-6 3-2,-5 3 2,-4 0 0,-1 0 0,0 0-10,0 0 8,0 0-13,0 0 0,0 3 14,-6 11-13,-1 5 14,-4 9 0,0 1 5,1 5-5,3 5 0,-2 1 0,6 7 5,2 3 0,1 0-5,0 0 55,0 0-11,0-2 3,0-4-39,1-2 12,2-5 25,0-9-42,-3-1 13,0-6 9,0 3-24,0-1 23,0-1-18,0 1-3,0-5 8,0-2 0,0 0-11,-6-3 0,-1-1 5,-2 0 10,-6 1-5,-3-6 5,-2 2-7,1-2-1,0-2-13,-1 1 6,2-6-46,-3 0-1,-2 0-119,-3 0-48</inkml:trace>
  <inkml:trace contextRef="#ctx0" brushRef="#br0" timeOffset="179301.1326">12818 7680 458,'0'0'97,"0"0"-41,0 0 8,0 0-21,0 0 15,0 0-43,0 0-9,8 7 28,-2 14-34,0 8 80,1 6-61,2 4-10,3 5 9,-4-1-18,1 2 2,-2 1-1,-4-3 3,0 1-8,-3-7 1,1-2-43,2-7 13,0-5-45,3-3-3,-3-5-21,-1-3-219</inkml:trace>
  <inkml:trace contextRef="#ctx0" brushRef="#br0" timeOffset="179756.8671">12812 7668 384,'0'0'69,"0"0"-29,0 0-22,2-99 24,7 76-5,3 0-14,1 2 3,3 3-2,0 2-10,4 4 45,1 6-56,-1 6 5,7 0 10,1 7-18,-1 17 53,-4 5-43,-7 4-9,-9 1 8,-5-3-5,-2-1-4,0-3 0,-14-3 4,-5 0-4,-1-3 7,-1-3-5,-1-3-2,5-4-3,3-5-15,5-3-27,3-2-38,1-1 14,4 0-139</inkml:trace>
  <inkml:trace contextRef="#ctx0" brushRef="#br0" timeOffset="180284.1324">13740 7352 473,'0'0'51,"0"0"-41,0 0 35,0 0 26,0 0-50,0 0 33,5-38 16,-5 56-57,-12 17-3,-4 17 1,-1 15-11,2 8 8,6 5-5,5-2 27,4-7-20,0-9-9,13-5 2,8-8 4,4 6-7,2 2 0,1-1 1,2 1-5,2-11 4,0-4 0,3-7-5,1-11-51,0-9-13,7-12-38,-3-3-92</inkml:trace>
  <inkml:trace contextRef="#ctx0" brushRef="#br0" timeOffset="180997.1386">14476 7340 602,'0'0'92,"0"0"1,0 0-11,0 0-54,0 0 0,0 0-28,0 3 0,0 22-8,6 16 27,3 15-16,0 7-3,0 0 3,1-6 18,2-7-21,-1-9 0,-2-3 1,-1-3 6,-3-3-7,-2 0 0,0-4-8,-3 0-3,1-2-5,1-5 8,1-5-2,7-8-196,2-8-20,6 0-50</inkml:trace>
  <inkml:trace contextRef="#ctx0" brushRef="#br0" timeOffset="181710.1417">14892 7456 581,'0'0'83,"0"0"-50,0 0 24,0 0-47,0 0-2,0 0-16,-46 79 8,41-35 0,5 1 0,0 0-1,0-7-2,9-5 3,9-6 0,3-6-4,5-6 9,-1-4-5,3-4 0,-1-4-23,0-3 16,-2 0 3,-2-5 4,-1-12-1,-1-4 6,-5-5-5,-2 2 0,-4-3 5,-2-2-1,0 1 3,-5-1 21,-1 1 0,-2-1-25,0 0 27,0 3 6,0-1-25,-2 8 26,-5 6-35,4 3 2,0 9 33,2 1-36,-1 0 18,1 0-19,-2 17-20,1 16 16,1 11 4,1 2 0,0-1-3,0-7 4,4-7-1,10-5 0,5-5-9,0-3 3,1-1-61,-1-2 18,-1-3-30,-6-3-92,-1-6-180</inkml:trace>
  <inkml:trace contextRef="#ctx0" brushRef="#br0" timeOffset="182353.9246">15541 7752 716,'0'0'114,"0"0"-23,0 0-11,0 0-78,0 0 19,0 0-21,34-57 0,-14 48 2,2 5 1,2 2-6,0 2-1,-3 2-6,-2 13 6,-7 6 4,-5 3 0,-7 7-3,0 2 6,-8 1-6,-9-4 0,-4-5-27,5-7 21,6-4 6,1-4 3,5-4-4,4-3 2,0-1-13,0-2-22,11 0-28,10 0 64,1 0-9,4-5 10,2-2 0,0-1 2,4-2-2,-4 2 0,2-2-39,-2-1-24,1 2-67,-4-1-96,-3 2-124</inkml:trace>
  <inkml:trace contextRef="#ctx0" brushRef="#br0" timeOffset="182886.1219">15992 7350 692,'0'0'40,"0"0"-11,0 0-29,0 0 2,0 0-2,0 0-16,21-4 0,4 4 15,2 3 1,-2 3 0,2 3 1,0-1-1,3-1 10,1 0-7,2-2-3,0-2 0,-3 3 6,-4-2-8,-3 4 2,-7 1 0,-2 2-1,-7 0 1,-4 3 0,-3 3 15,0 4-9,-12 3 51,-12 5-27,-6 2-15,-4 3-8,1 4-5,0 0-2,7 0 0,2-7-40,6-2-31,3-7-68,4-4-140</inkml:trace>
  <inkml:trace contextRef="#ctx0" brushRef="#br0" timeOffset="183383.1346">16517 7123 673,'0'0'57,"0"0"-57,0 0 0,0 0 0,0 0-15,0 0 11,43 38 8,-15 2-4,5 7 78,-2 4-25,-2 5-7,-1-2-20,-8 6-20,-4 1 21,-10 0-7,-4 2-4,-2-3 0,-8-1-14,-14-5-2,-7-1 0,-2-5-14,1-4 7,-1-2-29,3-4-61,-2-5-96,-2-8-433</inkml:trace>
  <inkml:trace contextRef="#ctx0" brushRef="#br0" timeOffset="184152.1239">17900 7469 618,'0'0'40,"0"0"-24,0 0-13,0 0-3,0 0 7,0 0-1,104-4-6,-63-5 0,-3 1 0,0 2-12,-7 0-38,-9 6-162</inkml:trace>
  <inkml:trace contextRef="#ctx0" brushRef="#br0" timeOffset="184355.1272">17906 7665 648,'0'0'55,"0"0"-54,0 0 1,0 0-2,0 0 3,0 0 7,90 27 1,-43-32-11,4-10-8,-2 0-5,-7-1-115,-4-1-145</inkml:trace>
  <inkml:trace contextRef="#ctx0" brushRef="#br0" timeOffset="184947.1316">18598 7150 408,'0'0'97,"0"0"30,0 0-79,0 0 19,0 0-34,40-80-21,-16 68 8,5 3-15,-4 4-4,2 5-1,-6 0 16,-2 10-16,-5 14 26,-7 10-20,-7 7 7,0 6-8,-19 2-5,-5-2 0,-1-5-6,3-7-3,6-8 9,7-5 0,4-5-12,5-3 10,0-2 2,0-3-2,7-2-3,9-4 5,13-3 26,10 0 11,8-13-13,8-8-17,2 0-7,-8-2 0,-6 5-20,-8 5 20,-9 0-51,-9 6-35,-1-1-34,-7 4-206</inkml:trace>
  <inkml:trace contextRef="#ctx0" brushRef="#br0" timeOffset="185607.138">19424 7275 475,'0'0'147,"0"0"-109,0 0 74,0 0-21,0 0-16,0 0-75,-13 49 2,-8 0 14,-14 8-11,-3 3-5,1 1 6,1-6 16,6-4-19,0 0-3,1 1 1,-1-4-1,1-1 5,4-7-5,0-5 0,4-5-15,3-5 7,6-2-6,4-6-18,8-7-20,0-7-132,2-3-92</inkml:trace>
  <inkml:trace contextRef="#ctx0" brushRef="#br0" timeOffset="186290.1396">19556 7692 777,'0'0'98,"0"0"-84,0 0-13,0 0-1,0 0 0,0 0 1,43-47-3,-29 38 2,-2 3 0,1 2 2,2 1 12,4 0-14,5 0 0,0 3 3,1 0-3,-1 0 0,-7 0 2,-4 7-10,-8 3 8,-5 6 0,0 2-5,-16 4 13,-12 4-16,-7-2 8,3-1 0,5-7-1,8-4 4,8-4-3,3-2 0,6 0-11,2-1 7,0-1-25,15-1-43,6-2 62,6 2-21,0 2 31,1 3 0,-1-1 11,-7 1 27,-3-1 9,-4 2 12,-5 0 1,-1 3-40,-3 0 12,-4 2-7,0 2-22,-5 4 30,-22 2-25,-9 4-4,-9-3-8,-4 1 2,-4-3-20,2-8-59,0-4-175,1-9-242</inkml:trace>
  <inkml:trace contextRef="#ctx0" brushRef="#br0" timeOffset="191365.7842">22310 7079 528,'0'0'80,"0"0"-16,0 0-2,0 0 12,0 0-63,0 0-5,0 0 30,43-13-31,-17 7 2,6-2-7,4 1 9,5-3-12,2 2 3,0-3 0,1 2-4,-1 1-28,-5 2-47,-6 4-58,-11 2-154</inkml:trace>
  <inkml:trace contextRef="#ctx0" brushRef="#br0" timeOffset="191638.4633">22424 7155 442,'0'0'157,"0"0"-154,0 0 18,0 0-20,0 0 11,0 0-9,38 16 3,-6-15 46,3 1-33,1-2-3,-3 0-16,-3 0-8,-8 0 1,-2 0-75,-7 5-90,-6 1-69</inkml:trace>
  <inkml:trace contextRef="#ctx0" brushRef="#br0" timeOffset="191912.4452">22333 7451 352,'0'0'62,"0"0"-48,0 0 13,0 0 29,0 0 23,86 2-47,-49-2 16,5 0-22,0-2-10,-2-6-11,-1 2-5,-5 1-23,-4 2-49,-9 0-98,-6 1-168</inkml:trace>
  <inkml:trace contextRef="#ctx0" brushRef="#br0" timeOffset="193187.1429">23780 6678 157,'0'0'606,"0"0"-525,0 0-68,0 0 80,0 0-57,0 0-28,-6-5 4,-18 5-12,-6 2-29,-6 11 18,0-1-53,5-5 41,3 3-47,5-7-8,7-2 40,3-1-37,6 0 46,3 0 23,2 0 8,2 0-2,0 0 35,0 0-23,0 0 43,0 0-35,0 0 6,0 0-20,0 0 9,0 6-30,3 15 30,5 18-15,0 12 64,-3 11-52,-3 6 3,-2-3-14,0 3 18,0 0-18,-12 2 3,-2-1-4,1-7 23,6-11-20,4-7-3,3-10 0,0-6 0,3-6-4,8-2 4,3-4 0,4-4 2,-2-4 2,7-4-4,3-4 0,7 0-14,6 0 8,5-12-132,0-4-89</inkml:trace>
  <inkml:trace contextRef="#ctx0" brushRef="#br0" timeOffset="193967.9767">24081 7107 360,'0'0'82,"0"0"-68,0 0 18,0 0 35,0 0 17,0 0-49,61 18 46,-37-18-32,3-3-42,1-10 13,5-2-20,-4-1 2,-1-2 4,-1-3-2,-3-4-4,-4-4 0,-3-4 10,-2-1-10,-8 0 0,-4 1 0,-3 1 3,0 0 3,0 0-6,-13 1 0,-8 3 0,-1 2 0,-2 3 0,0 7 4,1 7 4,6 6-1,1 3-7,0 2 0,0 19-13,-4 13 9,2 15 4,0 15 0,6 6-5,4 4 17,3-4-12,5-8 2,0-5 17,13 0-12,9-3-7,3-5 1,2-3-1,2-10 0,0-7-4,-1-8-23,0-8-78,1-5 31,-5-8-24,3 0-201</inkml:trace>
  <inkml:trace contextRef="#ctx0" brushRef="#br0" timeOffset="196060.1591">24822 6527 489,'0'0'67,"0"0"-6,0 0 7,0 0-28,0 0-8,0 0-18,14-4-13,1 4 4,10-4 13,8 1-17,4-1-1,2-1 2,0 1 2,-11 3-3,-4-3-1,-9 4 0,-9-1 5,-3 1-9,-3 0 4,0 0 0,0 0-16,0 5-1,0 3 17,0 5-10,0 0 12,0 5-2,0 5 0,0 4 0,-2 9 21,-2 7-17,-2 10 3,-4 12 11,1 6-4,1 4-7,2-1-7,0-2 0,5-4-1,1-9 5,0-7-4,0-8 0,0-8 5,0-3-8,-6-6 3,-3-3 0,-6-3 27,-2-4-23,-6-2 23,-9-2 7,-4-2-25,-4-5 4,-1-5-12,2-1 2,4 0 41,5-6-41,7-9-3,6-3 0,8 2-58,9-4-105,0 4-313</inkml:trace>
  <inkml:trace contextRef="#ctx0" brushRef="#br0" timeOffset="197395.1589">25473 7421 489,'0'0'113,"0"0"-21,0 0 15,0 0-53,0 0-37,0 0-17,5-42 0,11 33-4,3 1 4,11 0 0,2 3 0,-3 2 3,-2 3-3,-11 0 0,1 1 0,-7 13-19,-2 5 29,-2 4-10,-6 0 12,0 1 4,0-2-14,-9-2-2,-6 1 11,-3-3-9,-1-1-2,1 1 0,-2-5-6,4 2-7,6-1 13,6-4 0,1-2 0,3-2-16,0-4 10,14 0-7,17-2 5,14 0-6,6-9 4,4-7-8,-3 0-123,-5 0-124</inkml:trace>
  <inkml:trace contextRef="#ctx0" brushRef="#br0" timeOffset="197854.1524">25895 7396 665,'0'0'56,"0"0"-52,0 0 12,0 0-16,0 0 0,0 0 3,91-74 7,-76 72-6,1 2 14,0 0-1,0 8-5,-1 8-7,0 5-3,-8 0 4,-2 4 27,-5 0-32,0-1-1,-2 2 17,-13-2-11,-1 0 3,2-2-5,1-4 1,7-4-1,6-2-3,0-1-1,8-4 0,17-2 7,12-5 21,9 0 3,9-5-25,5-11-2,-3-4-4,-6 1-41,-11 2-61,-12 5-122,-10-2-245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8:59:29.3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5302 10132 200,'0'0'55,"0"0"-33,0 0-3,0 0 18,0 0-7,0 0-17,0 0-8,0 0-3,0-6 3,0 6-2,0 0 1,0 0 1,0 0-5,3 0 0,-1 0 1,1 0-2,1 0 2,0 0 1,4 0-1,2 0 12,5 0 37,2 0-37,5 0-2,5 0-1,4 0 2,5 0-12,10 0 7,-1 0-7,7 0 4,-2 0-4,2 0 2,-3 1-2,-3 1 0,-4 0 0,-5-1 1,-3-1 0,-7 2-2,-7-2 1,-5 1-2,-8 0-4,-1 2-6,-6 3-43,0 1-48,0-3-40</inkml:trace>
  <inkml:trace contextRef="#ctx0" brushRef="#br0" timeOffset="5501.2636">1912 5995 325,'0'0'84,"0"0"-38,0 0-31,0 0 10,0 0 38,0 0-26,0 0 16,0-26-24,0 26-17,-1 0 1,1 0-4,0 0-5,0 0-3,-2 0 0,-2 0-1,-5 0 0,-6 0-15,-4 8-8,-4 2 19,4-3-8,2 2 0,-5-1 0,3-1 1,-1-1 10,1-1-2,-2-2 3,9-2 1,-3 2-1,2-1-1,-2 0-1,6-1 1,-2-1 1,2 1 0,-1 1 0,4-2 0,0 0 0,1 0 0,2 0 0,-1 0 0,1 0 2,2 0-2,1 0-2,-2 0 2,2 0 0,-1 0 0,1 0 0,-2 0 0,2 0 0,0 0 0,0 0 0,0 0-1,-1 1-5,-1 7-2,-1 1 8,0 3 0,0 0 0,0 3-2,3 2 2,-3 1 0,3 1 0,0 4 2,0 1-1,0 1-1,-4 4 2,4 3-2,0 5 0,0 6 2,0 4 7,-3 5 1,0 2-1,3 0-3,-3-1 2,1-2 3,-1 2-2,2-1-7,1 4 0,-2 5 5,2 2-5,0-5 1,0-1-3,0-3 0,0-1 5,-3 2-3,2-4-3,-1-2 3,-1 4 1,-1 3-3,-2 5-1,-6 10 1,-4 0 24,-1 1 11,-2-6-24,2-1-5,-2 1 14,1 1-7,3 3-5,3-6-2,5-4-2,1 0 0,3-9-4,-2-3 5,4-7-4,1-9 0,0-6-1,0-3 1,0-4-1,0-2 2,0-4-2,0-3 3,0-4-2,0-3 0,0-2 0,0 1-1,0-1 0,0 4 0,-5 4 0,-2 1 1,-2 5 4,0 1-5,-3-3 2,5-2 0,2-2-2,1-2 1,-1 0-1,2 0 0,0 2 0,-1 0-1,4 1 1,-3 1 1,3 1-1,0-1 0,0-1 0,0-2-1,0-3-2,0 1 0,0-1-4,13 5 1,1 1 6,5-2 1,8 1 1,1-8 1,3 0 2,2-1-5,0 4 2,-3 2-1,4 4-1,-4-2 0,-2-2-74,-1-5 64,-4-1-34,-1-1-42,-1 0-36,-3-7-53</inkml:trace>
  <inkml:trace contextRef="#ctx0" brushRef="#br0" timeOffset="8958.3095">5348 5899 298,'0'0'109,"0"0"-81,0 0-8,0 0-5,0 0 1,0 0 0,0 0 6,6-2 5,-4 1-16,1-2-8,1 2 2,4-2-2,5 0-3,4 0 2,6 0-2,6 0 0,-1 3-1,3 0 1,-2 0 1,-6 0-1,-3 0 0,-2 0 0,-6 0 1,6 0-2,-5 0 0,-1 3 1,-3 0 2,-3 0-2,-3-2-6,-1-1 2,-2 2 3,0-1-1,0 1 0,0-1 2,1 3 0,-1 1 0,0 3 0,0 2-2,0 4 4,0 2-1,0 3-1,0 0 1,0 4-4,0-1 8,0 6-7,-3-2 5,-3 6-1,-3 0 0,4 1 0,0 3 7,0-1-3,2-1 7,3 1 2,-1 1-5,-1 0-3,1 0 0,-4 0 5,2-1-1,-3 3 12,-1 2-14,1 0 1,-3 0-2,1 2-5,-3 5-2,0 0 7,2-1-7,-1-1 5,5-7-3,-1 8-1,-3 3-2,2 0 36,-1 3-20,4-9-6,1 5-7,3 3 2,0 2 5,0 2 1,0-5-2,0-1 0,0-3-7,0-7 4,7-1-2,-2 6-1,-2-2-3,-3 0 2,4-3 2,-1-9-4,2-2 2,-1-3-1,-2 1-1,-1 1 0,-1-1 0,3 12 0,-3 1 3,0-1-3,0 3 1,0-11-1,0-3 1,0-1-1,2-5 0,-2-1 1,3-4-1,-2 0 0,2 5 0,-3-1 0,3 1 2,-3 3-2,1 5 0,2-3 0,-1 2 0,1-2 0,0-4 0,-3-1 3,0-1-3,3-3-2,-3-4 1,3-1 2,0-2 3,-1-1-4,-1-1-3,1-2-7,-1 0 10,1-3 0,0-2 2,0 1-5,-1-1 4,-1-1-1,0 2 8,0-2-7,0 0 0,0 2 1,0-2-2,0 0 2,0 0 3,-13 1-2,-11-1 4,-10 0-6,-8 0 0,-4 0-2,-5-6-1,-7-3-18,-3 0 6,-2-1-1,-3 2-30,-1-1-62,4 1-49,2-4-142</inkml:trace>
  <inkml:trace contextRef="#ctx0" brushRef="#br0" timeOffset="11626.0885">2199 5722 382,'0'0'120,"0"0"-103,0 0-11,0 0 9,0 0-8,0 0 20,0 0 8,0-30-10,0 30-16,0 0-9,0 0-2,0 1-2,0 16-1,4 7 4,-4 9-2,0 6 6,0 5 0,0 1-2,-4 2-1,-4-1 0,-2 1-3,1-5 5,0-4-2,6-4 0,0-2-5,0-4-52,0-5-56,3-10-88</inkml:trace>
  <inkml:trace contextRef="#ctx0" brushRef="#br0" timeOffset="12050.0545">2621 6000 403,'0'0'79,"0"0"-75,0 0 3,-37 86 40,16-51 14,0-2-34,-3 1-17,6-1 5,-4 4-13,1 0 0,-6 4 0,-1-1-1,-4 1 2,4-2-3,6-4 0,5-7-12,4-5-25,8-8-29,5-6-23,0-7-99</inkml:trace>
  <inkml:trace contextRef="#ctx0" brushRef="#br0" timeOffset="12690.0138">2585 6336 306,'0'0'76,"0"0"-64,0 0 3,0 0 44,0 0-12,0 0-35,78-65 29,-65 65-16,-2 0-24,0 0-1,-3 8-13,-2 7 2,-3 4 11,-3 4 5,0 1 1,-9-2-1,-6 0-3,2-3 2,2-6-1,1-2-2,7-5-1,1-3 1,2-3 1,0 0-2,0 0-23,0 0-1,5 0 13,8 1 8,-1 4 3,3 1 0,-3 3-4,0 2 2,1 1-3,-4 0 5,-4-3 0,1 1 0,-6 0-1,0-2 1,0 5 0,0 2 28,-8 1-5,-7-2-8,-1-4 4,2-4-13,-2-1 13,1 1-4,-4 0-13,-2 0-2,1 1-16,0 0-45,-1-5-86</inkml:trace>
  <inkml:trace contextRef="#ctx0" brushRef="#br0" timeOffset="13869.8376">3944 7527 304,'0'0'154,"0"0"-97,0 0-14,0 0-9,0 0-4,0 0 4,8-74-24,5 61-4,5 5-6,0 0 1,6 3-1,-6 3 0,3 2 1,-5 0-2,-4 4-1,-3 12-11,0 4 5,-6 6 8,-3 4 0,0 5 1,-18 1-1,0-3 0,-3 0 0,-1-4 2,1-4-2,1-2 0,1-3 0,0 0 0,10-5 0,4 1 0,5-6-2,0-1 1,0-3-10,14-2 7,2-4 4,6 0 0,1 0 0,4-1 2,4-8 0,-4 0-2,-2 3-1,-7 4-27,-1 1-91,-7 1-85</inkml:trace>
  <inkml:trace contextRef="#ctx0" brushRef="#br0" timeOffset="14283.9655">4547 7594 472,'0'0'29,"0"0"-28,0 0-2,0 0 2,-48 78 3,26-40 12,-1 4 13,-5 0-24,-3 2-1,-5 2 6,-4 3 5,1 8-13,3 2-2,5-3 0,4-6 0,8-12-2,7-9 2,1-4-5,4-2-28,1-5-38,3-4-26,3-10-179</inkml:trace>
  <inkml:trace contextRef="#ctx0" brushRef="#br0" timeOffset="14955.9227">4540 7948 365,'0'0'78,"0"0"-42,0 0 11,0 0-19,0 0 25,0 0-12,77-66-18,-63 63-16,-3 3-3,0 0-4,-2 1-12,0 14 1,-5 3 11,-2 2 6,-2 1-6,0 3 5,0-2-1,-9 3 0,-6-4 3,9-3-5,-2-5-2,5-3-5,1-5 5,2-2-23,0 0 0,0 0-2,8 4 4,6 0 13,4 4 8,0 0-1,1 2 0,-1 0 0,-3-1-1,-3 0 0,-3 0 2,-5-1 2,-4-2 3,0 0-1,0-2 3,0 2 20,-10 0 6,-11 5-2,-3 3-7,-4-2-9,-2 1-15,0-5 11,5-5-7,2 1-1,1-2-3,6-2 0,4-2-40,1-1-19,8 0-85</inkml:trace>
  <inkml:trace contextRef="#ctx0" brushRef="#br0" timeOffset="28679.4844">1611 8065 201,'0'0'145,"0"0"-93,0 0-24,0 0 6,0 0-6,0 0-10,0 0-10,0-1 5,3-1 6,-3 1 3,2-1 3,-2 2-9,0-2 2,2 1 1,0-2-2,2-2-9,4-5-6,-1 0-1,-2-1 0,5 1-1,-4-1 0,0 2 2,-1 0-2,1 2 2,-1-3-2,0 4 1,-2 2-1,0 1 0,-3 3-1,0 0 1,0 0-1,0 0-2,0 0-8,0 0 5,0 0-6,3 10 10,0 4 0,0 3 2,3 2 0,-2 2 0,1 3 0,1-1 0,-2-2 0,4 0 0,2-6 1,1-1-1,-1-4 0,5-2 1,-3-2-1,4-5 0,-2-1 0,-4 0-35,-1 0-36,-1 0-38,-4-12-161</inkml:trace>
  <inkml:trace contextRef="#ctx0" brushRef="#br0" timeOffset="28951.0384">1720 7841 389,'0'0'118,"0"0"-97,0 0-20,0 0 1,0 0-2,0 0-3,-2-1-55,2 1-68,0 2-131</inkml:trace>
  <inkml:trace contextRef="#ctx0" brushRef="#br0" timeOffset="29471.0066">2055 7703 378,'0'0'141,"0"0"-102,0 0-24,0 0 22,0 0-25,0 0-12,0 26-5,2 5 5,-2 5 7,3 3-4,-3 2 6,3 1-8,0-2 5,3 4-4,-3-3-1,3 1 3,-3-1 2,0-8-5,-2-8 1,-1-6-2,2-10 0,-2-4 3,0 0-2,0-5 2,0 0 35,0 0 43,-5-3-36,-11-13-35,4 0 1,-4-3-9,-1-1 2,2 1-2,2-2-2,-2-2-9,3 0-27,3-1-38,2-1-29,4-3-106</inkml:trace>
  <inkml:trace contextRef="#ctx0" brushRef="#br0" timeOffset="29782.9869">2123 7654 174,'0'0'350,"0"0"-266,0 0-74,0 0-6,0 0 1,0 0-4,100-41 6,-63 34-4,3 1 1,-7 3-4,-2 3-1,-4 0-1,-4 0 2,-4 2-14,-1 10-60,-12 3-133</inkml:trace>
  <inkml:trace contextRef="#ctx0" brushRef="#br0" timeOffset="30238.9632">2248 7842 309,'0'0'227,"0"0"-169,0 0-41,0 0 39,0 0-8,0 0-15,9-57-12,4 53-14,1 2-7,2 2 1,4 0-3,-1 3 0,0 11-2,-5 2 3,-2 4-3,-8 6 4,-4 5-8,0 8 7,-12 7-9,-10 0 1,-4-1-30,1-9 38,6-4 1,2-8-1,4-5 1,10-5 0,0-6 0,3-2-3,0-2-1,9-4 4,10 0 1,8 0 2,6-12 8,4-6-4,1 0-2,-4 0-3,-1 2-2,-2 2-1,-4 2-20,-3 1-70,-8 1-162</inkml:trace>
  <inkml:trace contextRef="#ctx0" brushRef="#br0" timeOffset="30574.9388">2715 7773 553,'0'0'100,"0"0"-83,0 0-13,0 0-4,0 0 1,0 0 3,-14 64 26,-2-25-2,-2 3-5,-1 6-5,-5 4-5,-1 4-9,-5-3-3,6-2 8,-3-4-8,2 1-1,2 0 0,4-4-2,1-5-35,6-9 14,3-6-51,6-7-14,3-7-73,0-7-260</inkml:trace>
  <inkml:trace contextRef="#ctx0" brushRef="#br0" timeOffset="31230.8951">2618 8242 469,'0'0'118,"0"0"-75,0 0 7,0 0 15,0 0-25,0 0-6,21-67-16,-12 55-13,0 0 3,1 5-4,-1 2-3,0 3-1,3 2-1,-3 0 0,3 2 2,-2 7-4,-2 3-2,-4 3-6,-4 2-8,0 3-5,-1 2 15,-11-1 2,-3-3 6,4-5 2,3-2-1,3-3 0,2-3-15,3 0-23,0-2-3,0 2 4,3-1 33,10 2 2,-2 0 0,1 3 2,-2 1 0,-2 1-1,-2 7-1,0 2 2,-2 1-2,-1 2 2,-3-7 7,0 4 5,0-2 16,0-2-3,-7-1 4,-4 2 16,-5 1-10,-8-1 2,-1-1-32,-4-3 32,1-2-27,4-3-5,3-6-5,5-2-5,4 0-29,2-2-65,2-18-118</inkml:trace>
  <inkml:trace contextRef="#ctx0" brushRef="#br0" timeOffset="32174.837">3665 6315 436,'0'0'131,"0"0"-96,0 0 0,0 0 18,0 0 4,0 0-29,-1 0-15,1 0-7,0 0-6,12 0 0,10 0 0,5 0 1,1 0-1,-1 0 0,-2 0-3,-2 0-24,-4 0-59,-5 0-35,-4 0-132</inkml:trace>
  <inkml:trace contextRef="#ctx0" brushRef="#br0" timeOffset="32694.8079">4079 6382 423,'0'0'35,"0"0"-33,0 0-2,0 0 21,0 0 6,0 0-4,53-10 6,-45 2-12,2-1-7,-4 0-9,-4 2 6,-1-2-1,1 0 3,-1 0 8,-1 3-3,0 1-2,0 2 1,0 2-2,0 1-3,0 0-6,0 0-2,0 0-12,0 12 4,0 4 6,0 2 1,3 0 1,2-1 2,3-2-2,0-3 0,4 0 1,1-3-1,-1 0-5,3-3-37,-1 0-5,-2-4-78,1-2-104</inkml:trace>
  <inkml:trace contextRef="#ctx0" brushRef="#br0" timeOffset="32926.7898">4180 6133 558,'0'0'77,"0"0"-12,0 0-35,0 0 7,0 0-11,0 0-25,-13-18-1,13 18-71,0 3-53,3 8 4,4 2-134</inkml:trace>
  <inkml:trace contextRef="#ctx0" brushRef="#br0" timeOffset="33430.7568">4562 6027 249,'0'0'227,"0"0"-167,0 0-55,0 0-4,0 0-1,0 0 0,3 68 9,-3-23 25,0 2 2,0-2-23,0-4-2,0-7 0,0-4-9,-3-7 0,3-2 2,0-6-3,0-4 1,0-3 4,0-3-5,0-2 2,0-3-2,0 0 1,-3 0 35,-3 0 35,-2 0-24,-5-1-32,-2-8-13,-1 0-2,2-3-1,-2-2 8,4 0-8,4 0-25,0-3-32,5 0-38,3-2-41,0-2-154</inkml:trace>
  <inkml:trace contextRef="#ctx0" brushRef="#br0" timeOffset="33742.7393">4647 5942 644,'0'0'89,"0"0"-51,0 0-3,0 0-2,0 0-13,0 0-14,39-32-2,-11 23-4,2 3 0,1 1 0,1 2-1,-1 2 1,3 1-2,2 0-22,0 0-33,-9 0-29,-2 1-20,-12 8-111</inkml:trace>
  <inkml:trace contextRef="#ctx0" brushRef="#br0" timeOffset="34231.777">4763 6129 528,'0'0'81,"0"0"-49,0 0 31,0 0 22,0 0-40,0 0-27,20-45-9,-7 38-4,-1 2-5,1 5 0,-2 0 0,3 0-1,-1 7 0,-3 7-1,-2 4 0,-8 5-6,0 4-10,0 2 3,-9-1-1,-5 1-1,-2-5 9,2-3-26,0-2 22,3-6 12,5-3-2,3-4-1,3-3 3,0-1-3,0-1 2,0 1 1,0-2-4,3 0 4,17 0 4,5 0 2,8-3 1,0-8 1,3-2-8,-1-2-11,4 0-48,-2-2-109</inkml:trace>
  <inkml:trace contextRef="#ctx0" brushRef="#br0" timeOffset="34615.7523">5268 6000 467,'0'0'151,"0"0"-125,0 0-26,0 0 0,0 0-26,0 0 26,-24 72 28,6-34 0,-6 3 1,-4 1 2,-5 0-11,-3 2 3,0-2-2,-2 1 0,2 0-19,1-3 3,1-2-5,4-5-5,3-2-55,5-2 0,4-8-4,12-6-146,4-8 89</inkml:trace>
  <inkml:trace contextRef="#ctx0" brushRef="#br0" timeOffset="35351.7057">5211 6441 565,'0'0'99,"0"0"-75,0 0-4,0 0 25,0 0-2,0 0-20,5-54-7,6 45-6,1 0-10,-1 3 1,4 1-1,-3 2 0,1 3 0,-4 0-3,-1 0-6,-1 5-12,-4 8-11,-3 4-22,0 1 23,-2 3 4,-14 0 11,-3 0 14,2-3 2,-2-2 0,7-3 2,3-3-2,3-2 0,3-2-7,3 0 5,0-2-11,0-1 12,3 2-1,10 0 2,-1-1 0,3 4 0,-3-1 0,-1 2 0,-3 2 0,-3-1-1,1-1 2,-3 0-2,2 1 1,-4-2 0,-1 0 1,0-2 0,0 1 28,0 3-29,-6 0 11,-9 5 36,-9 3-8,-1 0-23,-5-1-10,5-3 12,-2-6-4,6 0-12,0-2-2,0-2-7,5-1-55,1-3-21,3 0-101</inkml:trace>
  <inkml:trace contextRef="#ctx0" brushRef="#br0" timeOffset="84903.5754">7615 9571 170,'0'0'49,"0"0"-23,0 0-5,0 0 31,0 0 7,0 0-16,80 0-10,-63 0-23,2 0 1,5 1 17,-1 4 12,3-1-23,1-1 4,6 0 0,0 0-2,5-1-9,4-1-6,7-1-4,5 0 12,3 0-10,1-6 15,-3-3-15,-7-2 1,-2 2-1,-7 0-2,-6 3 2,-8 2-1,-4 1-2,-9 2-2,-6 1-37,1 0-31,-7 0-43,0 0-74</inkml:trace>
  <inkml:trace contextRef="#ctx0" brushRef="#br0" timeOffset="85519.9531">7535 9673 198,'0'0'50,"0"0"-11,0 0 14,0 0 3,0 0-31,0 0-17,27-14 0,-27 14-5,3-1-1,0 1 3,-1-2 4,1 1-6,0-1-3,-2 1 0,1 1 3,-2-2-3,0 2 0,0 0 3,0 0-1,0 0-1,0 0-1,0 0-2,0 0-19,0 0-60,0-1-66</inkml:trace>
  <inkml:trace contextRef="#ctx0" brushRef="#br0" timeOffset="86351.9004">7535 9673 155,'44'-38'56,"-44"35"-55,0 0 7,0 0 42,0 0 18,0 0-27,0 1-10,0 1 8,0 1 11,0 0 0,0-1-22,0 1-8,0 0 0,0 0-13,3 0-7,3 0-6,5 2 6,5 11 0,0 2 0,2 3 2,3 1-1,1 3-1,2 0 0,0-1 1,3-1 1,-2-1-2,5 1 0,0-3 0,-2-3 0,6 0 0,-2-2 1,-4-2-1,-1 1 0,-6-2 4,-2-1-4,-6-1-4,-5-1 4,-5 0 0,-3-3-15,0 0 8,0-2 4,0 1 3,0-2-1,0 1 1,0-1 5,-6 0-1,-4 2 1,-4 1-1,-2 0-4,-4 2-2,-2 2 2,-6 4 1,-5 4-1,-3 1-5,-7 6-3,1 0 2,-1-1-17,1 2-5,3-1-12,5-1 8,1 2 21,0 4 8,-4 3-22,-5 4-9,6 0-28,5-9 60,9-7 1,10-5 1,4-5 2,5 0 10,3 0-2,0-4-2,0 1-4,5 2 0,8 2 15,5 3 21,13-4-7,5-2 11,8-5 0,8 1 13,3 1-21,1 1-11,4-1-15,0-1-5,2-2 12,10 0 1,6-9 5,4-2-16,-3 2 3,-12 2-6,-15 0 3,-10 6-5,-11 1 0,-2 0-2,-6 0 1,-3 0-1,-4 0 0,-5 0-9,-5 3-29,-3 0-21,-3 0-23,0 2-24,-3-1-44,-14-3-186</inkml:trace>
  <inkml:trace contextRef="#ctx0" brushRef="#br0" timeOffset="88559.7641">7755 10756 397,'0'0'40,"0"0"-37,0 0-2,0 0 21,0 0 6,0 0-4,40-44-8,-34 36 1,-4 0 20,-1 1-16,1-1-7,-2 0-9,2-1-1,-2 4-2,2 0-2,-2 2 7,0 2-7,0 1-1,0 0-6,0 0 1,0 0-4,0 3-5,0 12 15,0 8 2,0 2-1,0 2 13,0 2-5,1-4 5,7-1-8,2-3 0,2-1-4,2-5 1,2-2-3,-1-2-1,4-5 1,-2-6-54,-2 0-81</inkml:trace>
  <inkml:trace contextRef="#ctx0" brushRef="#br0" timeOffset="88751.7493">7829 10501 378,'0'0'0,"0"0"-136</inkml:trace>
  <inkml:trace contextRef="#ctx0" brushRef="#br0" timeOffset="90583.6317">9244 9380 507,'0'0'85,"0"0"-57,0 0 15,0 0 13,0 0-29,0 0-15,-21-16-8,7 16 1,-3 0-1,-5 3-7,0 6 3,0 2-21,4 1-17,0-3 1,7 2 8,1-6 1,4-2 12,3-1 4,2-2 10,1 0-1,0 0 6,0 0 0,0 0 10,0 0 3,0 0-5,0 0-3,0 0-8,0 11-1,0 7-6,4 13 7,-4 16 7,0 12 6,0 6 18,-16 7-4,-2-3-2,1-6-2,3-4 4,3-6-11,9-7-9,2-5 1,0-7 5,0-4-12,5-1 0,4-2 2,1-4 0,-1-4-3,0-10-7,-1-1 0,7-7-1,3-1-40,9 0-31,2-18-100</inkml:trace>
  <inkml:trace contextRef="#ctx0" brushRef="#br0" timeOffset="91231.5938">9451 9808 224,'0'0'118,"0"0"-117,0 0 62,0 0 7,0 0-25,0 0 2,94 5-18,-64-13-12,0-3-3,-2 0-11,0-3 4,-5-1-4,-2-2-3,-7-2 5,-6-4-2,-2 1 7,-6-1-5,0-2-4,-6 0 0,-10 0-1,-2-1-2,-5-1 2,3 0 2,0 5-1,1 4 28,2 7-28,4 7-2,-1 4-17,-2 0 15,-2 19 6,-3 16-3,0 13 10,3 10 5,5 4-11,4 0 11,6-6-13,3-7 15,0-5-11,14-7 16,5-5-15,3-2 21,1-2-13,-1-5-8,3-3-7,-4-5 3,-3-4-4,-2-1 1,0-4-65,-2-1-90,-2-4-93</inkml:trace>
  <inkml:trace contextRef="#ctx0" brushRef="#br0" timeOffset="107001.0027">9838 9337 300,'0'0'122,"0"0"-98,0 0-18,0 0 9,0 0 16,0 0 10,56-34-12,-44 29-8,0 0-6,3 2-3,0 1-6,4-1-5,4-2 0,2 2-1,0 1-1,-1 1 1,-6 1 0,-3 0-2,-6 0-9,-4 0-2,-2 4-12,-2 3 2,-1-2 6,0 1 5,0 4 5,0-2 7,0 2 0,0 2 2,0 0 1,-1 3-1,-2 2 3,0 2-5,1 5 4,1 4-2,1 4 5,-2 3 1,-1 1-5,0 5 1,1-1 1,-4 2-3,1-3 5,2 0-4,1-1-1,1-2 0,-2 1-1,0 0-1,-5 8 6,-2 2-6,2 4 39,-2-1 0,4-8-33,-1 1-5,1-4 3,1-2 1,-1-4 8,3-8-4,-2-5-9,4-5 2,-3-4-1,4-5 0,-2-2-1,1-1-1,-2 0-11,-2-1 12,-2 1 13,-4 0-10,-2 0 4,2 2-2,1 0 2,0 0-7,-1-1 1,-4 1-2,-3-1 1,-6 1-6,-7 1-3,-5 0 2,-5-1 3,0-2-8,2-2-25,8-1-41,7 0-149</inkml:trace>
  <inkml:trace contextRef="#ctx0" brushRef="#br0" timeOffset="107864.9503">10205 10470 407,'0'0'43,"0"0"-41,0 0-2,0 0 3,0 0 18,0 0 1,0 0-7,75-61-9,-65 50 3,-4 2-3,-3 3-2,-2 2 3,-1 0-7,0 3 9,0 1-7,0 0 3,0 0-5,0 0-9,0 0-14,0 6 1,0 7 21,0 6 1,0-1 1,0 0 4,3 0-1,1-3 0,1-1-3,1-4-1,1-1-6,4-3 0,-1-3-21,4-3-25,-1 0-85,-2 0-36</inkml:trace>
  <inkml:trace contextRef="#ctx0" brushRef="#br0" timeOffset="108112.9334">10351 10227 500,'0'0'79,"0"0"-49,0 0-19,0 0-11,0 0-7,0 0 5,-14-7-13,11 7-73,-1 10-64</inkml:trace>
  <inkml:trace contextRef="#ctx0" brushRef="#br0" timeOffset="108576.9054">10481 10496 342,'0'0'2,"0"0"0,0 0-2,0 0 25,0 0-9,0 0 0,62-27-6,-50 18-7,-6 0 7,-1 2-9,-4-3 9,-1 1-1,0 2-9,0 1 0,0 1 0,0 4 0,0-1-5,0 2 5,0 0 4,0 0-4,0 11-13,0 8 13,0 4 2,0 1 6,0-3-7,2 0 1,4-1 0,1-5 3,0-3-5,4-2-6,2-4-48,1-4-68</inkml:trace>
  <inkml:trace contextRef="#ctx0" brushRef="#br0" timeOffset="108792.8877">10589 10278 563,'0'0'44,"0"0"-23,0 0-8,0 0-13,0 0 0,0 0-42,-19-6-66,19 6-279</inkml:trace>
  <inkml:trace contextRef="#ctx0" brushRef="#br0" timeOffset="110352.4813">11173 9850 302,'0'0'163,"0"0"-114,0 0-27,0 0 24,0 0-6,0 0-3,0 0-17,34-15 3,-19 12-18,6 0 4,4 0-9,5 1 1,4-2-3,1 3-16,-4 1-48,-3 0-13,-7 0-3,-10 0-101</inkml:trace>
  <inkml:trace contextRef="#ctx0" brushRef="#br0" timeOffset="110656.4641">11101 10011 78,'0'0'296,"0"0"-295,0 0-1,0 0 7,0 0 21,100 7 3,-64-6-10,0-1-14,-3 2-7,-2-1 6,-6 0-6,-3 1-10,-3-1-64,-5 1-44</inkml:trace>
  <inkml:trace contextRef="#ctx0" brushRef="#br0" timeOffset="111088.4379">11653 9721 459,'0'0'81,"0"0"-48,0 0-25,0 0-8,0 0-12,0 0 12,0 86 4,0-47 4,0 3-2,0-2 1,0 1-7,0-3 2,0-3-1,-3-1 9,2-4-9,-2-2-1,0-3 1,1-4-1,2-2-9,0-5-36,-1-3-77,-2-5-151</inkml:trace>
  <inkml:trace contextRef="#ctx0" brushRef="#br0" timeOffset="118224.7598">13347 9986 390,'0'0'72,"0"0"-35,0 0-15,0 0-1,0 0-16,0 0 1,0 0-6,5 0 0,0 0-1,4 0 1,3 0 4,6-2 1,4-5 2,2-1-7,0-1 0,-2-2-24,-4 3-2,-6 0-16,-4 2 25,-4 2 14,-4-1 3,0 2 0,0 0 5,0 3-1,0-2 7,0 2-6,0 0 7,0 0-12,0 0-8,0 10 1,0 6 7,0 4 0,0-2 5,0 0 0,7-3-1,-1 0-5,3-1 4,2-4-6,1-1 3,-3-3-24,1-4-22,0-2-93</inkml:trace>
  <inkml:trace contextRef="#ctx0" brushRef="#br0" timeOffset="118624.7361">13494 9680 423,'0'0'78,"0"0"-34,0 0-6,0 0 4,0 0-11,0 0-28,-7-3-3,7 3-21,0 0-97,0 0-60</inkml:trace>
  <inkml:trace contextRef="#ctx0" brushRef="#br0" timeOffset="119224.7021">13743 10067 226,'0'0'11,"0"0"-10,0 0 8,0 0 50,0 0-18,0 0 4,88 2-20,-67-2-13,-4-5-1,-4-1-10,-2-1 1,-4-2 5,2-2-4,-3-2 0,-3-4 0,-3-1-6,0 0 2,0-2-11,0 1 6,-6-1 6,-3 3-7,-1 4-7,0 4 2,-1 3 12,-1 3 12,-2 3 5,-2 0-17,2 2 3,0 11-3,3 3 0,3 5 9,3 2-1,5 2 0,0-2-8,8 0 9,11-5-7,1-1 8,4-7 15,3-1-14,-1-4 0,2-1-5,0-4-1,-2 0-4,0 0-1,-2 0-67,-4 0-54,-6 0-50</inkml:trace>
  <inkml:trace contextRef="#ctx0" brushRef="#br0" timeOffset="119536.6793">13529 10213 472,'0'0'62,"0"0"-55,0 0 7,0 0 10,0 0 4,0 0-7,0 0-21,8 0-24,-2 0-72,2 0-100</inkml:trace>
  <inkml:trace contextRef="#ctx0" brushRef="#br0" timeOffset="119776.6627">14098 10173 426,'0'0'73,"0"0"-64,0 0 41,0 0 17,0 0-21,0 0-31,3 0-9,-3 0-6,0 0-37,0 0-87,0 3-121</inkml:trace>
  <inkml:trace contextRef="#ctx0" brushRef="#br0" timeOffset="122513.2988">14946 9480 392,'0'0'47,"0"0"-32,0 0 37,0 0-11,0 0-25,0 0 35,0 0-17,-57-68-20,44 62-10,-2 3 1,-5 3-7,1 0 2,-1 0 0,0 0-3,-1 3 3,6 3-1,0 2-4,5-1 2,3 3-9,3 1-8,4 4 6,0 2 6,0 4 0,6 2-2,15 2 10,3 3 0,1 0 1,2 2 2,0 0 1,0 2 0,-2 1-2,-2-1-2,-1-1 1,-1 0 2,-5-3-3,-1-2 1,-6-2 6,-1-5-7,-7 1-11,-1-3 1,0-4 0,-6-1 10,-13 3 6,-7-2 1,-4 1 0,-4-3-7,0-7 14,7-4-14,0 0 0,3 0-7,5 0-19,4-7-34,3-3-38,8 0-74</inkml:trace>
  <inkml:trace contextRef="#ctx0" brushRef="#br0" timeOffset="124206.3161">15195 9802 326,'0'0'109,"0"0"-83,0 0 6,0 0-4,0 0-23,0 0-2,-6 11 0,2 5 3,-1 4 2,2 1-6,1 1-2,2 3 7,0-4 3,0-1-8,0-2-2,0-4-8,8 0 5,1-3-5,4-4 7,1-3 1,1-1 7,1-3-1,2 0 0,-3 0-4,4-11-1,-5-3 0,4-3 5,-8 1-6,0-1 0,-5 1 1,-4-1 1,-1 2 6,0 0-5,0 3 1,0 3 2,0 3 11,0 0 3,0 3-2,0 3-14,0 0-4,0 0-1,-1 3-19,1 12 10,0 4 10,0 2 4,0-3-1,0-1-1,0-3-2,4-4 0,3-2-3,0-2 1,0-5-3,2 1 5,0-2 2,5 0-1,2-2-1,6-11-3,2-7-15,2-3-9,1 2 5,-3-1 4,-4 7 14,-3 3 4,-4 6 0,-7 4 0,0 2-3,-1 0 3,1 8-1,2 5-4,-3 2 5,3-1 0,-4 0 3,1-1 0,-1 1-2,-3 0-1,-1-3 0,0 1 13,0-3-13,0-1 0,0-1 2,0-2 6,0-2-5,0-1 4,0-1-6,0-1 3,0 0 4,0 0 2,0 0-3,2-12-5,4-2 6,1 0-6,3-3 1,1 2-4,-2 1 3,2 2 0,0 3-2,0 2 0,0 1 0,-3 4-3,-2 0 2,0 2 1,-1 0-10,4 0 10,-2 4 0,1 3 0,-1 2 0,2 2-2,-5-1-2,-1 2 0,-1-1-3,-2 1 7,0-1 7,0-3-6,0 0 5,0-5 8,0-1 2,0-2-16,0 0 5,0 0 13,0 0 1,0-5 5,2-13-24,7-3 4,5-4-1,1 2 0,5 2-3,-4 5-4,-1 8 3,-4 1 1,-2 6 0,-2 1-1,-1 0-6,1 0 2,-1 6 1,3 4 1,-1 4 3,-2-2 0,3-1 4,-1-1-1,2-2-3,-1-3-2,1 2 2,-1-3-4,1-1 3,2-3 0,2 0 0,3 0-74,0 0 0,-1 0-38,-7-1-146</inkml:trace>
  <inkml:trace contextRef="#ctx0" brushRef="#br0" timeOffset="125462.2395">16613 9804 371,'0'0'53,"0"0"-1,0 0 0,0 0-20,0 0-13,0 0-11,-30-3-8,18 15-2,-1 7 2,2 4-2,3 3 2,4 1 3,2-2 1,2-4-2,0-1 0,0-4-3,9-2 2,4-3-2,0-3 0,2-3 1,1-4 4,2-1 4,-2 0 6,0-4-7,-2-10 0,-3-2 3,-3-2-2,-3-3-1,-2 0-2,-2-2 0,-1-1 2,0 2-6,0 2 12,0 3-7,0 5 8,-3 5-4,-1 2-10,-1 4-3,4 1 3,1 0 0,0 0 0,0 0-1,0 0-16,0 0-24,1 0 19,8 0 17,2 0 5,2 0 7,-1 0-2,0 0-2,2 0-1,-2-10 3,1-3 0,0-5-2,2-5 5,2-5-8,-1-4 5,1-2-5,-3-2 1,-3 0 8,-5 4 2,-3 4-1,-3 6 1,0 9-3,0 7 17,0 2 0,0 4-18,0 0-7,-2 7-18,-5 22 18,-4 20 3,-2 14 5,3 12-1,-1 5 19,-2 0-12,2-5 17,1-4-6,2-4-8,2 0-8,6-7-8,0-4-1,0-8-8,3-3 8,5-3 5,-1-1-1,-4-8-1,-1-10-3,-2-7 0,0-5-1,0-9 1,0-2 0,0 0 11,0-4 18,0-18-4,0-12-25,0-5-1,0-1-6,0 3-1,4 3 4,7 5 3,2 4-12,-1 0 10,0 6-8,4-1-13,1 2-12,2 4-8,7 1-14,3 3-1,6 1-20,1 3-44,-2-3-87</inkml:trace>
  <inkml:trace contextRef="#ctx0" brushRef="#br0" timeOffset="126734.8591">17964 9769 377,'0'0'72,"0"0"-48,0 0 19,-79-21 43,60 18-25,3 2-27,0 1-12,3 0-16,-5 1-5,-1 16-1,-1 7-1,-1 3 1,6 0-2,3-1 2,8-3-2,4 0-10,0-2-12,4-1 11,13-4 8,4-2 4,3-5 1,1-3-2,3-4 1,-1-2 0,-2 0 1,-3-7 0,0-6 0,-3-4 1,-4-2 6,1-4-2,-4-4-2,-1-3 4,-1-3 7,-2-4-6,-4-2 7,-2-1-7,-2-4 0,1 1 8,1-1-10,1 2-2,-2 1 8,2 2 3,-2 6 4,-1 7 11,0 13-24,0 8-1,0 4-1,0 1-4,0 0-13,0 1 1,0 20 0,-1 14 12,-3 11 7,2 9-1,2 3-6,0 1 0,0 0 0,7-5 4,6-7-3,4-6-1,3-9-10,4-4 8,-2-9 2,1-5 0,2-5-7,-1-9 6,1 0 1,0 0 3,-2-17-3,-2-4-1,-5-1 1,-2-4 0,-2-1 7,-4-5-6,0 2-1,-5 5 0,-2 3 0,1 9 0,-2 7 7,0 3-1,0 3-6,0 0-13,0 18-10,0 11 23,0 2 0,3-1 2,7-3 4,1-2-5,1-6-1,4-4-4,5-4-7,0-6-48,1-5-91,2 0-129</inkml:trace>
  <inkml:trace contextRef="#ctx0" brushRef="#br0" timeOffset="126950.8481">18370 9589 679,'0'0'43,"0"0"-2,0 0-20,0 0 8,0 0-15,0 0-6,-9-17-8,9 17-18,0 0-73,0 0-93,0 0-100</inkml:trace>
  <inkml:trace contextRef="#ctx0" brushRef="#br0" timeOffset="127860.6173">18811 9750 347,'0'0'102,"0"0"-29,0 0-1,0 0 5,0 0-12,0 0-34,-44-45-15,29 43-13,-3 2 3,-2 0-2,-3 5-3,-1 13-1,0 4 0,3 3 0,3 4-3,6 0 3,3-4-11,6-2 8,3-3-2,0-6-12,0 0 12,13-6 2,4-5 3,4-3 0,1 0 11,5-8-11,-1-12-15,-1-2 9,-4-3-11,-6 2 17,-2 2 0,-7 3 0,-1 6 7,-4 4-5,-1 5 6,0 3 28,0 0-36,0 0-5,0 3-13,0 15 18,0 3 0,0 2 1,0-2-1,0-1-13,8-2-42,3-5-21,1-4-13,3-3-22,0-5-68</inkml:trace>
  <inkml:trace contextRef="#ctx0" brushRef="#br0" timeOffset="128516.579">19172 9766 306,'0'0'78,"0"0"-28,0 0-24,0 0 7,0 0-13,0 0-1,-58-26-13,37 26-2,1 10-1,1 6-3,3 2 4,6 0-4,2-3 0,4 0-1,4-1 1,0-2-2,0-3 1,9-2-8,3 0 9,4-4 0,-1-3-4,4 0-8,-2 0-16,-4 0 2,-2-8-3,-4-1 25,0 0 4,-2 0 3,-3 2 0,-2 3 24,0 1 41,0 3 28,0 0-61,0 0-35,0 18-17,0 10 17,0 4 0,0 6 8,-2 3 1,-4 3 21,-3 7-9,-4 1 8,0-2-17,-3-3-11,2-11 17,3-3-9,0-2-6,3-3 4,2-9-5,4-9-2,2-8-8,0-2 2,0-2-9,0-18 15,5-7 5,8-7-2,1 3 0,-1-1 3,0 1-5,2 1 8,0-3-8,3-1-1,0 3 0,4-1-2,4 2-23,3 2-52,3 0-38,2 4-19</inkml:trace>
  <inkml:trace contextRef="#ctx0" brushRef="#br0" timeOffset="129267.9931">19605 9736 340,'0'0'54,"0"0"-29,0 0-11,0 0 18,-83 9-16,63 14 1,2 5 12,2 1-1,5-1 9,4 0-29,3-7-5,4-2-3,0-5-14,0-2 1,8-5 9,1-1 6,4-3-2,1-3 3,3 0-3,2 0-4,2-7-49,-4-5 28,-4-4-4,-1 1 19,-5-2-13,2-3 11,-1 2 8,-2 0 4,0 3 7,0 1 30,-1 4 2,1 2 9,-1 4-4,-1 4-18,1 0-26,4 0 2,1 15-4,2 5-1,-2 1-3,-2 0 5,-3-2-4,-4-2 5,1-2 13,1-5-12,-3-1-2,1-4 2,1-2 0,-1-3 3,1 0 3,3 0 5,0-9-9,5-11 6,8-7-9,2-1-10,4 0 5,-1 6-13,0 6 14,-7 6-1,-4 6 9,-3 4-8,-1 0 3,-1 0-1,6 10-4,-1 4 11,3 1-8,0 0 5,1 1-2,-2 0 0,-2-3-2,-2 0-6,-1-2-20,1-1-14,0-2-19,0-2-25,2-5-123</inkml:trace>
  <inkml:trace contextRef="#ctx0" brushRef="#br0" timeOffset="129936.0205">20220 9814 323,'0'0'111,"0"0"-38,0 0-20,0 0-32,0 0 14,0 0-17,-51-20-15,35 39-1,-1 5 3,3 2 11,3-4-16,6-1 0,4-6-2,1-1 1,0-5-8,0-4 0,7-1 4,8-4 5,2 0 0,5-6-3,-2-8-47,-3-1 27,-4 2 20,-2-1 6,-2 5-2,-3 3-1,-3 3 0,-1 3 33,-2 0 6,1 0-39,3 0 0,0 0-2,2 0 2,0 0 5,3 3-5,5 0 5,2-3-2,4 0 8,-2 0-1,0 0 6,-3 0-8,-3 0 1,3-8-1,-2-2 22,1-6-10,5-7-13,-1-5 5,2-6-1,-1-7 0,1-8 3,-1-7-10,-2-5 5,-3-5-3,-5 3 0,-3 5 5,-6 8 10,0 8 33,-3 15-17,-7 12-15,-1 13-22,-5 10-8,-7 34 8,-7 18 3,0 14-2,7 3 1,8-2-4,10-6 1,5-6-2,3-11-14,18-10-22,4-10 20,2-7-14,0-8-2,1-7-61,-3-8-48,-3-2-124</inkml:trace>
  <inkml:trace contextRef="#ctx0" brushRef="#br0" timeOffset="155854.8501">21712 9712 137,'0'0'151,"0"0"-105,0 0 8,0 0-9,0 0-15,0 0-1,0 0-7,3 3-7,-3-2-4,0-1-9,0 0 0,0 0-4,1 0-1,1 0-9,2 2 3,3-2 4,6 0 5,2 0 3,4 0 1,2 0 0,-3 0-4,4 0-4,5 0-7,3-6 1,1-3 0,-1 1 3,-6 0 6,-8 0-11,-3 2 11,-3 0 2,-4-2 0,-2 1-1,2-3 2,0 0-2,-2-1 0,-4 1 0,0-1 3,0 0-3,0 0-5,-7 2-3,-3-2 4,-2 4-13,-5-1 17,2 2-6,-4 4 6,1 0-3,-4 2-3,-4 0-3,1 0 0,4 7 8,0 4 1,6 2 0,5 1-4,2 3 1,1-1 3,3 4 0,2 2 0,2 1 0,0-1 0,0 1 1,0-4 4,2-2-5,8-1-14,2-2 14,4-2 4,1-1-4,5-4-5,2 0 5,2-6 3,2-1-1,-1 0 8,1 0-3,-3 0 1,0-3-6,-1-5-1,0 1 2,2-2 3,1-3-5,2-2 4,3-4-3,-1-3-1,-1-1 0,-2-7 5,-4 0 4,-2-4 0,1 0 12,-2-3-12,-5 1 0,0-1 4,-5 1-7,-4-2 14,-4-2 25,0-3-14,3-7-29,0 1 7,3 0-9,0 6 3,-1 7-4,-5 5 9,-2 5-8,-1 5-1,0 4 1,0 2-2,0 3-2,-6 1 3,-1 1-14,-2 1 14,3 1 21,1 4-21,1 3-10,-4 0 8,-5 2-1,-5 16 0,-4 8 1,-2 6 4,0 9-3,3 7 2,2 7-2,2 4 0,1 0 1,4-3 3,3-8-3,5-3-1,4-4-1,0-2-9,0 0 11,0-3 0,7 0-4,6-4 4,-2-2 2,0-5-2,2-2-1,0-7-31,3-2 29,4-3 2,1-5-3,6-2 0,-1-1 2,1-3 2,-5 2-16,-5-2 14,-2 0-7,-8 0 2,3 0 7,-3-5 0,5-5 0,-2-4 0,1-4 2,2-3-2,-1-1 1,0-4-1,0 0 0,0-1 0,3 1 3,-2 4-3,1 4-1,-5 6-2,-2 4 1,2 5 1,-3 2-6,1 1 2,0 0-4,-1 0 4,1 9-1,-1 4 3,0 0 3,-2-2 0,-1 0-1,-1-2 0,-2-3 1,0-1-3,0-3 3,0-2 4,0 0-1,0 0 1,1 0 3,-1 0 5,0 0 18,0 0 2,0-2-1,0-9-30,0-1 8,0 0-6,-3-2-3,-1 3-1,-1 0-4,-2 3 1,1 1-21,-3 2-2,0 1-2,0 1-3,0 0 31,2 0-3,1 1 4,0 1-1,1 1-2,-2 0-7,1 0-7,-3 0-8,1 0 12,0 5 12,0-1 1,2 0 0,0 2-3,0-1 3,2 1 0,2 0 0,2-3-1,0 0-4,0-3-3,0 0 1,0 0 5,0 0-1,0 0 3,0 0 3,0 0 5,0 0 11,2-6-14,2-2-4,-4 2 4,1-1 2,-1 1-5,0 0 7,0-1-9,0 2 3,0 2-3,0 0 0,0 3 0,0 0-4,0 0-1,0 0-7,-4 0-6,-2 1 17,-1 8 2,-2 5 2,-2 1 1,5 3-4,3 2 0,3 1 3,0-2-3,0 1-8,2-4 8,9 1-5,0-5 5,1 0 3,1-3-2,0 0-1,3-3 0,0-2-1,4-2-3,2-1 3,-1-1 1,3 0 8,0 0-6,-2 0-2,4 0-5,-3-7 5,-2-4-1,-1 1-2,-1-1 3,-3 1 1,-2 0-1,-4 5 3,-1-1-3,-3 4-1,-3 1-3,2 1 2,-1 0-2,2 0 3,4 0 0,-1 0 1,1 7-1,-2 0-1,-2 2 1,2 1 1,-4 1 3,-1-3-3,-1 3-2,-1-4-2,1-1-1,-1-1 5,2-3 2,-3-2-2,0 0 2,2 0-1,-2 0 1,0 0 4,1 0-5,-1 0 5,0 0 1,0 0 0,0 0 7,0 0 6,0 0 2,0 0-9,0 0-3,0 0-4,0 0-5,0 0 13,0 0-14,0 0-10,0 0-4,0 0 13,0 3-22,0 1 18,0 5 5,-1 0 0,-5 2 4,0-3-3,1 0-1,1-2 0,2-3 2,1-1-2,1-2 6,0 0-4,0 0 0,0 0 6,0 0-4,0 0 9,0-2-9,0-8-4,4-5-4,7-3-13,2-2 7,5-2-18,6-1 7,3-1-14,4 1-5,-1 6 23,-2 7 2,-13 4 13,-4 6 0,-10 0 2,-1 12-6,0 12 0,0 5 6,0-2 11,-3 1 1,-4-2-9,2 2 11,1 0 3,-2-6-11,1-3-4,2-11 17,0-1-16,2-4 1,-2 0-1,3-3-3,0 0 1,0 0 8,0 0 22,0-8-29,0-8 10,7-4-8,4-3-1,2-1-3,4 3-6,0 0-3,0 1 3,2 4-3,1 4 7,-4 1 0,-2 6 1,-3 1 0,-3 3 1,-2-1-1,2 2-4,-1 0-2,2 0 6,0 8-2,-1 2 2,-1 5-1,0-1 0,-1 1 2,0-2 3,4 0 4,-1-5-4,8 0 6,-1-5-7,7-1 16,2-2-5,-4 0-4,-3 0-4,-6 0-2,-6 0 0,-2-3 17,-1-5 17,0-4-17,0-3-15,0 0 0,0-3-5,0 0-2,2 1 2,-2 4 2,-2 2-2,-1 5 0,0 2-11,0 2 5,0 1 1,-4 1 1,-5 0 4,0 0 0,-3 1-15,1 14 2,1 5-7,1 1 19,3 2-1,3-4-5,1-1 6,2-1-4,0-4-1,0-1 3,4-3-5,5 0 3,5-3 5,1 0 0,5-3 0,2-3 4,2 0-1,1 0-2,7 0 2,1-4-1,-2-5-2,0-4 1,-2 0-1,-6 3 0,-3 1-1,-8 2 1,-6 5 1,-5 2 1,-1 0 1,0 0-2,0 0-1,0 0-5,4 5 1,-1 8 4,-1-1 1,1-1 0,-3 0 0,1 0 5,-1-2 3,0 0-9,0-3 5,0-1 1,0-4-2,0 0 5,0-1-3,0 0-3,0 0 8,0 0 8,0 0 19,0-10-38,5-7 3,4-2-1,4-6-2,5-3-2,5-2-23,0 3 4,3 3 6,-5 7 4,-3 5 10,-6 6 1,-2 5 0,-4 1-7,-2 0 3,3 13-5,-4 8 3,1 2 4,0 2 2,1-2 6,-1-2-4,2 0 2,2-5 3,2 1 0,1-3 23,-2-4-20,-1-2-9,1-2 1,1-2 0,0-2 3,3-2 16,-1 0-12,2-2 12,-1-9 5,2-6-10,-1-4 2,0-3-10,0-5-7,2-6 2,2-4 0,1-4-3,1-1 0,-2-1 0,-3 1-2,-3 2 7,-5 2-5,-2 2 3,-5-1 11,0 3 12,0-1-9,0 3 0,0 4-1,0 5-6,0 8-7,0 5-2,0 6-1,0 4 0,0 2-3,0 0 1,0 0-3,0 0 3,0 0-8,0 0 5,-2 5-5,1 20-13,-5 14 23,-2 14 1,-1 4 10,2 2-8,1-3-2,1-6 0,2-2-1,3-5 0,0-5 0,0-5 0,0-5 0,6-5-4,3-4-3,3-5 7,-1-2 0,-1-4-1,3-3 1,1-1 2,4-4-1,1 0 1,7 0 4,4 0-6,5-11 2,4-4-6,3-2 3,-2-1-16,-4 2 11,-6 2-2,-12 5 8,-8 2 7,-7 4-5,-1 1 3,-1 1 0,3 1-5,1 0-18,2 3 9,3 10 6,-2 2 3,-2 3 0,-1 0-4,-2-1 0,-2 3 4,-1-1-2,0-1-4,0-1-10,-1-7 12,-10-2 8,-10-1 1,-4-1-5,-5-2-6,1-3-53,-1-1-79,3-5-41</inkml:trace>
  <inkml:trace contextRef="#ctx0" brushRef="#br0" timeOffset="156214.8305">24196 9385 279,'0'0'135,"0"0"-113,0 0-10,0 0-5,0 0 16,0 0-22,0 0 61,100-5-13,-48 1-33,-1-1-16,-2 4 12,-7-2-10,-5 2-2,-7 1 0,-9 0-48,-7 0-44,-9 4-46,-5 7-61</inkml:trace>
  <inkml:trace contextRef="#ctx0" brushRef="#br0" timeOffset="159895.2952">25481 9458 239,'0'0'54,"0"0"-5,0 0-8,0 0 17,0 0 2,0 0 13,-2-5-26,2 5-19,0 0-11,0 0-6,0 0-11,0-2 0,0 1-11,15 1 11,4-2 1,8 1-1,2 1-1,0 0-6,3 0-7,-2 0-43,-5 0-5,-7 0-32,-9 3-61,-9 5-58</inkml:trace>
  <inkml:trace contextRef="#ctx0" brushRef="#br0" timeOffset="160167.2787">25451 9577 151,'0'0'90,"0"0"-90,0 0 11,0 0 41,0 0-32,0 0 8,104 7-23,-74-4 0,1 0-5,0 2 0,-2-2-51,-8-2-76</inkml:trace>
  <inkml:trace contextRef="#ctx0" brushRef="#br0" timeOffset="160567.2561">26014 9272 195,'0'0'84,"0"0"-44,0 0-23,0 0 28,0 0 4,0 0-12,5-15-37,-5 20 0,0 15-27,1 8 27,-1 5 3,0 2-1,0-1 0,0 1 9,0-3 0,0-1-8,0-2 0,0-2-2,0-1 1,0-1 2,0-3-4,0 1-1,0 0-15,0-3-17,0-3-87,0-3-53</inkml:trace>
  <inkml:trace contextRef="#ctx0" brushRef="#br0" timeOffset="160911.2326">26349 9451 194,'0'0'164,"0"0"-144,0 0-20,0 0 5,0 0-1,0 0-2,70-11 9,-49 11-11,-3 1 1,1 5 0,-1 0-1,0 2-14,-3-3-57,-2 3-146</inkml:trace>
  <inkml:trace contextRef="#ctx0" brushRef="#br0" timeOffset="161103.222">26359 9621 173,'0'0'31,"0"0"-28,0 0-3,0 0 30,0 0-5,100 14-13,-62-14-9,3 0-3,-5 0-58,-5 0-133</inkml:trace>
  <inkml:trace contextRef="#ctx0" brushRef="#br0" timeOffset="161759.1777">27193 8962 289,'0'0'19,"0"0"-19,0 0 7,102 0 2,-58 0 6,4-3 4,6 1 8,-4-1-12,-3 1-14,-8 2 7,-4 0-8,-6 0-7,-8 0-39,-5 0-42,-8 0-91</inkml:trace>
  <inkml:trace contextRef="#ctx0" brushRef="#br0" timeOffset="162103.1552">27384 9043 10,'0'0'47,"0"0"12,0 0-33,-18 105 11,11-76 4,2 2-17,1-1 1,1-1-6,1-1 1,1-1-8,-1 1 18,2 2-20,0-1-1,0 2-2,0-3-7,-3 1 1,0-4-1,0-1-1,-2-4 1,0-2-20,1-6-57,-1-5-159</inkml:trace>
  <inkml:trace contextRef="#ctx0" brushRef="#br0" timeOffset="162847.1084">27630 9592 3,'0'0'57,"0"0"17,0 0-1,0 0-37,0 0-12,0 0-8,82-18 1,-73 7 1,-3-3-12,-4 1 9,-2-5-9,0 0 0,0-3 0,-2 1-6,-7-1 0,-1 2-1,-3 1-2,-1 2-18,2 2 21,3 4 7,5 3 12,1 2 11,1 5-17,2-1 5,0 1-11,0 0-1,0 0-6,0 0-10,0 0 4,3 0 4,8 0 4,5 0 8,4 0 9,0 0-10,4 0-5,1 0 4,-2 0-1,2 4-4,-2 2 1,-6 2-4,-3 1 0,-5 3 0,0 3-12,-6 3 7,-3 2 4,0 1 2,0-2 5,0 1-5,0-2 3,0 0 3,0-3-6,0-2 5,0-2-6,0-1 0,0 1 3,4-2-3,2-1-2,2-1 2,4-1 0,1-1-19,5-1-5,0-4-62,1 0-108</inkml:trace>
  <inkml:trace contextRef="#ctx0" brushRef="#br0" timeOffset="163363.1052">28345 8901 14,'0'0'371,"0"0"-333,0 0 4,0 0 29,0 0-21,0 0-22,-40-21-19,26 26-5,-5 21-8,-5 10 8,-3 13-4,3 5 2,2 6 4,3-1-4,6-2-2,4-5 4,4-1-4,5-5-2,0-2 2,1-4 0,17-1-12,3-2 12,2-3-9,2-1 6,0-3-32,-3-2-23,0-1-37,-5-8-57</inkml:trace>
  <inkml:trace contextRef="#ctx0" brushRef="#br0" timeOffset="164311.6771">28576 9164 333,'0'0'27,"0"0"-22,0 0-6,0 0 1,0 0 0,0 0 6,12 24 25,3-22 14,3-1-6,6-1-3,1 0-8,2 0-18,0 0-8,-4-7 5,-1-5-5,0-2 5,-4-6-3,0-2 1,-3-2-6,-5 0 5,-1-1-4,-3 3 0,-3-1-3,-3 1 0,0 0-19,0 0 0,0 1 3,-4 2 13,-5 1-7,-3-4 7,-3 1 6,0 3 10,0 3-10,3 8-2,-3 4-5,3 3 2,-6 0-7,-1 21 7,-2 8 5,0 10 0,2 3 0,2 7 0,2 10 5,4 1 2,6-1 5,5-3 1,0-10-12,8-2-1,12-4 14,6 1-6,3-2 0,0-1-3,1-2-1,-1-1-4,0-5-16,-1-6-61,-5-6-48</inkml:trace>
  <inkml:trace contextRef="#ctx0" brushRef="#br0" timeOffset="164883.7602">29324 8795 219,'0'0'63,"0"0"-15,0 0 5,0 0 7,0 0-22,0 0-20,0 0-18,0 12-7,0 9 7,3 11 0,1 7 1,2 9 9,0 8-8,2 12-1,1 4 5,2 0-6,0-4 1,-4-6-1,-2-5 2,-2-6-2,-3-4 4,0-2-11,-9-3 7,-12-3-14,-11-3 5,-11-4 9,-6-5-56,-8-6-54,-1-6-124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9:07:55.6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6340 717 283,'0'0'75,"0"0"-71,0 0-3,0 0 21,0 0 17,0 0-26,0 0-13,0 6 0,5 9-1,-1 5 1,1 5 19,2 5-14,-1 3 0,0 3 6,0 0-11,2 1 10,0-4-9,0-1 0,1-4 2,-3-3-3,1-2 0,-2-2-32,1-4-1,-3-2-47,3-4-22,-3-7-35</inkml:trace>
  <inkml:trace contextRef="#ctx0" brushRef="#br0" timeOffset="487.9682">6455 655 200,'0'0'30,"0"0"-12,0 0-5,0 0 13,0 0-18,0 0-2,84-47-6,-56 43 6,7 0-6,3 1 4,7-1-2,-3 3-2,-1 1-5,-11 0-15,-7 6-31,-10 6-35,-11 2-61</inkml:trace>
  <inkml:trace contextRef="#ctx0" brushRef="#br0" timeOffset="767.9517">6448 896 150,'0'0'0,"0"0"-7,0 0 7,0 0 1,0 0 3,0 0 11,67 0 14,-40 0-5,8-7-14,0 0-1,-4 3-9,0 2-6,-4 2-18,-6 0-63</inkml:trace>
  <inkml:trace contextRef="#ctx0" brushRef="#br0" timeOffset="1675.9951">6919 962 131,'0'0'41,"0"0"-22,0 0 27,0 0-16,0 0-12,0 0-17,-46 11 0,40 8-1,0 4 1,4-2-1,2-2 0,0-1-2,0-2 1,5-4-14,7-2 13,3 0-2,0-6-2,1 0 5,-2-2 1,0-2 9,0 0-6,-1-2 3,-1-8-6,-3-5-6,-4-2 3,-1-1 3,-4-1 3,0-4-1,0 2 10,0 0 17,-9 3-18,0 4 17,2 5-22,-3 3 29,2 3-24,5 2-11,0 1 0,3 0 0,0 0-21,0 0-49,0 0 53,6 6 3,3 0 13,3-3-2,0-2-5,4-1 8,2 0 0,3 0 4,4-6 3,-1-4-6,-4-7-2,-1-3-8,-7 1 4,-3-2 3,-6 3 2,-3 0 2,0 1 18,-6 1 9,-6 2-10,1 3-7,1 1-1,3 4 10,1 1-10,1 3-9,4 2-2,1 0-1,0-2 0,0 2-14,6-1-48,14-1 46,10 1 17,0-1 0,3 2 5,-6 0-5,-5 6 0,-2 11 1,-4 4 0,-3 5 2,-2 6 14,-5 2 2,0 3 7,-3-4-8,1-1-15,2-7 5,3-5-8,0-2-5,5-4 5,1-4-3,1-2 0,3-2-7,1-4-30,2-2-42,-1 0-39</inkml:trace>
  <inkml:trace contextRef="#ctx0" brushRef="#br0" timeOffset="2859.9155">8735 631 186,'0'0'132,"0"0"-107,0 0-17,0 0-8,0 0-18,0 0 18,0 56 7,0-22 8,-6 6 1,-3 5 0,-2 2-9,-2 0-3,1-3 2,0-3-3,2-8-2,2-6 0,2-7-1,3-10 0,2-4-1,1-4-5,0-2-6,0 0 12,0-3 0,0-15-34,0-8 18,0-5 15,0-10 2,3-5-1,6-3 2,0 1-2,4 0 8,1 4-7,5 2 16,3 1 2,1 5-18,2 8 5,-4 8-6,-6 6 2,-5 9 12,-4 2-10,0 3-4,2 0-4,8 13 4,-1 16-3,1 5 6,-5 7 9,-2 2 7,1-1-15,-2-1-1,-1 0 2,2-4-2,0-2 1,0-5-1,-1-6-3,-1-3-3,-4-5-18,-2-8-48,-1-1-117</inkml:trace>
  <inkml:trace contextRef="#ctx0" brushRef="#br0" timeOffset="3075.0249">8763 830 337,'0'0'0,"0"0"-71,0 0 69,0 0 4,0 0 2,0 0 2,84-14 1,-56 14-7,-1 0-4,1 0-58,-4 0-119</inkml:trace>
  <inkml:trace contextRef="#ctx0" brushRef="#br0" timeOffset="3850.9769">9142 652 16,'0'0'176,"0"0"-173,0 0 6,0 0-9,0 0 20,-18 101 39,14-54-27,-1-1-4,4 1-8,1-5 0,0-7-18,0-5 3,0-7-8,0-4 6,0-7-3,0-3 0,0-4-6,0-2-22,1-3 5,2 0 23,2-8 6,1-14 19,1-6-24,-1-3 2,0-7 5,-3-4-6,2-3 21,-2-1-5,1 1-5,-3 8-2,1 4 9,-1 6 12,4 5-19,-2 8-13,3 5-2,-3 6-1,2 3 0,2 0-9,3 0 2,4 16 6,7 7-3,1 4 3,-1 5 4,0 1 0,-2 1 3,-4 1-1,0-2-1,-3-5 3,1 1-1,-1-5 0,-1-6-2,-1-1 0,-2-5-1,-2-6-1,-2-3 1,-1-3-11,-1 0 11,1 0 3,1-15 20,0-8-5,1-7-5,-2-4 5,2-5 3,-4 1 8,1 3-17,1 0-3,0 4-9,1 2-2,-1 1-5,1 3-19,2 3-18,3 5-43,0 9-48,3 3-142</inkml:trace>
  <inkml:trace contextRef="#ctx0" brushRef="#br0" timeOffset="4266.951">9866 589 91,'0'0'154,"0"0"-124,0 0-13,0 0 28,0 0 0,0 0-43,-14 35-2,0-4 0,-6 12 3,2 1 2,-3 3 6,2 0-8,1-5 4,3-3-1,6-7-5,-1-7-1,1-4 0,3-4-7,1-6-42,1-5-45,4-6-115</inkml:trace>
  <inkml:trace contextRef="#ctx0" brushRef="#br0" timeOffset="4554.9304">9691 527 269,'0'0'51,"0"0"-24,0 0 10,0 0 27,0 0-49,0 0-15,0-3-33,0 27 26,11 7 7,2 0 5,2-1 1,4-3-4,-4-1-2,0 0-20,-4-4-18,-1 0-31,0-4-42,-2-4-71</inkml:trace>
  <inkml:trace contextRef="#ctx0" brushRef="#br0" timeOffset="5112.2926">10855 616 225,'0'0'146,"0"0"-77,0 0-34,0 0-15,0 0-20,0 0-10,0 9-13,0 12 17,0 6 12,4 2 1,1 1-2,1 1-3,-2 1 3,1 0-4,-2-2 5,0-1-6,-3-4-20,0-5-63,0-7-66,0-7-62</inkml:trace>
  <inkml:trace contextRef="#ctx0" brushRef="#br0" timeOffset="5488.2663">10770 579 289,'0'0'7,"0"0"-7,28-80-9,-8 63-1,-3 6 10,2 7 5,3 4 1,3 0-1,5 4 7,3 19-5,0 3-2,0 7-4,-4 1 0,0 3 1,-7-3 0,-5 1-2,-6-2-6,-6-1 6,-5-1 1,0-2 4,-3-2-5,-13-1 8,-4-1 14,-7-4 2,-1-3-11,-4-6-2,1-4-4,1-6 18,2-2-2,1 0-14,3 0-9,2 0-7,4-4-14,5 1-46,5-1-46,8-2-144</inkml:trace>
  <inkml:trace contextRef="#ctx0" brushRef="#br0" timeOffset="5912.2505">11292 574 138,'0'0'179,"0"0"-111,0 0-23,0 0-45,0 0-13,0 0-30,6 54 43,-6-21 14,0 2 4,0-2-8,0-1 3,0-2-8,0 1-3,0-2 4,0-1-6,0-2 0,0-5-50,-3-6-22,1-7-42,2-8-53</inkml:trace>
  <inkml:trace contextRef="#ctx0" brushRef="#br0" timeOffset="6172.7575">11276 607 254,'0'0'66,"0"0"-35,0 0-26,7-81-5,8 64-1,6 5-1,0 0 1,4 5 1,-1 0 0,1 3 0,-5 1 1,-2 3-3,-2 0 2,-1 0-5,2 0-14,-3 0-37,-3 6-37,-5 3-71</inkml:trace>
  <inkml:trace contextRef="#ctx0" brushRef="#br0" timeOffset="6396.7458">11296 684 48,'0'0'28,"0"0"-28,0 0 0,0 0 0,0 0 49,0 0-15,72 1-12,-48 1-15,1 2-2,-2 3-5,-2 1-1,-5 2-54,-7 0-82</inkml:trace>
  <inkml:trace contextRef="#ctx0" brushRef="#br0" timeOffset="6628.7335">11273 949 205,'0'0'13,"0"0"-12,0 0-2,0 0 2,0 0 10,0 0 28,67 1-10,-34-1-21,3 0-8,1 0-20,-2 0-22,-2 0-51,-3 0-57</inkml:trace>
  <inkml:trace contextRef="#ctx0" brushRef="#br0" timeOffset="7606.8187">11746 634 212,'0'0'116,"0"0"-79,0 0-7,0 0 40,0 0-34,0 0-36,5-1-33,-5 23 4,0 7 29,0 3 10,0 1-6,0 1-2,0-2 2,-5-1-1,0 1 2,-1-3-4,3-4-1,0-5-22,0-6-17,3-7-37,0-6-4,0-1 23,0 0 47,0-15-4,0-12-28,0-8 42,2-4 1,1-4-1,-2 2 13,4 1 19,-1 4 14,-1 1 15,0 5-11,1 3-4,-1 6 0,0 5 30,-1 8-7,1 1-38,-3 6-16,0 1-14,0 0-1,6 0-9,3 9-23,7 16-6,5 7 24,0 6 13,3-2 2,0 2 2,0-3-1,-3 0 2,-2-3-4,0-4-2,-4-5 2,0-5 2,-3-7 1,-4-6-3,-4-3-5,1-2 5,0-2 9,3-19 19,1-7-15,4-5-7,-5 1 8,-1-1 5,-1-1-2,-4 0 4,1 1-18,1-1 10,-2 2-12,-2 0-1,1 5-16,1 6-23,1 6-33,0 6-78,0 6-66</inkml:trace>
  <inkml:trace contextRef="#ctx0" brushRef="#br0" timeOffset="8187.176">12403 548 179,'0'0'73,"0"0"-16,0 0-1,0 0 0,0 0-3,0 0-34,-61-58-7,36 58-12,0 0-3,-5 0-10,0 5-18,3 11 20,6-1-6,3 3 13,9 2-14,6 2 10,3 2-3,0 0 0,5 0 4,10-1-1,9 1 8,1-2 2,2 1-2,-2-2 1,-5-1 1,-4 0-1,-4-2 0,-4-1-1,-4 0-2,-3-1-2,-1-2 0,0-2 4,0 1 0,-14 0 3,-6-3 9,-4-1-2,-7-2-4,-2 0 9,0-3-8,3-1-7,3-1 0,5-1-42,3-1-59,8 0-149</inkml:trace>
  <inkml:trace contextRef="#ctx0" brushRef="#br0" timeOffset="8667.147">12560 593 228,'0'0'103,"0"0"-83,0 0-19,0 0-1,0 0 0,0 0 3,102-31 0,-71 27-1,0 2 0,-2-1-2,-4 1 0,2 2-7,-9-1-84,-3-1-131</inkml:trace>
  <inkml:trace contextRef="#ctx0" brushRef="#br0" timeOffset="8907.1334">12732 562 287,'0'0'6,"0"0"-5,0 0-1,-23 78 5,19-46 14,-2 1 6,3 2-6,0-1-3,3 3-5,-1 0-11,-2-1 1,-2 0 4,-3-3-5,-2-2-6,-2-6-36,-1-5-19,2-7-74</inkml:trace>
  <inkml:trace contextRef="#ctx0" brushRef="#br0" timeOffset="9099.1204">12585 1026 173,'0'0'115,"0"0"0,0 0-4,0 0-60,0 0-39,0 0-12,2-10-22,15 9 6,8 1 16,6-2 2,5-1 4,0 3-6,4-2-19,-4 0-9,-2 1-13,-1-1-43,-6-3-47</inkml:trace>
  <inkml:trace contextRef="#ctx0" brushRef="#br0" timeOffset="9555.0906">13137 523 379,'0'0'16,"0"0"-14,0 0-2,0 0 1,0 0 3,0 0-2,117 0 0,-68 0 2,3-1-1,1-1-3,-4 0 4,-4 1-4,-5 1-17,-10 0-39,-11 0-58,-9-2-92</inkml:trace>
  <inkml:trace contextRef="#ctx0" brushRef="#br0" timeOffset="9827.0748">13369 494 207,'0'0'56,"0"0"-53,0 0-3,0 0 32,-39 99 10,31-64 8,0 1-13,2-1-2,3 0-21,3-3-14,0 3 4,0-2 2,0 2-5,0-4 3,0 0-4,0-6-11,0-5-41,4-7-42,4-2-33,0-3-52</inkml:trace>
  <inkml:trace contextRef="#ctx0" brushRef="#br0" timeOffset="10383.1772">14039 524 257,'0'0'111,"0"0"-36,0 0-19,0 0-44,0 0-12,0 0-17,1 50 17,-7-20 24,-4 3-8,-1 2-4,-1 1-4,-1 1-8,-2 1 6,-1 3-6,1-2 0,0-3-4,3-6-38,3-9-30,0-4 6,5-7-10,1-7-69</inkml:trace>
  <inkml:trace contextRef="#ctx0" brushRef="#br0" timeOffset="10695.1537">13803 481 343,'0'0'71,"0"0"-71,0 0-5,0 0-13,0 0 12,0 0 6,33 77-6,-21-49 6,-2 2 9,2-3-8,0 0-1,0-2-4,1-1-23,-1-3-61,-1-8-106</inkml:trace>
  <inkml:trace contextRef="#ctx0" brushRef="#br0" timeOffset="11840.2183">15152 559 258,'0'0'102,"0"0"-94,0 0-8,0 0-18,0 0 18,0 0 1,0 88 0,-2-57 3,2 0 14,0 1-17,0-2 2,0 1-3,0 1 1,0 0 5,0-1-4,0-2-2,0-6 0,0-5-24,0-9-1,0-5 1,2-2-16,1-2-3,0 0 43,1-14 18,1-10-12,0-6 2,-2-6-4,0-3-4,1 0-3,-3 1 2,1 2-2,-1 0 0,-1 3 3,0 1 6,0 2 18,0 1-6,0 4 19,2 4 6,2 4-22,3 4 13,2 5-25,5 2-9,2 3-6,1 1 3,1 2-1,-6 0 3,-1 3-11,1 14-3,-1 4 3,-1 7 6,-2-2 3,-4 5 3,-2-6 0,-1-1 2,1-3 0,-2-6 3,0-2-4,0-6-1,0-3 0,0-4-2,0 0-5,3 0 7,1 0 0,2-4 0,3-11 9,5-8-8,2-4 1,3 0-1,-1-1-1,1 4 3,-3 4-3,-5 5 6,-2 7 17,-4 4-1,-4 4-2,4 0-20,1 1-15,1 17 8,2 6 1,2 4 6,-4 0 0,-1 1 1,-1-4 1,-5 1 0,0-2-2,0-3 0,0-1 0,0-2-29,0-3-36,0-5-74</inkml:trace>
  <inkml:trace contextRef="#ctx0" brushRef="#br0" timeOffset="12496.181">15978 476 483,'0'0'52,"0"0"-52,0 0-33,0 0 5,0 0 28,-28 90 6,13-52-5,2 0 1,-5-1 0,1 0-1,-4-1 1,5 1-1,-3-2-1,1-2 0,4-3 2,4-4-2,1-8 0,6-8-3,3-4 1,0-6-19,0 0-35,0 0 3,6-16 46,10-11 5,0-6-6,3-6-14,-2-2 10,-3 0 12,4-1 0,-3 0 1,1 1 11,-1 5 12,-2 1 4,-2 4 32,-1 5-10,2 3-16,-4 7-12,1 6-12,-3 4-5,1 4-5,-1 2-4,5 0-3,6 11-6,2 11-6,1 8 12,-4 7 4,-3 0 1,-3 2 1,-1-1 1,-2-2 5,-1-2 2,-1 0-2,-2-4-5,-1-5 2,1-1-1,-3-4 3,0-5-4,0-3-10,0-6-27,0-4-19,0-2-32,0 0-12,-10 0-23</inkml:trace>
  <inkml:trace contextRef="#ctx0" brushRef="#br0" timeOffset="12696.166">15915 719 250,'0'0'42,"0"0"-42,0 0-9,0 0 9,0 0 4,0 0 8,74 0 8,-43 0-13,0 0-6,-2 0-1,-4 0-38,-3-2-67</inkml:trace>
  <inkml:trace contextRef="#ctx0" brushRef="#br0" timeOffset="13253.4872">16339 562 356,'0'0'80,"0"0"-42,0 0-21,0 0-17,0 0-3,0 0-26,0 42 22,0-7 7,0 1 4,0 0-4,0 0 3,0-3-4,0 2 3,0-4-1,0 1 1,0-3-2,0-5-2,0-6-30,0-6-61,0-7-32,0-5-82</inkml:trace>
  <inkml:trace contextRef="#ctx0" brushRef="#br0" timeOffset="13741.4515">16198 522 57,'0'0'81,"0"0"-12,0 0-2,0 0-28,0 0-8,0 0-16,7 0-10,9 0 3,6 0 8,4 0-8,7 0-7,4 0 2,2 0-3,0 0-2,-2 0-17,-5 0-52,-7 0-61</inkml:trace>
  <inkml:trace contextRef="#ctx0" brushRef="#br0" timeOffset="14221.0452">16644 533 10,'0'0'43,"0"0"-40,0 0-3,0 0 36,0 91 39,0-52-5,-5 1-6,-2 1-40,1-2-7,3-3-7,-2-2-5,4-5 2,1-1-6,0-6 4,0-7-3,0-5 2,0-3-4,0-7 0,0 0-29,0 0-45,3-5-46</inkml:trace>
  <inkml:trace contextRef="#ctx0" brushRef="#br0" timeOffset="14749.0148">16685 568 199,'0'0'70,"0"0"-19,-1-87-28,1 57 3,9 1 1,3 5-8,3 4-7,-2 9-6,5 1-6,-3 6-6,6 2-1,1 2 7,3 0 2,-2 6-2,-2 11-7,-2 4 1,-8 6-5,-5 2 11,-6 1 0,-2 1-1,-20 0-6,-12-2-6,-5 0-6,-3-4-13,3-6-31,12-7 3,6-6 23,12-5 33,4-1 3,3 0 1,2 0 2,0-1 46,0-1 26,0 2-35,0 0-39,9 0 0,6 3 8,6 11-2,1 3 3,2 1-1,1 3-5,1 1-3,-3 3 0,0 1 0,-1 3 7,-1-1-7,-4 1-5,1-4 5,-8 0 4,-1-7-4,-3-5 5,0 0-4,-2-8-2,1 0-11,0-4-50,0-1-46,0-1-44</inkml:trace>
  <inkml:trace contextRef="#ctx0" brushRef="#br0" timeOffset="15241.0064">17264 492 252,'0'0'87,"0"0"-75,0 0-10,0 0 8,0 0 10,0 0-7,37-28 11,-20 27-24,5-1 3,5 2-2,5 0 3,0 0-3,3 0-1,-1 0 0,2 0-3,-6 0-48,-6 2-24,-10 1-84</inkml:trace>
  <inkml:trace contextRef="#ctx0" brushRef="#br0" timeOffset="15512.9881">17418 464 17,'0'0'19,"0"0"17,0 0 28,0 0-11,-16 97-28,10-65-1,-1 1 2,0 1-2,1-3-7,2 1-10,-1 0-2,-1-1-3,2 1-2,-3-2 4,-1-2-4,3-2-18,1-3-43,-1-7-83</inkml:trace>
  <inkml:trace contextRef="#ctx0" brushRef="#br0" timeOffset="15696.977">17243 966 138,'0'0'109,"0"0"-6,0 0-17,0 0-80,0 0-6,0 0-8,24-5 8,4 5 0,10 0 3,5 0 5,5 0-8,0 0-37,2-5-5,-3 4-24,-6-2-55,-6 0-27</inkml:trace>
  <inkml:trace contextRef="#ctx0" brushRef="#br0" timeOffset="16320.9365">18201 420 327,'0'0'64,"0"0"-27,0 0-24,0 0-9,0 0-4,0 0-15,-17 12-26,-5 14 31,-4 8 10,-3 3 0,-1 3 0,2 1 3,0-2-3,-1-1 3,3-1-3,3 1 2,2 0-1,1-1-1,1 0 1,3-3-1,1-6-2,-1-5-2,4-5-22,0-7-22,4-5-33,5-6-63</inkml:trace>
  <inkml:trace contextRef="#ctx0" brushRef="#br0" timeOffset="16672.9163">17934 420 80,'0'0'5,"0"0"-5,0 0 0,0 0 8,0 0 0,0 0 30,45 47-9,-32-11 8,2 5-26,0 0 1,1-1 3,3-1-7,1-3-5,3-1 4,-2-4-5,3-2-2,-4-3 4,0-4-7,-1-4 3,-4-3 0,-4-2 0,-2-3-26,-5-2-50,-1-4-49</inkml:trace>
  <inkml:trace contextRef="#ctx0" brushRef="#br0" timeOffset="23128.8897">1847 2153 170,'0'0'78,"0"0"-30,0 0 8,0 0-1,0 0-6,0 0 4,0 0-15,3-9-19,-3 9-10,0 0-9,0 0-6,0 0-5,-3 0 5,-8 0 5,1 4-25,-4 2-1,-2 1 11,4-3 0,0-1 10,-1 0 0,2-2 2,1-1 3,2 0-1,2 0 2,0 0 0,3 0 5,2 0-1,-1 0 2,2 0 0,0 0 1,0 0 3,0 0-10,0 0-6,0 0 3,0 0-1,0 0-2,0 0-6,0 7-7,2 7 1,4 8 18,1 6 2,1 9-2,2 7 0,-1 12 0,2 9-2,-1 7 12,-1-1-5,-3 0-2,-3-5-3,-3-9 0,0-4 0,0-9 18,0-5-6,0-8-12,0-5 5,0-9 0,0-6-5,3-4-5,0-6-2,1-1-1,2 0-8,3 0 3,6 0 10,3-14 3,3-1-68,0 2-35,1-1-39</inkml:trace>
  <inkml:trace contextRef="#ctx0" brushRef="#br0" timeOffset="23807.4539">2129 2436 349,'0'0'0,"0"0"-5,0 0-18,0 0 22,0 0-4,0 0-1,34 7 6,-15-7 0,2 0 8,-1 0-8,-1-6 1,-4-3 0,0 0 5,-3-3-5,-3-1 10,-2-4-8,-7 1-1,0 0 7,0 0-8,-7 1 2,-7-1-3,-3-1-18,-3 2 12,1-1 5,-1 2 1,1 3 1,-2 2-1,9 4 1,0 5-1,0 0 5,0 8-5,-4 21-3,2 7 3,4 7-2,4 7 0,6 3 2,0-1 8,9 3 4,12-9-4,6-3-3,-2-9-4,6-5-2,-4-7 1,1-2 0,-3-5-1,-3-3 1,0-6-49,-5-3-65</inkml:trace>
  <inkml:trace contextRef="#ctx0" brushRef="#br0" timeOffset="24519.4069">2330 2174 337,'0'0'57,"0"0"-30,0 0-20,0 0 34,0 0-23,0 0-18,9-38-7,13 28 7,5 1 0,6-3 1,1-2-1,-1 2 0,0 3-2,-6 3-2,-9 3-5,-2 3-9,-7 0-15,-4 0-1,-2 3 9,-3 9 5,0 3 20,0 3 0,0 3 3,0 5 0,1 3-3,3 10 0,1 6 2,1 10 0,-3 7-2,3 5 4,-6 0 2,0-2 1,0-6 0,0-4 18,0-4-18,3-4-1,2-5-4,0-5 4,-2-8-5,-3-4 3,0-9-4,0-5 2,0-6-1,-10-2 42,-2-3 5,-3 0-35,-3-1-6,-1-12-7,7-7-33,-3 1-109,3-3-5</inkml:trace>
  <inkml:trace contextRef="#ctx0" brushRef="#br0" timeOffset="24887.3872">2852 2508 327,'0'0'31,"0"0"-31,0 0-15,0 0 9,0 0 6,0 0 1,54 0 6,-27 0 7,0 0-14,-5 0-12,-4 0-68,-8 9-55</inkml:trace>
  <inkml:trace contextRef="#ctx0" brushRef="#br0" timeOffset="25047.3737">2875 2692 91,'0'0'19,"0"0"-17,0 0 11,0 0 22,0 0-22,95-2-8,-63-1-4,-1 3-1,-3 0-63</inkml:trace>
  <inkml:trace contextRef="#ctx0" brushRef="#br0" timeOffset="27421.8171">4319 1849 252,'0'0'61,"0"0"-11,0 0 4,0 0 4,0 0-35,0 0-8,-39-27-10,25 25 3,0 1-3,-4 1-4,4 0-1,-3 0 0,0 0 0,1 0-12,1 0-8,0 0 7,9 3 12,1-2 0,2-1-1,3 2 2,0-2 2,0 0 0,-1 0-1,1 0-1,0 0 0,0 0-1,0 1-1,0 2-7,0 1-1,0 3 4,-2 0 5,1 2 0,1 2 1,0-1-5,0 3 2,0-2 3,0 5 0,0-1 0,0 4 2,0 7-2,0 3 3,0 5-3,0 3 0,0 3 0,0 2 0,0 0 0,0-1 3,0-2-2,0-1-1,3-2 0,0 1 0,3-1 1,0 4-2,4 0 1,-1 2-3,2 0 2,0 0-1,0 1 2,0 1 1,-3-2 0,0 1 0,-1 1-1,-2-2 2,2 0-2,2 0 2,-3 0-4,0 0 4,3-1-4,-3 1 3,3 5-1,2 1 3,-3 5-3,0 0-2,-1-2 2,1-3 0,2-1 0,-5-4-2,-2 5 2,-2 1-2,1 0 2,-1 2 0,2-3 0,0 1 3,4-3-3,-2 0 0,-2-1 0,3 0-1,-3 0 1,3 0 1,-3 2 0,1 1-1,-2-2 0,1 4 0,0-2 3,0 5-1,1 1-2,-1 1 7,2-1-7,-2-3 1,4-3 1,-4 0 2,0-1-4,2 2 0,-4 3 1,4-1-2,-2 1 3,-2-2-1,4 0-1,-1-3 0,-1 1 0,0-1 0,0-3 1,-3 2 2,3-4-1,0 2-2,0-4 0,0-1 0,-1-3 0,2 1 0,2-3 1,-3 1-1,0-1-1,0 0 1,-2-1 0,1-2 0,1-1 0,-3 0 0,1-2-1,1-3 1,-2-1 0,3-3 1,-3 0 0,0 1-1,3-3 0,-3-1 0,4 0-1,-4 2 2,3-2-1,-3 1 4,3 1-4,-1-1-1,-1-1-2,-1 0 3,0 0 5,0 2-5,0-1 0,0 1 4,0-6-1,0 2-3,0 3 0,2-3-2,-1 2 3,1 0-1,-1 0 0,-1 0 1,2 0-1,-1-1 0,1-1 4,-2 2-7,0 1 6,0-1 0,0 0-2,0 1 1,1 2-2,-1 2 4,0-2 1,0 3-5,0 0 1,0 0 7,0 0 12,0-1-17,0 0-3,0-2 1,0 1 2,0-2-3,2 2 0,-1 1 2,1 1-2,2 0 0,-1 0 0,0 6 5,0-3-5,-3 3 0,3 2 2,0-2 0,0-3-2,0 2 2,-3 1-2,3-1-1,0-1 1,1 5 5,-1-3-4,-1 2-1,-1 1 3,-1-2-3,0 0 0,0-1 2,0-1-2,0-3-2,0 0-1,0-2 3,0 0 0,0 0 0,0 1-1,-1-3 1,-2 1 0,1-1 1,-2 0 1,3-3-1,-4 0-1,2 2-1,3 0 1,-3 1 0,0-4 1,0 0-2,3 4 1,0 3-2,-2-3 2,2-1 1,0-7-1,0-4-8,0-1 1,0-4 3,5-3-4,4-2-1,6 0 2,3 0 7,15-8 4,4-10 2,3-3-2,2 0-4,-2-1-22,-3 4-23,-5 3-32,-4 2 0,-7 4-28,-3 1-8,-6 2 23</inkml:trace>
  <inkml:trace contextRef="#ctx0" brushRef="#br0" timeOffset="28916.0232">5114 1862 124,'0'0'42,"0"0"-2,0 0 23,0 0-7,0 0-39,0 0-17,0 0-2,-6 0 2,-6 10 12,-6 4-6,-7 4-5,-5 4-1,-3 3-4,-1 1 4,-2 3-22,3-3 0,3-3 5,5-6 9,12-8 5,5-6 3,5-3-3,3 0 3,0 0 0,0 0-4,0 3 1,0 3-4,0 1 3,2 4-1,5 3 4,3-1 1,4 3 0,5 2 4,1 2 16,7-1-4,4 2-7,2-1-9,5-2 0,1 0 1,-3 0 2,-3 0-3,-6-1-34,-11 0-56,-5-4-89</inkml:trace>
  <inkml:trace contextRef="#ctx0" brushRef="#br0" timeOffset="29795.9709">5315 1918 105,'0'0'33,"0"0"-33,0 0 1,0 0 5,0 0 5,0 0 15,-34 95-7,34-68-9,0-1-10,3-5-3,9-3 2,7-2 1,-1-4 9,3-2-8,0-6 10,-3-3-11,4-1 11,-5 0-2,4-9-6,-4-7-3,-3-5-14,-2-4-6,-3 0 8,-5 0 12,-4-1 5,0 5 20,0 2 19,0 5 2,0 3 1,-4 5 20,2 3-12,1 3-10,-1 0-44,2 0-1,0 9-33,0 11 24,2 7 9,7 1 0,3-1 0,4-2-16,5-3-16,-3-3-12,3-5 4,-3-2-30,-2-3-91</inkml:trace>
  <inkml:trace contextRef="#ctx0" brushRef="#br0" timeOffset="30099.9485">5832 2091 179,'0'0'2,"0"0"2,0 0 29,0 0 35,0 0-49,3 83-9,-3-60 0,0-1-8,0 1-1,0-4-1,0 1-1,0-2-33,0-3-74</inkml:trace>
  <inkml:trace contextRef="#ctx0" brushRef="#br0" timeOffset="30683.911">6096 1699 315,'0'0'98,"0"0"-91,0 0-7,0 0-4,0 0-17,0 0 20,4 84 2,1-41 1,-4 6 2,1 0 12,-1 7-1,-1-2-1,2 0-4,-2-3-6,0-5 1,0-4-3,0-5-2,0 0-1,0-8-28,0 0-24,0-8-19,0-6-56,1-7-56</inkml:trace>
  <inkml:trace contextRef="#ctx0" brushRef="#br0" timeOffset="31659.8524">6434 1998 166,'0'0'54,"0"0"-52,0 0 1,88-12-3,-61 7 4,0 4-4,-4-1 0,-6 2-26,-5 0-126</inkml:trace>
  <inkml:trace contextRef="#ctx0" brushRef="#br0" timeOffset="32202.0521">6848 1622 340,'0'0'86,"0"0"-85,0 0-1,0 0-25,0 0 18,-3 84 7,3-36 5,0 4-3,0 3 6,0 1 6,0-1 16,0 3 1,0-6-22,0-5-1,0-7-4,4-3-4,2-7 2,-2-5-2,1-4-1,-2-4-8,-3-5-26,0-3-27,0-3-52,0-6-51</inkml:trace>
  <inkml:trace contextRef="#ctx0" brushRef="#br0" timeOffset="44681.0992">6534 1986 28,'0'0'31,"0"0"-2,0 0-10,0 0 8,0 0-2,0 0-14,8 5 0,-1-5-8,-2 1 1,4-1 8,1 0 0,2 0-2,3 0 0,0 0-1,0-4-2,-2-4 3,-2 2-6,-2 0 1,-2-2-1,-3 2 0,1-1 1,-2-2 4,0 0-3,-3-1 14,0 2 3,0-3-12,0-3-2,0 1-7,0-1 2,0 1-2,-9 0-2,3 0 0,-3-1 3,-1 1-7,-5 0 4,4-1 0,-2 4-3,-2-3 6,3 3-3,-1 1 16,1 2-13,1-1-2,4 3 3,-1 1-4,2 1-4,0 0 1,2 1-1,1 2 4,0 0-2,2 0-2,-2 0 1,-2 8 0,-1 4 1,3 3-2,-2 3 4,1 4 0,-2 6 0,6 2 4,0 4-6,0 3 2,12 0 0,3 2 2,0-1-2,1-2 1,1-1-1,1-2 0,1-4-2,2-4 1,-3-6 1,3-2 0,-5-2 0,-4-5 2,-3 0-2,-1-3-2,-4-1-30,-3-1-32,-1-1-78</inkml:trace>
  <inkml:trace contextRef="#ctx0" brushRef="#br0" timeOffset="45924.6758">7167 1826 23,'0'0'159,"0"0"-112,0 0-8,0 0-5,0 0-24,0 0-8,-10 17-2,2 1 5,2 3-4,1 5 0,2-1 4,2 2-5,1-1 0,0-2-1,4-3-9,12 0 6,0-6 4,2-3 0,0-4 3,1-7-2,-4-1-1,3 0-2,-3 0-2,-2-6 1,-1-7 3,-1-4 2,-1-4 5,-1-1-3,-3-3-3,0 1 0,-4 3 5,-2 1-2,0 4 5,0 1 15,0 2 1,-2 0 3,-1 5-13,0 1-6,0 6-5,3-1 5,-3 2-9,3 0-14,0 11-34,0 10 33,0 3 15,11 2 8,0-2-8,3 0-22,2-3-11,1-3-12,2-4-21,-1-4-59</inkml:trace>
  <inkml:trace contextRef="#ctx0" brushRef="#br0" timeOffset="46252.6617">7562 2046 256,'0'0'91,"0"0"-91,0 0-9,0 0 5,0 0 4,0 0 0,14 62 0,-11-43 4,-2 1-3,1-2 2,1 0-6,-2-1-9,6-4-66,-2-2-76</inkml:trace>
  <inkml:trace contextRef="#ctx0" brushRef="#br0" timeOffset="46820.6216">7661 1735 352,'0'0'16,"0"0"-16,0 0 0,0 0-4,0 0-4,0 0 5,34 28 3,-9-13 0,-2 2 3,4-1 1,-2-2-1,2 1-2,0-3 1,-1 0-3,0-1 5,-4-4-4,-2 1 0,-7-4 0,-1 0 0,-9-2 1,0 1-1,-3 0-6,0 0-5,0 6 2,-5 3 9,-12 6 9,-3 4 1,-4 3-10,-1 2 1,3 2 5,-2 1-6,6-2-2,-1-1-34,5-4-51,1-7-70</inkml:trace>
  <inkml:trace contextRef="#ctx0" brushRef="#br0" timeOffset="47692.0362">9001 1692 86,'0'0'113,"0"0"-98,0 0 1,0 0 22,0 0-5,0 0-7,-66 59-9,42-44-6,0 2-9,-3-2-1,3-2-2,-1 1 1,1-1-1,0-2 0,9-2-4,5-3 5,5-3-1,4-2-1,1-1-13,0 0 7,0 0 3,0 0-12,0 0-3,3 7 13,7 0 7,1 4 6,7 2-4,-3 2 1,1 0-1,6 3-2,1 0 0,2-1 0,2 0-1,3-1 1,-3 0 0,-2-1 0,-7 1-1,-2-3-29,-8-1-65,-7 0-25</inkml:trace>
  <inkml:trace contextRef="#ctx0" brushRef="#br0" timeOffset="48586.5335">9247 1760 95,'0'0'92,"0"0"-54,0 0-9,0 0-6,0 0-2,0 0-10,-15-6-11,12 21 0,-3 6-1,3 4 2,3-2-1,0 1 0,0-3-1,9-1 1,4-4-1,6 0 1,3-7-2,6-2 4,0-4-1,4-3-1,-3 0 0,-3-1 0,-4-12-7,-4 2 7,-3-4-14,-6-3-2,-3-1 9,-3 1 7,-3 0 0,0 0 19,0-1 7,0 0 12,-8 4-29,2 4 22,2 5 19,1 1 5,1 5-18,2 0-20,0 0-17,0 6-18,0 17-3,0 4 21,0 2 6,0-3-6,6 1-1,5-2-6,4-4-15,0-2 1,4-2-20,3-5-24,1-4-31,2-7-139</inkml:trace>
  <inkml:trace contextRef="#ctx0" brushRef="#br0" timeOffset="48938.5103">9757 1904 14,'0'0'244,"0"0"-244,0 0 0,0 0 5,0 0-5,0 0 0,6 38 19,-5-20 1,1 3-14,-1 2-2,-1 1 1,2-1-2,-2 0-3,1-3 0,-1 0-2,2-4-18,-2-2-47,3-7-78</inkml:trace>
  <inkml:trace contextRef="#ctx0" brushRef="#br0" timeOffset="50083.0173">10025 1513 28,'0'0'76,"0"0"-39,0 0 14,0 0 23,0 0-16,0 0-6,-2-12-8,2 12-36,-2 0-8,2 18-32,0 9 32,0 11 6,0 4-5,0 5 18,2 0-18,2-3 16,-1-2-16,0-4 6,0-3-2,0-3-2,0-3-3,-2 2 0,1-4 0,-2 0-33,0-3-58,0-4-42,0-7-66</inkml:trace>
  <inkml:trace contextRef="#ctx0" brushRef="#br0" timeOffset="50762.9698">10376 1707 195,'0'0'160,"0"0"-160,0 0-22,0 0 12,0 0 10,0 0 0,3 23-5,8-18 4,3-2 1,0 0 0,-1-3-2,-2 0 2,-2 0 12,-1 0 0,0 0 2,-2-10 4,0-1-2,-3-6-8,0-1-3,-3-2 12,0-1-12,0 0 6,-3 0 9,-9-2-19,0 2-1,-4 3 5,-2 2 12,1 5-10,-3 4-2,0 5-4,1 2-1,1 0 0,3 6-4,0 17-8,3 6 6,1 8 6,7 4 0,4 1-1,0 0-6,4-2 6,13-5 1,2-1 0,-2-8 1,2-3-1,-3-1 0,-2-4 4,0-1-4,-3 0-1,-5-5-60,-1-3-63,-2-5-119</inkml:trace>
  <inkml:trace contextRef="#ctx0" brushRef="#br0" timeOffset="51354.9318">10832 1485 280,'0'0'50,"0"0"-50,0 0-2,0 0 2,0 0 0,0 0-5,2 19-22,-1 16 27,1 9 25,-2 2-1,0 1-14,0-2-3,0-2 19,0-2-17,3-3-4,-3-2-4,3-1 4,-1-4-4,-1-1 0,1-4-1,-1-2 0,-1-6-13,0-3-47,0-6-71</inkml:trace>
  <inkml:trace contextRef="#ctx0" brushRef="#br0" timeOffset="53788.0194">11138 1584 34,'0'0'34,"0"0"-2,0 0 3,0 0-13,0 0-6,0 0-14,0 0 3,0 6 1,0 3 6,0 4-4,-3 3 11,-1 2-7,0 1 8,2 2 0,1 0-10,1-1 7,0-2-14,0 0-3,0-1 0,1-1-2,8-1 2,3-3 0,0-1 0,7-5 0,3 0 4,0-6-1,1 1-2,-2-1-1,-6 0 8,0 0-9,-4 0 2,-1-6 5,0-4-1,-1-2-4,-1-3 5,-1-5-2,-2 0-2,-1-2 8,-1 0-7,-1-1 5,-1 0 13,-1 4-7,0 4 9,0 3 15,0 4 0,0 5-12,0 1-7,0 2-18,0 0-1,0 0-14,0 17-5,0 7 19,-3 8 6,0 0-4,3-3 1,0 2-3,0-6-5,5-4 2,8-1-1,2-4-23,6-2-23,-3-5-43,0-1-61</inkml:trace>
  <inkml:trace contextRef="#ctx0" brushRef="#br0" timeOffset="54603.9653">11583 1859 258,'0'0'55,"0"0"-51,0 0 10,0 0-6,0 0-7,0 0 15,36-54-15,-15 48-1,-1 3 3,-3 3 3,-1 0-6,-2 0-6,-1 10 6,-2 6-3,-5 2-4,-3 3 2,-3 1 4,0 3-3,-11-1-6,-7-3 8,2-2-30,0-5 16,3-2 7,3-3-2,4-5 7,3 2 0,3-3 3,0 1 1,0-1-9,0 0 4,2-1 0,9 0 5,6-1 10,4 1 15,6-2-22,2 0 3,6 0-6,-1 0-1,-4 0-39,0 1-108</inkml:trace>
  <inkml:trace contextRef="#ctx0" brushRef="#br0" timeOffset="55371.916">12371 1544 101,'0'0'111,"0"0"-46,0 0-27,0 0-21,0 0-17,0 0-4,0 0-1,3 2 3,10 9 4,3 4-2,4-1 3,5 4-3,4 1-5,1-1 5,2 2 6,-2-2-5,0-3 2,-3-2-3,-6-3 0,-8-3 0,-7-4-1,-3 0-2,-3-2-3,0-1-4,0 2 5,0 0 5,-4 1 8,-8 1 3,-5 7-5,1 0-4,-2 5 1,-2 0 4,0 4 5,-4-2 4,-1 2-3,2-1-6,1 2-1,-1 0-5,4 0-1,-1 3-6,-2 0-23,0 1-27,7-3-60,4-5-75</inkml:trace>
  <inkml:trace contextRef="#ctx0" brushRef="#br0" timeOffset="56396.3661">13894 1664 0,'0'0'163,"0"0"-133,0 0-9,0 0 22,0 0-6,0 0-14,-30 0-23,3 6-2,-1 6 1,-3 0-1,3-2 2,3 1-1,0-2 3,0 2-2,-4-1 0,-3 1-9,0 0-3,4-1-3,6-4 12,10-4 3,5 0 0,4-1 3,0-1 1,2 0 10,1 0 6,0 0-7,0 4-13,0 2-10,0 6-8,9 4 18,9 7 4,3 0-4,4 2 0,3 2 0,1-1 7,-1 1-7,0-5 0,-3 1-4,-3-4 1,-6-2-37,-5-3-35,-5-4-30</inkml:trace>
  <inkml:trace contextRef="#ctx0" brushRef="#br0" timeOffset="57084.3219">14087 1668 67,'0'0'74,"0"0"-61,0 0-10,0 0 13,0 0 15,0 0 22,-41 74 1,34-44-22,4-3-17,1 0-15,2-4-9,0-4 5,9-1-2,5-4 3,2-3 3,-1-5 3,3-4 4,0-2-7,0 0 0,1-4-1,1-11-5,-1-3-13,0-3-5,-4 0 21,-2 0 3,-5 1 5,-2 2 12,-4 1 23,-2 6 6,0 1 1,0 5 17,0 2-14,0 3-3,0 0-19,0 0-28,0 6-35,0 13 20,0 4 15,6 0 0,4-1-2,3-4-16,4-2 9,1-1 7,1-2-12,3-3-28,-1-2-36,3-4-36,-3-2-194</inkml:trace>
  <inkml:trace contextRef="#ctx0" brushRef="#br0" timeOffset="57364.3075">14529 1850 187,'0'0'126,"0"0"-121,0 0-5,0 0-19,0 0 19,0 0 8,0 64-2,0-40-2,0-1-3,0 4-1,0-2 0,0-1 0,0-3-18,0-5-62,0-2-37</inkml:trace>
  <inkml:trace contextRef="#ctx0" brushRef="#br0" timeOffset="58372.5666">14810 1510 257,'0'0'43,"0"0"-43,0 0 1,0 0 4,0 0 13,0 0 32,0-28-14,0 28-36,-3 12-16,0 15 16,-4 10 15,4 7 15,0 5-10,3 1-9,0 0-2,4-2-5,11-3 8,-1-4-5,0-4-7,-2 0 5,-1-4-1,-4 0-4,-4-5-2,-1-4-9,-2-7-51,0-5-40,0-6-1,-2-6-71</inkml:trace>
  <inkml:trace contextRef="#ctx0" brushRef="#br0" timeOffset="59036.5304">15214 1720 245,'0'0'85,"0"0"-85,0 0 0,0 0-3,0 0 6,0 0 0,36 31 3,-15-29 7,1-2-8,-4 0-5,-1 0 5,-5 0-4,-2-11 8,0-4-3,-2-5-1,-3-4-3,-2-1 4,-3-3-2,0 0 4,-2-1 10,-12 1-12,0 2-4,-3 2 2,-1 6-2,3 6 3,4 4-3,2 7 3,-1 1 9,-1 8-14,-4 19-9,-3 12 7,3 7 2,3 7 0,5 1 0,2-2 2,5-3 9,0-7 0,0-4-10,9-4 2,4-2-1,-1-2 0,2-4-1,-4-3-1,-1-7-8,3-4-66,0-8-28,0-4-155</inkml:trace>
  <inkml:trace contextRef="#ctx0" brushRef="#br0" timeOffset="59588.4884">15638 1468 245,'0'0'78,"0"0"-45,0 0-33,0 0-6,0 0 3,-5 78 3,1-31 30,1 4-10,0 4 19,0-1 0,0-5-15,2-1 2,1-5-10,0-3-6,0-1-6,0-1 0,-2-5-4,2-4-1,0-7-4,0-5-48,0-8-82,6-9-62</inkml:trace>
  <inkml:trace contextRef="#ctx0" brushRef="#br0" timeOffset="61020.3972">15928 1637 176,'0'0'50,"0"0"-22,0 0-13,0 0 1,0 0-16,0 0 0,-8 22 0,5 1 15,-2 2 11,4 3-22,1-3-2,0 0-1,0-2-1,0-3 1,8-1-1,2-2-2,3-4 2,4 0 0,1-5 0,0-3 0,4-5-7,2 0-16,1 0-9,-1-9 23,0-6 0,-2-3 9,-1-5 0,-6 1 3,-2-1 0,-2-1 20,-5 1 9,-3-1 6,-1 2-2,-2-1-6,0 7-14,0 2-8,0 7-7,0 4 5,0 3-6,0 0-7,0 10-10,-3 13 9,-2 7 8,2 1 0,0 1 4,1 0-2,2-4-2,0-1 0,0-2-1,0-3-3,10-2-29,2-4-26,2-2-44,2-7-119</inkml:trace>
  <inkml:trace contextRef="#ctx0" brushRef="#br0" timeOffset="61788.3572">16405 1873 204,'0'0'13,"0"0"-13,0 0 5,0 0 14,0 0-5,0 0-14,30-37 2,-21 35-2,1 2 1,0 0-2,1 0 5,0 2-8,0 8 4,-2 3-3,-1 1 1,-3 1 2,-2 0 0,-3 0-3,0-1 3,0-1 1,-8 2-1,-7-1 5,-3 0 3,1-6-4,6-2 0,3-4 10,7-2 35,1 0-7,0 0 10,0 0-20,0 0-24,4-3-16,4 1 1,2 2 3,1 0 4,-2 0-2,-1 8 0,0 4-3,-2 3-1,-2 2 0,-1 1 1,-3 0 3,0-3-3,0-3 5,0 0 0,-1-2 1,-11 0 5,-3-2 25,2-1-9,-5-3-6,1 0-8,-2-1-8,-1-1-15,1-2-29,0 0-53,4 0-67</inkml:trace>
  <inkml:trace contextRef="#ctx0" brushRef="#br0" timeOffset="62531.4889">16791 1599 201,'0'0'37,"0"0"-9,0 0 7,0 0-17,0 0-18,0 0-5,-3-6-21,14 7 26,8 9 4,7 0 5,5 2-6,2 2-3,0-3 4,1 3-4,-1-2-4,-2 2 4,0-2 5,-4 2-5,-3-4-4,-7-1 3,-4 0-1,-6-5-2,-4 1 1,1 0 0,-4-2-6,0-1 6,0 4-13,0 2 16,-10 4 7,-5 2 8,-5 4 0,-3 0-4,-2 1-5,1 1-3,0-1 0,0 1-3,2 1 0,2-3 0,1 3-3,1-3-29,3 0-38,5-2-75</inkml:trace>
  <inkml:trace contextRef="#ctx0" brushRef="#br0" timeOffset="63053.1598">17795 1951 391,'0'0'96,"0"0"-96,0 0-9,0 0 3,0 0-6,0 0-35,11 0-108,-5 0-85</inkml:trace>
  <inkml:trace contextRef="#ctx0" brushRef="#br0" timeOffset="63293.1438">18222 1945 5,'0'0'243,"0"0"-212,0 0-25,0 0 1,0 0-7,0 0-3,12 0-39,-6 0-143</inkml:trace>
  <inkml:trace contextRef="#ctx0" brushRef="#br0" timeOffset="63565.1253">18955 2074 296,'0'0'64,"0"0"-62,0 0-1,0 0-2,0 0-10,0 0-44,2-5-16,6 5-70</inkml:trace>
  <inkml:trace contextRef="#ctx0" brushRef="#br0" timeOffset="63845.1072">20087 2084 262,'0'0'139,"0"0"-112,0 0-23,0 0-4,0 0 0,0 0-51,2-18-16,5 15-72</inkml:trace>
  <inkml:trace contextRef="#ctx0" brushRef="#br0" timeOffset="64117.0889">20567 1938 369,'0'0'64,"0"0"-57,0 0-7,0 0-21,0 0-46,0 0-37,0 0-110</inkml:trace>
  <inkml:trace contextRef="#ctx0" brushRef="#br0" timeOffset="66148.9611">24041 1495 55,'0'0'29,"0"0"-27,0 0-2,0 0 9,0 0 22,0 0 24,-6 33-10,-8-21-5,-3-1-2,-3 1-16,-4 0-1,-4 3 3,-5 0-12,-9 3-11,-7 2 3,-2-1 3,2 1-7,4-1-4,8 0 2,7-4-5,10-5 0,7-1-2,7-3-1,5-3 6,1-2-15,0 2-13,0-1 11,6 1 11,10 5 10,4 2 10,5 4-1,3 4 4,4 1-6,-1 1-3,2 2 0,1 3-3,-1-3 1,0 1-2,-2-1 0,1-1 0,-3-3-5,1 0-37,0-7-105</inkml:trace>
  <inkml:trace contextRef="#ctx0" brushRef="#br0" timeOffset="66900.9154">24536 1552 258,'0'0'44,"0"0"-44,0 0-33,0 0 26,0 0 7,-48 91 2,39-57 9,3 1 1,3-4 1,3-2-13,0-3 0,6-4-1,9-1 1,2-6 0,4-4 2,1-6 1,3-5-3,2 0-3,1-8-16,-1-13-15,0-3 6,-6-5 0,-2 1 28,-5-1 3,-4-1 41,-1 3 4,-3 2-2,0 7-9,-3 8 28,-1 4 14,-2 6-10,0 0-29,0 0-40,0 5-33,0 14 4,0 8 29,4 4 5,2-3-5,0 1-10,3-4-17,3-1 0,0-1-8,0-4-10,4-2-20,2-4-26,-1-4-120</inkml:trace>
  <inkml:trace contextRef="#ctx0" brushRef="#br0" timeOffset="67148.8989">25092 1819 226,'0'0'54,"0"0"-54,0 0-5,0 0-2,0 0 7,0 0 2,8 46-2,-8-26 1,0 1 1,0-1 4,0-1-5,-2 1-2,2-1-23,0-1-74</inkml:trace>
  <inkml:trace contextRef="#ctx0" brushRef="#br0" timeOffset="68710.7009">25498 1218 213,'0'0'86,"0"0"-27,0 0-29,0 0-27,0 0-3,0 0-15,0 37 13,0 5 2,0 9 14,0 4 4,0 4-11,0 1 16,0-1-13,0-3-7,0-5 1,2-6-4,4-4 1,-2-4-1,-1-5-4,0-3-18,-3-5-36,2-9-25,-1-7-98</inkml:trace>
  <inkml:trace contextRef="#ctx0" brushRef="#br0" timeOffset="69298.6263">25964 1566 301,'0'0'25,"0"0"-25,0 0-5,0 0-2,0 0 6,0 0 1,33 41 2,-14-37 16,-1 0-15,-2-2 0,-5-2 3,-1 0 0,-2 0-4,-1-6 7,1-8-2,0-7-7,0-3-16,-4-2 5,-2-4-5,-2 2 9,0-4-4,-2 1 8,-15 2-10,-6 2 4,-8 8 8,-2 7 1,-3 7 30,2 5-2,3 2 2,2 22-25,4 12-1,2 7 2,6 7 19,6 3-5,4-2-5,7 0 1,0-3-14,0-2-4,12-4 0,1-5 2,5 0 4,-2-3 1,-2-3-10,0-3-6,-1-6-84,-3-5-57</inkml:trace>
  <inkml:trace contextRef="#ctx0" brushRef="#br0" timeOffset="70018.5803">26453 1245 309,'0'0'134,"0"0"-132,0 0-2,0 0-18,0 0 8,0 0 10,-6 94 2,-1-43 2,-4 6 8,4 2 25,-1 0-14,1-2-9,6-2 8,-1-2-11,2-5-4,0-3-5,0-1-2,-3-3 0,-3-4 0,-3-2-5,-1-9-26,2-8-15,4-8-41,4-9-67</inkml:trace>
  <inkml:trace contextRef="#ctx0" brushRef="#br0" timeOffset="71122.5117">26835 1498 128,'0'0'47,"0"0"-18,0 0 34,0 0 7,0 0-28,0 0-42,0-4-21,-7 25 21,-4 8 19,-1 2-8,5 2-8,5 0 6,2-1-8,0-2 1,2-2-2,13-3 0,0-4 0,5-3 1,6-5-1,0-5 9,3-5-7,3-3-2,-3 0-6,1-17-28,0-5-2,-5-7-18,-4-1 5,-4-2 49,-6 1 0,-3-1 35,-3 7 8,-2 2 1,-3 10 0,0 5 39,0 3-5,0 5-41,0 0-37,0 8-30,0 18-33,0 7 63,0 4 15,0-1-15,0-3-10,0-2-20,1-3 4,11-2-8,4-5-43,5-3-38,3-8-97</inkml:trace>
  <inkml:trace contextRef="#ctx0" brushRef="#br0" timeOffset="71682.4763">27481 1808 228,'0'0'86,"0"0"-40,0 0-31,0 0-11,0 0-4,0 0-8,26 3-1,-20 17 4,-1 3-5,-5 0 3,0 0 7,0-1 0,-4-4 6,-3-1 0,1-4-6,-1-5 4,4-3 3,2-4-7,1 1 1,0-2 5,0 0 8,0-9-14,0-9-1,6-6-25,11-2 6,8-3-5,0 4 9,0 4-5,-2 6 17,-10 7 4,-2 7 0,-1 1-4,-2 0-2,1 16-5,1 4 9,-1 2 2,0 1 0,2-2 1,-1 0 1,-1-1-2,-2-2-2,1-3-23,-4-6-69,1-2-23</inkml:trace>
  <inkml:trace contextRef="#ctx0" brushRef="#br0" timeOffset="72158.3681">28024 1499 301,'0'0'69,"0"0"-69,0 0-31,0 0 30,0 0-5,0 0 6,54 95 6,-26-75 5,3 1-9,4-1 7,1-2-9,-3-2 5,-4-1 0,-5-2-5,-7-5 4,-4-2-4,-5-1 1,-4 0-1,-2 0-1,-2 2-3,0 2-3,0 3-6,0 1 13,-8 4 5,-10-1 2,-6 4 1,-7-2-6,-11 1 2,-1 1-2,-3 1-2,1 1-8,3-1-51,5 1-68</inkml:trace>
  <inkml:trace contextRef="#ctx0" brushRef="#br0" timeOffset="74091.5837">5341 3673 4,'0'0'6,"0"0"27,0 0 33,0 0-3,0 0 13,0 0-3,30-27-9,-30 27 3,0 0-3,0-1-19,0 1-16,0 0-18,0 0-11,0 0-5,0 0-14,0 0-10,-9 9 26,-8 7 3,-5 5 0,-8 3-13,2 2 3,-7 1-17,1 1 5,1 0-6,-1-3-19,4-2 23,3-7 0,12-3 10,9-6 10,6 1 2,0-1-15,0 2 13,5 2 4,8 1-2,2-1 2,4 2 11,3-1-9,3 0 2,5 2-4,-2-3 7,3 4-6,-2 0-1,-4 1 1,-1 0-1,0-1-19,-3 0-77,-2 3-29</inkml:trace>
  <inkml:trace contextRef="#ctx0" brushRef="#br0" timeOffset="75075.5213">5788 3637 153,'0'0'123,"0"0"-59,0 0-21,0 0 2,0 0-17,0 0-28,-13 14-1,4 12 1,0 9 1,4 1 1,5-2-2,0-3 0,0-3-3,8-5 1,7 0-4,3-7 6,3-3 1,-2-6 1,5-4-2,6-3 5,-2 0 1,2-4-6,-3-12-6,-5-6-7,-2-5 3,-4-5-12,-4-1 4,-3 2 10,-5-1 8,-4 6 11,0 5 9,0 6 30,0 6 3,-4 5 6,3 4 5,1 0-56,0 0-8,0 9-35,0 13 35,0 8 0,10 2 0,2-1 0,1 0-15,5-3-19,1-2-31,4-5-20,-1-4-42,2-4-108</inkml:trace>
  <inkml:trace contextRef="#ctx0" brushRef="#br0" timeOffset="75539.4908">6315 3974 119,'0'0'339,"0"0"-316,0 0-21,0 0 8,0 0-10,0 0 0,46-81-5,-29 75 0,-1 4 0,-1 2 5,0 0-4,-3 9-7,-3 13 7,-3 5 1,-2 3 2,-4 0 0,0 2-7,-4-3 3,-10-1 4,-1-3-2,-1-4-12,2-3 14,1-1-11,6-5 11,-1-2 0,5-2-3,3-2-2,0-3 0,0-2-3,14-1-2,6 0 11,10-1 4,6-16-4,3-4-9,0-2-95</inkml:trace>
  <inkml:trace contextRef="#ctx0" brushRef="#br0" timeOffset="75947.469">6790 3357 362,'0'0'10,"0"0"-10,0 0-2,0 0-4,0 0-8,0 0 14,-3 97 32,4-44-8,-1 8 9,0 2-23,0 2 26,0-2-18,0-3 7,0-4-7,0-5-18,0-4 1,0-5 6,0-1-5,0-4-2,0-4 0,0-4-2,0-7-7,0-7-80,0-9-44,0-6-168</inkml:trace>
  <inkml:trace contextRef="#ctx0" brushRef="#br0" timeOffset="76699.4171">7044 3643 314,'0'0'95,"0"0"-95,0 0-9,0 0 0,0 0 2,0 0 0,17 15 6,-1-15 2,4 0 24,2 0-13,2 0 13,4-4-18,-1-9 12,-2 0-6,-2-5-8,-1-5 1,-4-3 3,-3 3-9,-7-3-5,-7 2 3,-1-3 2,-1 2 0,-14-3-10,-5 3 1,2 4 9,-1 4 6,0 6-4,1 8 23,-3 3-17,-1 2-8,0 21-12,2 9 12,2 12-6,9 4 2,4 7 2,5 1 2,0-1 0,0 1 3,14-8 12,10-5-9,1-5 2,0-5-7,2-1 2,-2-6 1,-3-3-4,-3-3-55,-7-6-87,-2-7-158</inkml:trace>
  <inkml:trace contextRef="#ctx0" brushRef="#br0" timeOffset="77201.6029">7610 3232 408,'0'0'31,"0"0"-31,0 0-105,0 0 95,0 116 10,0-58 15,0 8 4,0 3 26,-3-1-22,0-1-6,0-4-2,1-4-10,2-5-3,-1-3 0,1-6-2,0-6 1,0-4-1,0-4-1,0-6-29,0-7-9,3-6-41,3-10-209</inkml:trace>
  <inkml:trace contextRef="#ctx0" brushRef="#br0" timeOffset="77985.5519">7768 3610 206,'0'0'70,"0"0"-25,0 0-4,0 0 17,0 0 9,0 0-34,0-14-33,0 25-25,0 13 3,0 9 22,0 3 5,0-1-1,6-3 2,4-4 0,-2-2-6,4-5-1,0-6-6,1-3 6,4-6-1,-1-6 2,2 0 2,3 0-2,-2-15-23,2-8-22,-4-4-2,-1-3 8,-7 0 21,-3-2 12,-2 2 6,-4 0 14,0 5 17,0 4 2,0 5 5,-2 9 21,-1 4 19,0 3-32,3 0-45,-2 7-1,-1 19-21,3 10 20,0 5 1,0 1-4,0-3 3,0-2-6,5-2-13,6-4-41,3-6-21,2-7-29,2-6-138</inkml:trace>
  <inkml:trace contextRef="#ctx0" brushRef="#br0" timeOffset="78201.5424">8217 3816 446,'0'0'0,"0"0"-106,0 0 106,0 0 3,14 83 0,-14-58-2,0 4 1,0-2-2,-2 2 0,-1-5-34,3-4-81</inkml:trace>
  <inkml:trace contextRef="#ctx0" brushRef="#br0" timeOffset="78745.5067">8429 3437 488,'0'0'0,"0"0"-48,0 0-4,0 0 52,0 0 7,0 0-7,100 35 1,-69-21 1,5 3 4,0-2-6,0 2 0,1-2 0,-3 1 4,-1-1 1,-6 0-9,-7 1 4,-6-5-5,-5 0-7,-4 0 2,-2-2-4,-3 1 1,0 2 5,0 2 8,-8 4 2,-12 3 0,-6-2 0,-4 2 5,-1-1-1,-2 0 0,3-1 0,0 1-3,2 1-3,0-2 0,2 2-30,3-3-67,6-2-113</inkml:trace>
  <inkml:trace contextRef="#ctx0" brushRef="#br0" timeOffset="79545.4574">9653 3465 254,'0'0'27,"0"0"-27,0 0 0,0 0-1,0 0 0,0 0-18,-2 5 19,-13 10 11,-3 1-1,-6 4-10,-6 0-8,0-2 6,4-2 0,5-2 1,6-2 0,5-3 1,2 1 0,0-2 0,2-1 0,4 1 0,2-2-1,0-1-8,0 2-1,0 4 5,7-1 5,7 5 0,2 2 2,3 2 2,4 1-3,2-1 2,3 1 13,1-2-14,2 0 1,2-3 1,-2-1-2,-3-2-4,-6-1-2,-8-1-20,-6-1-47,-5-2-38</inkml:trace>
  <inkml:trace contextRef="#ctx0" brushRef="#br0" timeOffset="80340.2184">9984 3506 213,'0'0'142,"0"0"-128,0 0-14,0 0-13,0 0 13,-11 80 7,10-46 2,1 1 10,0-3-13,0-3-6,12-2 3,4-5-3,1-5-2,0-4 1,3-4 1,1-6 7,1-3 4,2 0-11,-3-12-38,3-9-14,-4-5-9,-4-2 14,-5-2 14,-3 1 33,-5 1 28,-3 2 22,0 3 8,0 7-16,0 7 6,0 6 15,0 3-8,0 0-55,0 7-1,0 19-30,1 7 31,2 3 0,0 2 3,5-2-2,1-3-1,1-3 0,5-4-4,0-4-29,3-5-47,-2-5-36,-2-8-151</inkml:trace>
  <inkml:trace contextRef="#ctx0" brushRef="#br0" timeOffset="80772.1936">10418 3788 305,'0'0'103,"0"0"-96,0 0-5,0 0 34,0 0-6,0 0-13,49-62-12,-34 59-5,0 3-2,-3 0-1,1 0-9,-4 15 3,0 4-1,-6 6 8,-3 2 2,0 0 2,-9-1-2,-10-1-9,5-4-1,1-3 8,1-3 2,3-4 1,7-2-1,1-4-6,1 0 4,0-2 2,0 0-11,0 0 4,6-1 4,8-1 3,5-1 21,3 0-10,5 0 0,-1 0-8,2 0-6,5 0-6,-2-3-92,-1-6-89</inkml:trace>
  <inkml:trace contextRef="#ctx0" brushRef="#br0" timeOffset="81204.1669">10909 3104 299,'0'0'38,"0"0"-33,0 0-5,0 0-19,0 0 19,0 128 49,-2-60 2,1 2-2,1 0-18,0-1-13,0-6 5,0-4-7,0-6-3,0-7-9,0-5 6,4-5-9,-1-4 0,-3-5-1,0-3-3,0-6-6,0-2-27,0-3-49,0-7-53,0-6-136</inkml:trace>
  <inkml:trace contextRef="#ctx0" brushRef="#br0" timeOffset="81900.1251">11168 3515 421,'0'0'1,"0"0"-1,0 0-12,0 0 4,0 0 2,0 0 6,31 12 10,-8-12-2,4 0 4,0 0-11,-2 0 4,-1-10-2,-6-4 2,0-6-4,-5-5-1,-1-2-7,-9-3-30,0-1 11,-3 2 12,0-2 6,-5 3 3,-9 2 1,0 5 4,-2 3 13,2 5 17,0 5 9,-3 6-22,-2 2-7,-8 11-10,0 17 0,-2 9-1,0 6 2,3 3-2,7 3 1,7 2 0,2 2 19,8 0 1,2-4-11,0 0 1,12-5-1,6-5 2,4-3-5,4-5-4,-1-3 4,-1-6-6,1-4-6,2-5-17,2-5-48,-1-7-52,-3-1-138</inkml:trace>
  <inkml:trace contextRef="#ctx0" brushRef="#br0" timeOffset="82388.0919">11692 3044 419,'0'0'0,"0"0"-85,0 89 85,0-33 0,0 6 11,0 7 21,0-3 20,0 0-1,0 0-15,0-3-23,0-1-11,0-3 8,0-5-10,0-6 0,0-4 0,-9-5-1,2-4 1,-3-2-20,0-8-22,3-4-27,1-5-16,0-9-157</inkml:trace>
  <inkml:trace contextRef="#ctx0" brushRef="#br0" timeOffset="83325.7821">11952 3386 68,'0'0'99,"0"0"-17,0 0-26,0 0-19,0 0-4,0 0-8,0 6-25,-2 10 1,-4 8 6,6 3-1,-2 7 7,2 0-1,0-2-5,0 0-6,0-6 6,11-3-7,0-7 0,2-2-1,-1-7 1,4-2 0,2-5 7,2 0-2,3 0 4,3-15 0,-2-7-7,1-4 0,0-4 2,-2-3-3,-7-1 2,0 0-2,-6 1 4,-6 1 3,-2 4 22,-2 3-9,0 7-8,0 7 13,0 4-5,0 6-17,0 1-4,0 0-6,0 9-24,0 16-30,0 12 60,0 0 6,0 2-6,0-2 1,1-2 4,12-6-5,1-1-2,1-6 2,1-4-25,5-3-33,0-4-31,0-4-51,1-4-86</inkml:trace>
  <inkml:trace contextRef="#ctx0" brushRef="#br0" timeOffset="83893.7519">12447 3613 436,'0'0'45,"0"0"-15,0 0 10,0 0-14,0 0-16,0 0-10,50-75 0,-34 75-4,0 0-2,-1 0 1,3 12-2,-5 10-11,-1 2 7,-3 5 10,-3 0 1,-4-1-9,-2 1 7,0-4 2,-11 0-2,-7-3 2,2-2-3,-2-4-4,4-1 6,4-4 1,4-5 0,3-2-2,3-1-1,0-1-5,0 1-2,0-2-2,12 1 10,4-1 2,4-1 14,2 0-2,2 0-7,3 0 1,1 0-6,2 0-19,1 0-70,-1-3-47,0-9-131</inkml:trace>
  <inkml:trace contextRef="#ctx0" brushRef="#br0" timeOffset="84405.7154">12767 3172 223,'0'0'57,"0"0"-57,0 0-11,0 0 11,0 0-1,0 0 0,8 11 1,9 3 6,2 4 2,3 2-3,1-1 2,4 1 4,2-3-9,4-1 9,-1 0-9,-1-3 0,-3-1 0,-4-1 2,-5-1-4,-7-1-2,-4 0 0,-5 0-9,-3 3 11,0 3 1,-9 3 1,-16 5 6,-7 4-6,-2 3-2,0 1 6,-1 0-6,2-1 6,7-3-1,0-1-5,7-2 0,-1-3-2,1 0-20,2-2-47,-2-2-74</inkml:trace>
  <inkml:trace contextRef="#ctx0" brushRef="#br0" timeOffset="85354.0224">14297 3212 105,'0'0'145,"0"0"-84,0 0-21,0 0-10,0 0-15,0 0-8,-15 14-7,-6 4-2,-6 5 2,-4 2 1,-2 3 1,-1-2-2,-2 2 0,1-4 0,4-3-2,4-3 4,5-1-4,7-4-23,3-1-1,8-3 2,2 0 9,2-3-5,0 3-29,18-1 42,3 2 7,7-1 21,7 4 2,3 0-9,1 2-6,2 0-2,-2 3-6,-3 0 0,-4 0-28,-4 0-45,-7-1-60</inkml:trace>
  <inkml:trace contextRef="#ctx0" brushRef="#br0" timeOffset="86240.8217">14555 3321 61,'0'0'196,"0"0"-152,0 0-15,0 0 4,0 0-11,0 0-22,0 18-15,0 6 15,-4 3 1,4 2 2,0-4-3,0 1 0,0-3 7,7-2-6,2-3-1,1-3 2,4-3 5,-1-6-7,2-3-7,0-3 7,3 0 4,-2-2 3,2-12 5,-1-8-11,-1-2 10,-2 0-10,-1-1 8,-4-1 14,-3-1-12,1 1 28,-4 0-26,-1 4 14,-2 5-9,0 7 1,0 6 8,0 2-12,0 2-15,0 5-21,0 16-11,0 8 31,0 5 1,0-3 3,0 1-1,4-1-2,8 0-11,3-4-19,2 0-41,3-5-8,0-5-60</inkml:trace>
  <inkml:trace contextRef="#ctx0" brushRef="#br0" timeOffset="86680.7957">14962 3545 274,'0'0'21,"0"0"-21,0 0 12,0 0 5,0 0-15,0 0 2,76-52-2,-65 52-2,-5 0-1,-2 7-6,-2 11-11,-2 3 18,0 6 6,0 2 1,0-2-7,-9-1 7,-3-4-5,1-4 1,2-1-2,2-4-1,3-2 1,2-5-1,2-2 0,0-2 0,0 0-3,3-2-1,13 0 4,4 0 5,2 0 1,4 0-6,0 0-9,3-4-21,0-2-37,1-1-69</inkml:trace>
  <inkml:trace contextRef="#ctx0" brushRef="#br0" timeOffset="87120.7667">15338 3020 263,'0'0'62,"0"0"-41,0 0-21,0 0-7,0 0 7,0 0 1,-1 101 31,-4-47-4,1 6 22,1-1-24,1-7-10,2-3-8,0-6-3,0-1-2,0-1-2,3-2 1,3-3-1,-3-2-1,-1-5 0,-2 0-11,0-5-38,0-4-46,0-4-83</inkml:trace>
  <inkml:trace contextRef="#ctx0" brushRef="#br0" timeOffset="87840.7214">15614 3286 480,'0'0'34,"0"0"-34,0 0-7,0 0 3,0 0-11,0 0 8,15 14 7,6-12 4,3-2-3,-2 0-1,-1 0-7,-4 0 7,-4-11 2,-1-1-1,-3-5-1,-2-1-1,0-3-7,-6-3 7,-1 0-11,0-2 2,0 1 1,-12 0 5,0 3 4,-3 1 0,1 4 2,1 2-2,1 5 1,5 2 7,-2 4 5,3 4 5,-2 0 1,-5 0-17,-6 19-2,-4 7-1,4 7 1,2 8-1,7 6-1,1 2-5,5 1 7,4-1 0,0-2 22,10-4-19,8-2 18,7-5-20,0-2 4,1-4 1,-3-2-1,-4-4-5,-2-3-7,-1-4-47,-2-6-65,-5-5-68</inkml:trace>
  <inkml:trace contextRef="#ctx0" brushRef="#br0" timeOffset="88266.7957">16174 2941 328,'0'0'16,"0"0"-16,0 0-140,0 0 135,0 0 5,0 94 46,0-35 13,0 8-10,-3 1-14,0-3-9,-2-8-17,2-4 14,0-7-14,0-3-4,1-6-4,0-2 4,1-7-5,-1-2 0,2-5-16,0-5-57,0-2 1,0-7-95</inkml:trace>
  <inkml:trace contextRef="#ctx0" brushRef="#br0" timeOffset="89146.7404">16460 3236 178,'0'0'32,"0"0"-30,0 0-1,0 0 24,0 0 32,0 0-40,0 13-17,0 9-23,0 7 23,0 4 12,0 1-1,0 0 1,0-6 3,0 0 5,0-3-15,3-4-5,4-2 5,3-2-3,3-4 2,2-6 6,6-3 0,4-4-3,4 0-6,1-2 0,-1-16-1,-2-4-15,-3-3-8,-5-3 6,-5 0 15,-7-1 2,-4-1 6,0 0 1,-3 2 8,0 2 12,0 6 33,0 7-13,0 7-2,0 2-7,0 4-38,0 2 0,0 19-47,-3 9 47,3 8 2,0-2-1,0 0 0,0-1 2,3-4-3,8 0-4,4-4-12,5-3-14,6-5-51,0-4-17,1-5-114</inkml:trace>
  <inkml:trace contextRef="#ctx0" brushRef="#br0" timeOffset="89962.6912">17029 3527 211,'0'0'0,"0"0"0,0 0 7,0 0 42,0 0 22,0 0-11,26-55-17,-18 53-34,3 2-9,0 0-1,1 0 0,1 0 1,-3 3-7,0 9 0,-2 3-8,-3 3 3,-2 2 0,-3-2-17,0 0 6,-1-1 4,-12-1-16,-3-1 16,-1-2 3,2-2 14,1-5-6,10-3 2,4-2 5,0-1 2,0 0 5,0 0 30,1 0-14,11 0-22,0 0 3,2 2-3,-1 4 0,-4 2-1,0 4 1,1 1-6,-2 2 6,-1 0 2,-2-1 0,-3-2-2,-2 0 0,0-2-2,0-2 2,-5 1 33,-9-1 18,-5-2-18,1 1-8,-4 1-8,-1-2-14,4-2-2,-2 1-1,0-4-23,5 1-51,-1-2-21,8 0-115</inkml:trace>
  <inkml:trace contextRef="#ctx0" brushRef="#br0" timeOffset="90506.6619">17418 3128 205,'0'0'70,"0"0"-21,0 0-20,0 0 3,0 0-22,0 0-10,0-6-14,4 17 3,7 3 11,5 0 0,4 3 0,5-1-1,5 1 1,6 0-5,4-2 5,2 0 0,-5-2 1,-6-1-1,-7-1 5,-9-1-3,-5-2 0,-5 1-2,-2 0-6,-3 2 3,0 4 3,-11 3 4,-9 4 2,-7 4 1,-6 1-5,-1 2-1,-2-3-1,1 3 3,4-5-3,3-1-1,1-2 1,3-3-5,2-2-20,4 0-30,2-6-52</inkml:trace>
  <inkml:trace contextRef="#ctx0" brushRef="#br0" timeOffset="91032.3206">18962 3494 529,'0'0'40,"0"0"-39,0 0 2,0 0 1,0 0-4,0 0-10,20 0-45,-9 0-115,3 2-100</inkml:trace>
  <inkml:trace contextRef="#ctx0" brushRef="#br0" timeOffset="91376.3021">20348 3402 164,'0'0'24,"0"0"21,0 0 16,0 0-46,0 0-15,0 0-7,8 8-71,1-8-98</inkml:trace>
  <inkml:trace contextRef="#ctx0" brushRef="#br0" timeOffset="91696.2812">21734 3554 448,'0'0'63,"0"0"-63,0 0-43,0 0 5,0 0 18,0 0-5,0 0-89,0 0-135</inkml:trace>
  <inkml:trace contextRef="#ctx0" brushRef="#br0" timeOffset="92830.3341">24308 3121 250,'0'0'84,"0"0"-40,0 0 6,0 0-28,0 0-20,0 0 9,-5 13-7,-10-2-4,-12 4 0,-5 4 2,-7 1 2,-4 4-4,-2 2-1,-1-4-17,5 1 7,10-4-4,12-5 1,8-3 7,7-4-2,2-1 1,2-1-1,0-1-2,0 1-7,6 2 16,11 2-3,5 3 10,6 3-4,5 3 5,-1 2-4,0 4 2,0 0-3,-1 2 1,2-1 2,-3 0-4,-2-3 0,-1-4 0,-3 0 0,-5-5 0,1 1-20,-8-5-44,-5-1-65</inkml:trace>
  <inkml:trace contextRef="#ctx0" brushRef="#br0" timeOffset="94196.1553">24836 3175 74,'0'0'81,"0"0"-42,0 0-7,0 0 17,0 0 21,0 0-15,0-33-31,0 36-24,-6 15-36,-5 8 32,-2 2 4,3 4 4,1-2-4,6-2 2,3 1-2,0-3-3,0-2-1,12-4 0,7 0 3,5-5 0,3-1 2,3-5 5,1-5-3,2-4-2,-3 0-1,-2 0-5,-1-14-13,-2-4 4,2-7-7,-3 1-7,-5-3-18,-1 0 37,-7 0 9,-7 2 23,2 3 13,-6 4 5,0 9 6,0 5 17,0 4 19,0 0-36,0 0-47,0 3-15,0 16-19,0 8 34,-3 5 0,3 0-3,0-3-14,0 0-10,9-3-15,2-4-1,3-2-26,4-5-32,2-3-123</inkml:trace>
  <inkml:trace contextRef="#ctx0" brushRef="#br0" timeOffset="94636.1281">25388 3470 232,'0'0'37,"0"0"-23,0 0 30,0 0-2,0 0-17,0 0 8,77-47-17,-69 47-11,-2 0-5,-4 0-1,-1 4-12,-1 12 7,0 3 6,0 5 2,0 2 3,-12 0-3,-3-1-2,-4-1-8,-4-1-4,1-3-7,7-2 11,4-7-3,8-1 8,3-6-2,0-1-2,0-2 3,5-1-5,15 0 9,6 0 9,9 0-6,3 0-3,1 0-12,-1-7-47,-3-2-48,-5-3-50</inkml:trace>
  <inkml:trace contextRef="#ctx0" brushRef="#br0" timeOffset="95052.1049">25936 2810 337,'0'0'0,"0"0"-10,0 0 4,-23 118 6,11-59 5,0 7 8,2 0 20,2-2-27,2-6 5,0-10 0,-1-6 10,3-6-15,1-2 0,-2-3-6,-1-1 0,0 1 0,-4-3 0,2-2-3,2-3-20,0-6-12,5-2-1,1-4 7,0-7-110</inkml:trace>
  <inkml:trace contextRef="#ctx0" brushRef="#br0" timeOffset="95708.0597">26235 3125 185,'0'0'140,"0"0"-94,0 0-15,0 0 7,0 0-17,0 0-21,5 11-14,14-10 14,4 1 14,7-2-2,-1 0 1,-2 0-10,-3 0 2,-5-5-1,-2-8 0,-2-5 1,-5-4 2,-2-2-6,-5-1-1,-3-4-17,0 2 2,0 0-1,0 0 1,-11 2 12,-5 2 3,1 2 0,-6 6-8,-3 4-13,2 8-1,-4 3 20,3 0 2,-1 24-5,3 11 5,1 8 4,7 7 20,4 9 3,9 1-13,0 2-11,7-5 1,8-7 2,6-7 2,-1-4-3,1-2 3,-2-7-4,-1-5-4,1-2-3,2-8-73,0-5-63</inkml:trace>
  <inkml:trace contextRef="#ctx0" brushRef="#br0" timeOffset="96316.0235">26841 2851 300,'0'0'77,"0"0"-62,0 0-4,0 0 15,0 0-26,0 0-2,0 23-21,0 10 23,-4 9 4,-5 9 2,-2 8 1,4 3 14,-2 0 7,4-4-9,4-4-9,1-5-6,0-6 7,0-3-11,0-5 5,0-4-5,3-7 0,1-8-6,4-4-44,1-5-41,3-7-55</inkml:trace>
  <inkml:trace contextRef="#ctx0" brushRef="#br0" timeOffset="97019.9804">27171 3028 267,'0'0'32,"0"0"-22,0 0-10,0 0 0,0 0 0,-36 87 0,27-53 11,1-2-5,4-3 6,4-4-11,0-2 4,0-2-5,9-3-10,6-5 10,4-2 0,4-5 12,1-3-7,3-3-5,1 0-2,2-7-11,3-10 2,-1-4-3,-2-3 2,-4-2 7,-6-2 5,-5-1 17,-1 0 16,-4 1-8,-1 2 2,-3 4 20,0 5-20,-3 6-11,-3 7 7,0 2 9,0 2-11,0 0-21,0 23-31,-10 7 22,1 6 9,0 2 4,6-3-3,3-3-1,0 2-2,4-4 1,13-4-1,5-4-9,3-4-25,1-1-29,0-4-32,-4-2-46</inkml:trace>
  <inkml:trace contextRef="#ctx0" brushRef="#br0" timeOffset="97611.9384">27714 3349 274,'0'0'69,"0"0"-17,0 0-23,0 0-14,0 0-6,0 0 1,0 0-10,78-68-2,-71 78-12,-3 12 4,-2 4-2,-2 4 12,0-3 2,0-3 5,-5-1-6,-2-5 5,1-3-2,2-5-1,-1-2 6,4-3-5,-1-3 5,2-2-9,0 0 11,0 0-2,0 0 11,2 0-10,10-10 4,5-5-14,7-6-7,4-2-10,0-1-14,2 2-6,-4 2 14,-2 5 22,0 3-5,-3 4-10,-5 5-37,-5 3 36,-1 0 15,-4 10-4,0 8-8,0 3 14,1 3-1,-2-2-2,1 2 1,-2 1 2,1-6 0,-1-1-1,2-5-10,3 0-27,2-3-14,2-3-59</inkml:trace>
  <inkml:trace contextRef="#ctx0" brushRef="#br0" timeOffset="98161.0693">28388 3049 117,'0'0'235,"0"0"-235,0 0-77,0 0 46,0 0 30,0 0-1,6 11 2,5 5 3,3 3-2,2 1-1,7-1-1,7 2-1,6-3 2,9-1 15,-2-2-8,-2-1-3,-5-2 22,-6-3 1,-6-2 8,-3-3-7,-6-1-18,-3-1-3,-4-2 11,-2 2-7,-5-2-1,-1 1-10,0-1 0,0 3-1,0 3-18,0 7 9,-10 5 10,-10 1 10,-5 2-1,-9 3-8,-4 1 2,-7 3 0,-4-1-3,0 0-4,-5-1 1,2-2-3,0-2-33,1-1-14,-1-1-62,4-4-69</inkml:trace>
  <inkml:trace contextRef="#ctx0" brushRef="#br0" timeOffset="102941.7767">5702 5166 37,'0'0'73,"0"0"-67,0 0 1,0 0 24,0 0 2,0 0-9,0 0-16,-2 0-7,-4 9-1,-8 11 2,-6 4 0,-1 3 5,-9 6-3,-1 0-2,0 4-2,-4-1 2,1 0-2,-2 1 0,5-2-1,-1-2-11,7-8-1,9-5 8,5-8 5,8-6 0,3-4 0,0-1-4,0-1-7,0 0-6,0 0 15,0 0 2,0 2 13,3-1 12,3 1-7,2 1 4,5 4-13,4 5-6,5 4 4,8 3-1,7 1 6,9-1-1,5-2 2,1-1-9,-1-2-4,-8 1 0,-4-1 1,-5-3-1,-8 0 1,-2-1-2,-8 0-9,-7-3-32,-6 1-29,-3-2-19,0-2-15</inkml:trace>
  <inkml:trace contextRef="#ctx0" brushRef="#br0" timeOffset="103808.6667">6078 5354 114,'0'0'112,"0"0"-45,0 0-20,0 0 4,0 0 5,0 0-38,-8-12-18,5 26-13,2 10 13,-2 6 10,3 2-9,0-4-1,0 0-2,9-6 0,7-1 1,2-4-8,3-4 9,-2-2 3,-1-7-3,2-1 0,-2-3-3,4 0 3,3-6 4,-1-12 4,-1-1-16,-7-7 1,-2-1 7,-4 0 0,-6-2 6,-1 1 1,-3 1-6,0 2 24,0 6 6,-1 4 5,-2 7 8,1 4 15,2 4-34,0 0-25,0 0-18,0 19-40,3 8 43,8 7 15,-1 0 6,2-4-6,0 2-6,1-4-28,1 0-15,4-4-23,3-5-15,1-5-72</inkml:trace>
  <inkml:trace contextRef="#ctx0" brushRef="#br0" timeOffset="104393.4904">6580 5541 299,'0'0'102,"0"0"-68,0 0 39,0 0-14,0 0-26,0 0-29,29-36-4,-13 36-5,4 0 2,-4 4-8,-1 10-13,-6 3-17,-1-1-5,-5 2 21,-2-1 4,-1-2 20,0-2 1,0-4 0,0-1 0,-1-2 5,-2 0-4,-2-3 2,5 0-3,0-3 1,0 2-1,0 1-9,0-1-24,5 4 25,6 4 8,3 0 4,2 2-3,1 3 3,-3 0-4,-3 0 0,-2 0-4,-2 0 4,-7-3 5,0 0 28,0 1-3,-4-3-12,-8-1 5,-2 0-2,-3 0-8,-1-1-2,0-2-10,-3-2-1,4-2-11,0-2-9,-1 0-30,3-11-80</inkml:trace>
  <inkml:trace contextRef="#ctx0" brushRef="#br0" timeOffset="104945.4556">6916 5040 233,'0'0'98,"0"0"-26,0 0-16,0 0-30,0 0-6,0 0-20,-7 9-14,7 24 10,0 15 4,0 8 0,0 7 11,7 0 3,1-1 0,-2-5 2,0-3 2,-2-4-10,5-5-8,-3-1 1,0-4 4,0-5-6,-3-5 1,0-7-12,-1-6-40,2-4-41,-3-9-65,4-4-57</inkml:trace>
  <inkml:trace contextRef="#ctx0" brushRef="#br0" timeOffset="105669.3924">7249 5309 260,'0'0'0,"0"0"0,0 0-2,0 0 0,0 0-9,0 0 11,55 0 9,-31 0-2,4 0-7,-1-1 0,-2-9 0,-2-3 13,-1-3-7,-4-5 10,-4-4-11,-7 0 0,-2 0 2,-5-3-2,0 3 2,-3-1 12,-9 5 8,-3 3-3,0 2 2,-3 5-19,0 2 2,-1 4 8,2 4-17,1 1-5,1 0-1,0 12 5,1 12-5,3 8 5,0 5 1,5 7-2,0 1 4,6 3-2,0 0 7,0 0 0,11-1 4,1-5-10,2-4 3,2-2-4,0-3 2,-3-1-2,4-4-4,-2-2 3,-1-5-22,2-4-38,-2-8 9,1-8-49,2-1-124</inkml:trace>
  <inkml:trace contextRef="#ctx0" brushRef="#br0" timeOffset="106189.3617">7656 5007 365,'0'0'71,"0"0"-53,0 0-13,0 0 4,0 0 6,0 0-15,0-5-16,0 28-11,5 14 26,1 13 2,-3 9-1,-3 4 7,0 1 22,0-2-10,0-4 1,0-9-15,3-5-3,4-5 0,3-3-2,1-3-4,-3-3-8,0-2-33,-2-9-31,-3-7-55,0-9-124</inkml:trace>
  <inkml:trace contextRef="#ctx0" brushRef="#br0" timeOffset="107049.5824">7891 5162 41,'0'0'57,"0"0"32,0 0 5,0 0-22,0 0-33,0 0-39,-8 6-4,5 13 4,3 7 16,0-1-13,0 1-1,0 0 3,6-4-2,9-1-3,3-1 0,4-5-1,2-3-1,4-1 2,1-7 0,3-3-8,3-1-2,-4 0-1,-3-7-19,-2-8 2,-4-5 7,-1-2 15,-6-3 0,-3 0 6,-6 1 10,-6-1 25,0 1 8,0 1-8,0 1-6,0 6 8,-5 3-15,2 5 1,-2 3 15,3 5-1,2 0-31,-1 0-6,1 17-33,0 8 24,0 9 9,0 1 5,3-1-5,5 2-2,0-1-6,7-3-25,1-4-51,-2-4-43,1-7-69</inkml:trace>
  <inkml:trace contextRef="#ctx0" brushRef="#br0" timeOffset="107305.5653">8510 5329 232,'0'0'12,"0"0"-12,0 0-19,0 0 19,0 0 1,0 0 27,19 95 4,-19-70-13,0 1-19,0 0 4,0-4 2,0 1-6,0-4-16,0-4-84</inkml:trace>
  <inkml:trace contextRef="#ctx0" brushRef="#br0" timeOffset="107841.5337">8672 4990 214,'0'0'174,"0"0"-99,0 0-75,0 0-5,0 0-5,0 0 9,42 0 1,-14 11 3,2 1-3,3 1 2,1 1-1,1 1-1,-1-2-1,-1-2 1,0-2 2,-3-1-1,-4-2 2,-5-2-3,-4-1 0,-6 3 0,-3-3 0,-3 3-3,-4-1-7,-1 1 2,0 2 8,0 3 2,-1 3 0,-13 2 4,-7 2 5,-1 2-2,2-1-4,-2 2-2,1 1-3,0-3 0,-1 4 0,-2-2 0,0 2-19,-4 0-33,5-2-72,-5-3-102</inkml:trace>
  <inkml:trace contextRef="#ctx0" brushRef="#br0" timeOffset="109085.4888">10361 4975 243,'0'0'69,"0"0"-34,0 0 13,0 0-13,0 0-35,0 0-8,0 5 8,-12 8 10,-10 7-9,-1 1 7,-7 2-8,-1-1 0,-2-1-17,3 0-3,-1 1-6,4-2-13,2-2 12,6-4 10,8-5 10,7-3-1,4-3-6,0 1-14,0-2 13,0 1 3,9 0 5,0-1 7,2 1 3,3 1 0,2 3 1,1 3 7,7 1 7,4 4-13,5 1-2,6 0-2,-2 1 20,5-2-21,-8 1 1,0 1-2,-4-2 2,-3-1-4,-5-3-27,-5-1 1,-8-3-11,1-1-65</inkml:trace>
  <inkml:trace contextRef="#ctx0" brushRef="#br0" timeOffset="110029.9704">10724 5023 11,'0'0'44,"0"0"39,0 0 10,0 0-23,0 0-44,0 0-26,-17 9-13,10 17 13,2 4 1,2 3 1,3-3-2,0 0-2,0-2 0,14-4 3,2-3-3,8-3 1,3-5-9,4-4 10,2-6 1,3-3 1,0 0-2,-5 0-21,-3-15-7,-2-3 15,-7-5 4,-7-1 1,-1-1 8,-7-1 3,-1 1 27,-3 1 13,0 1 1,0 5 18,0 4 4,0 5-24,0 6 11,0 2-18,0 1-22,0 0-13,0 8-30,0 13 16,1 5 14,5 5 17,2-3-17,1 1-10,4-2-22,-1-2-28,4 0-29,3-7-48,0-3-121</inkml:trace>
  <inkml:trace contextRef="#ctx0" brushRef="#br0" timeOffset="110613.9361">11247 5296 178,'0'0'20,"0"0"8,0 0 20,0 0-9,0 0-19,0 0-20,79-56 13,-68 56 0,-2 0-7,0 0-6,-5 4-10,1 7 0,-4 4 10,-1 3 6,0 1 0,-1 2-1,-13 0-1,-4-2-4,2-2-2,4-4-3,4-2-3,4-6 3,2-1 1,2-4-2,0 0-16,0 1-3,3-1 5,10 2 20,4-1 1,0 2 2,1 3 1,-5 2-2,0 4 0,-5 1-1,0 1-1,-5 1-1,-3-2 1,0-2 8,0-2 3,0 0 3,0-3 11,-8-1 7,-4-1 33,-4-1-28,-5 0-23,-3-1-10,0-2 3,-1 0-6,2 0-1,2 0-1,-1-7-23,1-3-53,6-4-72</inkml:trace>
  <inkml:trace contextRef="#ctx0" brushRef="#br0" timeOffset="111135.7356">11591 4650 371,'0'0'0,"0"0"-13,0 0-14,0 0 27,0 0 5,0 0 25,0-27-30,0 49-22,0 13 22,3 12 15,1 8 5,-3 6 8,1-1 12,-1-1-20,1-2-4,-1-5 6,1-2-7,-1-3-8,1-3-3,-2-4-1,0-1-3,0-4 5,0-7-4,0-2-1,0-6-1,0-7-11,0-2-45,0-4-30,0-6-55</inkml:trace>
  <inkml:trace contextRef="#ctx0" brushRef="#br0" timeOffset="111903.6859">11829 5036 352,'0'0'0,"0"0"-2,0 0-16,0 0 11,0 0-11,0 0 18,33 3 13,-8-3-12,2 0 6,1 0-5,1-8 1,-2-3 2,-3 0-5,-3-3 5,-4-3-4,-5-2-1,-6-4 3,-4 0 0,-2-1 0,0-1-3,-5-1 2,-7 0-2,-4 6 4,1 0-1,-4 6 19,-2 4-3,4 4-19,1 4 13,1 2-13,-1 0-2,1 14-2,-3 11 0,1 10 4,1 5 3,5 6 14,4-1 0,3 0 0,4 1 19,0-4-7,4-3-13,11-3-12,7-2-4,2-4 3,-1-3-2,1-2 2,-1-4-6,1-3 1,-1-5-58,-1-2-23,-3-7-22,-4-4-89</inkml:trace>
  <inkml:trace contextRef="#ctx0" brushRef="#br0" timeOffset="112575.6413">12374 4660 95,'0'0'168,"0"0"-108,0 0-7,0 0-8,0 0-21,0 0-14,0-11-10,0 11-5,0 13-23,0 14 13,0 13 15,0 7 0,0 6 2,0 4 37,-2-1-5,-8-2-22,2-1 5,-1-3-13,0-2 1,2-3 2,3-1-7,1-5-1,3-6-1,0-5-15,0-5-20,0-10 6,0-3-34,0-7-24,4-3-77</inkml:trace>
  <inkml:trace contextRef="#ctx0" brushRef="#br0" timeOffset="114991.2327">12617 4957 25,'0'0'124,"0"0"-73,0 0 5,0 0-12,0 0-11,0 0-6,0-1-27,-2 5 3,-5 9-3,3 2 0,1 4 0,0 0 0,1 2 0,-1-1-1,3-2 1,0-1-2,0-2 1,5-3-3,5 0-2,5-3 6,3-2 2,4-1 5,4-1-7,3-4 5,3-1-4,-4 0-1,-1 0-7,-6-5-11,-3-6-9,-5-3 17,2-4 7,-3 0 3,1-4 0,-1-1 3,0-3 18,-3-1-5,0 0 14,0 0-8,-2 3 6,-2 6 12,1 6-21,-6 6 9,0 4 1,0 2 9,0 0-38,0 2-21,0 19-4,0 6 25,0 6 7,0 2 0,0-3-6,0-3-1,11 0 0,5-4-8,-1 0-25,4-4-26,2-5-39,-1-4-28</inkml:trace>
  <inkml:trace contextRef="#ctx0" brushRef="#br0" timeOffset="115551.1954">13139 5150 192,'0'0'31,"0"0"-19,0 0-9,0 0 10,0 0 3,0 0-4,67-69 2,-52 67-13,1 2 3,-2 0-1,-1 0-3,-1 4-2,-4 10-4,1 3 6,-3 4 7,-3 1-2,-3 1-3,0 2 2,0 0-4,0-1 2,-8-2 0,-4-2-2,2-2 0,1-3 2,-1-3-1,2-2 0,5-2-1,0-3 1,3-4-1,0-1-3,0 0-8,9 0 5,12 0 6,6 0 4,4-6-1,3-2-3,1-1-11,2 0-17,-1 0-24,2-3-75</inkml:trace>
  <inkml:trace contextRef="#ctx0" brushRef="#br0" timeOffset="116143.1559">13491 4694 390,'0'0'84,"0"0"-78,0 0-5,0 0-1,0 0 0,0 0-20,2-5-12,15 14 32,9 6 0,5 3-1,8 1 1,3-1 4,4 1-2,-1 1 0,-1-1 1,-6 1 1,-5-2-4,-11-2 0,-7-1 0,-7 0-1,-4-2-5,-1-2 3,-3 0 3,0 4 9,-3 2-5,-15 1 2,-7 5 2,-8-1 4,-5 2-1,1 0-9,-1 0-1,6-1-1,4-2-3,1-2-15,6 1-12,0-3-33,5-1-11,4-4-51</inkml:trace>
  <inkml:trace contextRef="#ctx0" brushRef="#br0" timeOffset="120511.5731">15019 4635 25,'0'0'137,"0"0"-96,0 0-31,0 0 0,0 0 43,0 0-17,0 0-12,13-19-17,-13 19-6,0 0 1,0 0-2,0 0-8,0 0-6,0 4 5,-7 10 9,-6 4 9,-4 3 3,-4 1-11,2 1 0,-7 2 7,-2 4-8,-2-1 1,-4 1-1,-4 1 0,0-4-4,4-4 3,5-5-1,11-3 1,5-4 0,5-2 0,4-2 1,2-2 0,2 0-7,0-1 5,0 2-14,0 0 9,6 0 4,5 2 3,4 0 5,3 4 2,1 2 2,3 2-9,-2 4 1,2 0 7,-3 1 6,1-2-10,-2 1-4,1-1 0,-1 2 0,1-2 1,-2-1-1,-1-4-1,-2-1-22,-2-2-18,-3-2-54,-3-5-96</inkml:trace>
  <inkml:trace contextRef="#ctx0" brushRef="#br0" timeOffset="121943.4773">15308 4760 1,'0'0'65,"0"0"6,0 0 5,0 0-20,0 0 1,0 0-19,0-23-13,0 23 6,0 0-9,0 0-22,-3 6-25,0 16 25,0 6 2,0 4-1,2 1 6,1-5-7,0-1-1,0-4-1,6-3 2,7-4 0,4-1 2,2-4-2,5-4 0,3-4 4,1-3-1,2 0-3,0 0 0,-3-12-29,-1-6 3,-1-6 13,-3-4-14,0-4 4,-5 0 10,-1-1 13,-5 3 12,-8 2 8,-2 4 31,-1 7-4,0 6 12,0 7 1,0 4-14,0 0-26,0 0-20,0 12-30,0 13 18,0 9 12,0 2 4,0-4-1,10 2-3,2-6 0,3-2-8,3-2 1,5-6-53,2-1-39,0-7-47</inkml:trace>
  <inkml:trace contextRef="#ctx0" brushRef="#br0" timeOffset="122535.4417">15928 4952 214,'0'0'109,"0"0"-50,0 0 24,0 0 11,0 0-49,0 0-34,22-55-11,-10 49-4,3 3 1,-3 1 3,-1 2-7,-2 0 5,-1 9-15,-5 8 3,-1 2-3,-2 2 8,0 0 3,0 1-14,-8-4-11,-1-3-1,-4-3 14,4-2 4,1-3-9,4-4 9,4-2 13,0-1 0,0 0 0,0 0-2,3 0-13,9 0 16,5 0 2,3 1-2,1 7 2,-2 3-4,-2 1-2,-3-1 3,-4 5-2,-6-4-2,-4-1 5,0 2 5,0-5 16,-3 2-6,-8-3 14,-2-1 15,-2-1-14,-1-2-11,-2-2-12,-5 1-7,1-2-10,-2 0-27,5 0-14,0-2-78,5-8-147</inkml:trace>
  <inkml:trace contextRef="#ctx0" brushRef="#br0" timeOffset="122996.7545">16386 4447 292,'0'0'121,"0"0"-101,0 0-20,0 0-11,0 0 8,-6 87 3,2-33 10,3 5 17,1 1-16,0-1 7,0 0-9,0-7 4,0-3-6,0-5-1,0-3-5,0-3-1,0-4-1,-2-3 0,-3-4 0,0-6-34,1-3-38,-1-6-28,4-8-121</inkml:trace>
  <inkml:trace contextRef="#ctx0" brushRef="#br0" timeOffset="123715.7366">16587 4771 318,'0'0'116,"0"0"-116,0 0 2,0 0-8,0 0 0,0 0-9,9 7 15,6-6 8,1 1 1,2-2-8,3 0 2,0 0 3,3-2 0,-3-9-6,1-5 6,-1-2-5,-5-1 4,-2-1-5,-8-1 4,-3-1-1,-3-4 3,0 0-5,0 1 0,-11-1-1,-1 3 12,2 4-6,1 6 5,-1 3 0,-1 6 2,-4 4-10,0 0-2,-4 6-2,-1 19-3,0 8-5,0 10 6,5 5 3,2 2 3,4 1-1,3-1 16,4-1-5,2-2-13,0-3 6,0-4-4,9-2-2,3-5-1,0-3-4,2-4-8,1-5-23,1-6-30,3-5 15,4-4-36,-1-4-107</inkml:trace>
  <inkml:trace contextRef="#ctx0" brushRef="#br0" timeOffset="124139.7069">17163 4405 430,'0'0'44,"0"0"-12,0 0-25,0 0-5,0 0-2,0 0-6,-9 46 4,7 5 2,-1 7 28,-1 2-10,-3 0-4,1 0-5,1-1 11,1-2-14,1-4-6,-1-5 2,0-4-2,2-5 0,-2-6 3,1-4-7,-1-4-5,-1-5-8,2-3-21,0-3-35,2-6-49,1-7-81</inkml:trace>
  <inkml:trace contextRef="#ctx0" brushRef="#br0" timeOffset="125052.6072">17400 4569 87,'0'0'83,"0"0"-59,0 0-1,0 0 10,0 0 6,0 0-36,11-9-3,-8 28-13,1 11 13,2 3 14,-2 6 14,2 0 6,4-1-21,0-2 0,0-2-3,1-6-7,0-4 7,0-4-8,1-7-2,-3-2-2,1-4 2,5-4 3,2-3 10,4 0-4,4-7-3,2-13-4,-3-5-2,0-5-1,-1-2-3,-4-1 4,-2 0 2,-5 6 1,-3 2-3,-6 4 23,-1 10 23,-2 3 6,0 5-11,0 3-9,0 0-32,0 1-2,0 22-47,-2 7 49,-1 8 7,3 1-4,0-3 2,0-3-5,0-4-7,6-5 4,8-3-14,3-5-17,6-2-45,1-5-32,3-8-35</inkml:trace>
  <inkml:trace contextRef="#ctx0" brushRef="#br0" timeOffset="125652.5679">17994 4902 223,'0'0'22,"0"0"14,0 0 19,0 0 7,0 0-13,0 0 2,28-40-34,-22 37-16,3 0-1,0 3 0,3 0 0,6 0-2,1 0-1,-1 3 0,1 11-3,-5-1-5,-2 4-1,-8 1-20,-4-1 2,0-1 23,-16-1 7,-5-1 0,-4-2 0,1-2-2,5-1 2,7-4-1,5-2-2,6-3-11,1 0-14,0 0-13,5 0-28,7 1 62,2 2 6,-2 3 1,-1 2 0,1 4 0,-2 1 0,-1 4 1,0 1 2,-3-1-2,-1-1-2,-4-1 2,-1-1 19,0-2 9,-1-2 0,-15 0 3,-3-3 10,-3-3-7,-5 1-12,3-3-10,-1-2-13,-1 0 0,6 0-39,4 0-41,3-8-34,6-10-125</inkml:trace>
  <inkml:trace contextRef="#ctx0" brushRef="#br0" timeOffset="126207.1338">18297 4567 321,'0'0'0,"0"0"-2,0 0-76,0 0 69,0 0 9,0 0 7,34 8-5,-7 5-1,0 1-1,3 0 1,1 1 0,2 1 10,6 2 5,4 0 6,-1-2-11,0 0 5,-3-2-6,-4-3-3,-5 0-1,-9-2-2,-5-1-1,-8-3 0,-5 0-3,-3-1-10,0 3-1,0 1 11,-11 5 11,-11 0 1,-8 4-8,-4-1 11,-4 1-7,1 1-6,-6 0 1,1 1-1,0 1-1,1-1-1,3 0 0,5-3-9,6 0-17,4-2-29,6-2-52,4-3-32</inkml:trace>
  <inkml:trace contextRef="#ctx0" brushRef="#br0" timeOffset="127035.5591">19813 4766 277,'0'0'156,"0"0"-115,0 0-13,0 0-12,0 0-16,0 0-5,4 0-23,5 0-75,1 0-36,7 3 24</inkml:trace>
  <inkml:trace contextRef="#ctx0" brushRef="#br0" timeOffset="127275.5425">20693 4800 363,'0'0'25,"0"0"-25,0 0 0,0 0 1,0 0-1,0 0-10,16 0-68,-12 0-125</inkml:trace>
  <inkml:trace contextRef="#ctx0" brushRef="#br0" timeOffset="127555.5244">21369 4757 180,'0'0'247,"0"0"-224,0 0-20,0 0-3,0 0 0,0 0-1,40-5-3,-31 5-61,-2 0-25,-1 0-75</inkml:trace>
  <inkml:trace contextRef="#ctx0" brushRef="#br0" timeOffset="127779.5127">21845 4740 12,'0'0'118,"0"0"-118,0 0-23,0 0 4,0 0-44</inkml:trace>
  <inkml:trace contextRef="#ctx0" brushRef="#br0" timeOffset="129010.0877">24348 4406 151,'0'0'128,"0"0"-55,0 0 18,0 0-7,0 0-38,0 0-38,1-9-8,-1 9-6,-1 11-9,-14 10 15,-3 4 2,-6 3 9,-6 0-5,-1-1-2,-5 1-1,-7 3-6,-5-1 3,-5 3-27,1-1-46,8-4-8,13-5 48,15-7 8,10-5-6,6-4-14,0-1 25,0 1 5,0 1 2,9 2 13,7 3 9,6 3 9,5 1 6,7 4 9,4-1-14,1-1-10,1 1-4,3-1-4,-3-1 0,2-1-1,4 1-3,-4-3-47,-3-1-70</inkml:trace>
  <inkml:trace contextRef="#ctx0" brushRef="#br0" timeOffset="129690.0433">24741 4492 244,'0'0'11,"0"0"-11,0 0-60,0 0 46,0 0 14,0 0 8,0 101-2,3-74 2,7 2 1,2-5-7,4-2 3,-1-2-1,6-5-2,4-5-1,4-2 2,3-2-1,3-6 9,-1 0-11,-3 0-13,-2-12-25,-7-8 20,-5-4 18,-4-1 2,-4-1 23,-5 0 30,1 1-4,-2 3 15,-1 0-2,-1 7 7,1 4-4,-2 6-10,0 3-9,0 1-15,0 1-33,0 0-24,0 18 3,0 7 20,1 4 1,6 2 0,-1 1-2,2-2-12,1-1-4,0-2-24,3-3-23,-2-1-31,6-5-40</inkml:trace>
  <inkml:trace contextRef="#ctx0" brushRef="#br0" timeOffset="130306.0032">25313 4748 242,'0'0'167,"0"0"-108,0 0-26,0 0 1,0 0-14,0 0-5,87-65-3,-74 65-11,-1 0-1,-3 11-10,0 8 3,-3 5 1,-3 0 4,-3 1-9,0-4-10,0 0 3,-7-5-2,-5-1 11,-2-3-8,4-4 3,1-2 7,6-5-4,3-1 10,0 0-5,0 0-27,7 0-25,2 0 57,3 5 0,-3 2 1,-1 2 1,-2 4-1,-2 0-4,2 2 3,-3 2-1,-3-4 4,0-1 0,0 0 4,0-1 11,-9-2 13,-3 0-2,-7-1 6,-2-3 1,-3-2-20,-1 0-15,-1-3-4,-2 0-37,1 0-55,2 0-92</inkml:trace>
  <inkml:trace contextRef="#ctx0" brushRef="#br0" timeOffset="130889.9699">26020 4089 317,'0'0'84,"0"0"-30,0 0-50,0 0-4,0 0-25,0 0 21,-25 101 4,16-40 18,2 5 22,-2 1-29,3-6 3,3-4 9,0-1-18,3-3 2,0-2-2,0-3-5,0-1 0,0-7 0,0-5-1,0-6-29,0-6-36,0-9-21,0-6-54</inkml:trace>
  <inkml:trace contextRef="#ctx0" brushRef="#br0" timeOffset="131713.9184">26350 4429 249,'0'0'64,"0"0"-64,0 0-18,0 0 18,0 0 25,0 0 7,44 6-2,-24-6-16,0 0-9,-1 0 3,2 0-2,-1 0-4,-1-4 4,-1-9 6,-2-3-5,-2-4-7,-3-1 3,-6-6-6,-3-3 0,-2-2 1,0 0-11,-2 1 11,-10 2 1,-3 4-1,2 4 4,-5 4-1,1 7 18,-4 3-11,-1 7-8,-3 0-4,-5 20-6,0 15 2,0 13 8,3 7 7,5 3-1,7 0 7,9-6 0,6-2-13,0-4 17,13 1-15,9-2 8,7 0-9,3-3 8,2-4-2,2-4-7,-5-5-7,0-5-71,-5-6-76,-1-9-119</inkml:trace>
  <inkml:trace contextRef="#ctx0" brushRef="#br0" timeOffset="132177.8897">27080 4158 188,'0'0'149,"0"0"-149,0 0-159,0 0 110,0 0 49,-3 108 30,-5-45 17,-1 5-1,-2-3-15,0-4 19,3-3-39,0-1 13,3-1-3,2-2-12,0-5-4,2-2-5,-2-6 6,0-5-6,0-5-7,3-3-38,0-7-30,0-4-39,0-10-25</inkml:trace>
  <inkml:trace contextRef="#ctx0" brushRef="#br0" timeOffset="133077.837">27372 4364 110,'0'0'134,"0"0"-74,0 0-37,0 0-23,0 0-8,0 0 8,-11 62 12,6-30-1,2 0 7,3 0-3,0-2-15,0 0 8,6-1-8,10-2 1,1-3-1,4-5 1,2-2 2,3-5-2,2-4 1,0-4-1,-2-4-1,-1 0-11,-1-10 5,-2-10-9,-2-4 15,-4-3 0,-4-3 3,-3-2 0,-3 2 13,-5 2 18,2 2 5,-1 7 6,-2 4-18,0 7-2,0 5-15,0 1-10,0 2-4,0 11-34,0 16 10,0 10 28,0 4 4,0 3 1,0 1-5,12-1-5,4-4 5,1-4-3,7-2-1,1-8-66,0-3-11,1-8-58</inkml:trace>
  <inkml:trace contextRef="#ctx0" brushRef="#br0" timeOffset="134015.853">27958 4810 9,'0'0'53,"0"0"-37,0 0 5,0 0 52,0 0-15,0 0 10,0-20-47,0 17-14,4-2 3,2 1-2,1-1-7,2 1 10,3 0-9,-1-3-2,2 4 5,-3 0 0,2 3-5,-2 0 0,1 0-2,2 0 2,-1 0-1,-1 11-1,-2 5-6,-5 5-1,-1 5 6,-3 2 3,0 2 0,0-5 6,-1-4-5,-7-3 4,-1-6-5,2-3 4,1-3 2,3-3-3,1-1 3,2-2-3,0 0 2,0 0 14,0 0 50,0 0-12,0-14-57,9-3 0,6-4-3,3-1 6,3-2-3,6 0 0,-3 1-1,3 6 1,0 6-5,-2 3 3,-4 8-4,-5 0-8,-3 1 9,-5 14-7,-3 5-2,-2 3 1,0 1 13,1-1 3,2-2-3,-2-5 0,4-2-12,-2-3-14,6 0-18,0-3 5,1-3-27,4-1-62</inkml:trace>
  <inkml:trace contextRef="#ctx0" brushRef="#br0" timeOffset="134623.8135">28623 4435 330,'0'0'35,"0"0"-25,0 0 34,0 0 30,0 0-6,0 0-35,0-17-32,0 17-1,0 0-20,8 5 4,10 8 16,9 5 1,3 0-1,1 0-7,5 0-8,-3 2 5,3-4-2,-2 3 10,-4-1-10,0-2-4,-5 3 6,-1-4-8,-2-2-5,-6-2 9,-6-4 7,-6-2 3,-4-4 2,0 2-12,0 0 3,-4 3 10,-14 3 1,-6 1 6,-6 3 2,-3 0 0,-1 1-3,-2 1-1,0 2-3,-1 1 0,-1 0-1,-1 0 0,3-2-19,0 1-52,3-4-69</inkml:trace>
  <inkml:trace contextRef="#ctx0" brushRef="#br0" timeOffset="136751.6768">6619 6392 429,'0'0'110,"0"0"-110,0 0 2,0 0-2,0 0 49,0 0-12,6-14-14,-6 14-11,0 0-12,0 0-4,0 0-22,0 0-46,0 0-53,3 6-37,-1 7 67</inkml:trace>
  <inkml:trace contextRef="#ctx0" brushRef="#br0" timeOffset="137007.6612">6594 6931 63,'0'0'87,"0"0"-84,0 0 17,0 0 78,0 0-5,0 0-28,0 7-31,0-7-19,0 0-15,0 0 0,0 1-10,0 2-58,0 5-1,0 1-63</inkml:trace>
  <inkml:trace contextRef="#ctx0" brushRef="#br0" timeOffset="137255.6443">6597 7375 465,'0'0'13,"0"0"-13,0 0-29,0 0 29,0 0 6,0 0-5,0 4-1,0-4-16,0 1-50,0 1-88</inkml:trace>
  <inkml:trace contextRef="#ctx0" brushRef="#br0" timeOffset="137551.6244">6582 7683 495,'0'0'0,"0"0"-107,0 0 42,0 0 25,0 0-20,0 0 54,-12 0-11,12-3-154</inkml:trace>
  <inkml:trace contextRef="#ctx0" brushRef="#br0" timeOffset="140847.4184">4532 7814 17,'0'0'36,"0"0"-20,0 0 21,0 0 10,0 0-21,0 0-21,0 0-5,0-2 0,0 2-2,0 0 1,0 0 0,0 0 0,2 0 0,-2 0-3,0 0 2,0 0 2,0 0-4,1 0 4,1 0-1,-1 0 1,1 5 0,2 4-1,-1 3-1,0 5 2,0 2 16,0 5-15,0 5 16,0 4-17,-3 2 7,3 2-4,0 1 2,-1-2-5,2-1 0,-3-1-1,2-2 2,-1 0 2,1-3-3,0 2 1,0 0 2,-2 4-1,1 1-2,-2 3-12,0 0 12,0-1 7,0-2-7,0-1 0,0-2 3,0 0-1,0-1 0,0-1-1,0 1-1,0-4 0,0 2-1,6 1 2,1-2 0,2 2-1,-1 0 3,1 1-3,1 1 0,-1-2 0,2 3 6,-3-2-6,1-3 2,-1 2-2,-2-2 0,1 3-4,-4 3 8,0 0-4,-3-1 10,0-2-2,0-4-8,0 4 32,0 4 7,0-3-35,0 2 22,0-4 22,0-7-43,0-2-5,0 2-1,2 4 1,-2 2 18,0 0 58,0-5-54,0-4-21,0-3 0,0 1 1,0 7-1,0 2 2,0 1 17,0-4 9,-2-5-25,-1-4-2,-4 0-2,4-2 2,0-3-2,0 0 0,0 4 1,0 5-1,0 1 0,-2-2 11,2-2 1,-1-6-12,3 0-2,1-1 2,0 0 0,0-1 0,0 3-1,0 6 1,-2 3 0,2 0 5,-1-1 9,1-7-14,-2-1 1,2-1-1,-3-1 1,0-2-1,3-1 3,0-2-2,-3 0 1,3-1-2,0-1 0,0 1 0,-3-1 0,0 2 0,3 1 1,-3 1 0,-2 1-1,1-1 0,0 1 0,1-2 0,1 0 0,1-1 0,1-4 0,0 1 2,0-2-1,-2 0-2,1 0-12,-1 0-11,1 0-21,-1-9-74,-1-15-302</inkml:trace>
  <inkml:trace contextRef="#ctx0" brushRef="#br0" timeOffset="197035.8017">5387 8392 103,'0'0'122,"0"0"-105,0 0 9,0 0 26,0 0 6,0 0-4,0 0-27,6-5-19,-6 5-5,0 0-1,0 0-2,0 0-16,0 0-3,-12 17 19,-7 4 10,-5 8 6,-3-2-10,1 0-6,1-3-4,3-6-12,7-1 6,3-6 3,6-1 2,3-4 4,0-2-6,3 1 3,0-4-8,0 2 4,0 0-9,0 2-1,6 1 18,3 1 9,4 2-3,2 2-4,0 1-1,5 0 0,-1 2 4,3-1-4,-2 0 2,2 3-1,-3-1-2,-5-2 1,1 1-1,-5-2-15,-4 0-30,-1-3-50,-2-5-81</inkml:trace>
  <inkml:trace contextRef="#ctx0" brushRef="#br0" timeOffset="197651.766">5650 8465 124,'0'0'10,"0"0"-6,0 0-4,0 0 25,0 0 11,-6 82-11,6-61-6,0 0-15,3-3-2,10-3-1,-1-1 3,3-5 9,-2-3-5,2-3-1,-1-3 3,-2 0-3,1 0-2,1 0 2,-1-12-4,-1-2 1,-3-4-4,-2 0 6,-1-3-3,-1 0 2,-2 3-3,-2 1 6,-1 4 9,0 3 54,0 3 4,0 3-21,0 2-12,0 2-18,0 0-24,0 0-11,0 6-16,0 11 20,3 4 7,5 0 0,2 0 0,-1-3 0,7-3-18,-1-1-23,3-2-8,2-3-36,-1 0-60</inkml:trace>
  <inkml:trace contextRef="#ctx0" brushRef="#br0" timeOffset="198181.0234">6063 8580 154,'0'0'60,"0"0"-50,0 0 55,0 0 17,0 0-39,0 0-10,12-26-15,-9 26-18,4 0-16,-1 14 4,2 3 9,-1 1 3,-1 0 2,1-1 2,-4-1 3,-1-2-5,1-3-2,0 0-6,-3-4 2,0-2-6,3-3-11,-3-2-9,6 0 3,4-7 18,4-14 6,7-4-28,0-1 23,1 4-10,-4 4 18,-6 7 31,-6 0 19,4 7-10,-4 2-19,-1 2-10,2 0-11,-1 0-1,3 10-7,0 3 6,0 5 2,-2 0 3,1-1-3,-2-1-1,0 0-15,-3-5 2,4-1-38,-4-3-31,3-4-56</inkml:trace>
  <inkml:trace contextRef="#ctx0" brushRef="#br0" timeOffset="198525.0045">6508 8151 279,'0'0'45,"0"0"-25,0 0-1,0 0 58,0 0-32,0 0-45,11 9-26,-2 34 26,-1 9 27,-2 5-2,-2 3 9,-1-1 10,-3-5-15,0-4-18,0-5-6,3-3 3,2-3-8,1-1 0,3-5-3,1-3-4,-1-6-3,2-1-44,-3-7-45,-3-3-33,-4-10-180</inkml:trace>
  <inkml:trace contextRef="#ctx0" brushRef="#br0" timeOffset="199172.9585">6888 8365 317,'0'0'40,"0"0"-40,0 0 0,0 0 7,0 0 6,0 0-13,4 6-3,7-6 3,5 0 16,4 0-3,-1-4-6,2-9 11,-3 0-7,-2-5-2,-5-2 4,-4 1-5,0-1-2,-7-2-2,0-1-1,0 0-3,-13-1-4,-5 2 4,-1 2 1,0 3 2,2 7-3,2 5 3,3 5 6,-1 0-9,-1 14-7,-2 15 1,1 5 6,-1 10 1,8 5 15,5 7 2,3 1 5,0 2-13,16-6-1,7-7-8,7-5 5,-2-6-5,2-7 5,-3-3-5,-5-7-2,-5-2-9,-4-4-45,-4-4-73,-3-7-67</inkml:trace>
  <inkml:trace contextRef="#ctx0" brushRef="#br0" timeOffset="199588.932">7373 8020 466,'0'0'17,"0"0"-13,0 0 7,0 0 18,0 0-22,0 0-7,7 24-31,-1 24 31,-3 11 6,-3 4 29,0 2 2,0-2-15,-4-3 4,-1-4-9,-2-3-14,4-5-6,-2-6 1,-2-3-29,-2-6-35,-6-5-65,4-7-4,-2-8-54</inkml:trace>
  <inkml:trace contextRef="#ctx0" brushRef="#br0" timeOffset="200718.9822">7641 8255 232,'0'0'74,"0"0"14,0 0 3,0 0-25,0 0-42,0 0-24,-1-13-16,-2 24 13,1 7 3,1 3 3,1-1-3,0-4-1,0 1-1,3-2 0,4 1 2,5-5-2,0 0-2,3-4 4,6-4 1,4-3-1,4 0-2,2-6-1,-3-10-28,-1-5-2,-7-2-20,-6 1 17,-6-1 29,-8 2 7,0 1 5,0 3 15,0 3 33,-3 1 6,-2 6 8,1 1-20,1 1-9,0 4-19,2 1-19,-1 0-13,1 11 0,-1 8 9,2 5 4,0 0-7,0 2 3,2 1-3,11 0-20,1-1-11,0-1-10,1-4-18,0-3-44,0-4-45</inkml:trace>
  <inkml:trace contextRef="#ctx0" brushRef="#br0" timeOffset="200958.9644">8167 8395 580,'0'0'7,"0"0"-7,0 0-13,0 0 13,0 0 0,0 81-2,0-58 2,0-2 2,0 0-2,0-2-11,0 1-36,0-4-42,1-3-82</inkml:trace>
  <inkml:trace contextRef="#ctx0" brushRef="#br0" timeOffset="201422.9362">8408 8113 369,'0'0'81,"0"0"-40,0 0-39,0 0-2,0 0-15,0 0-2,24 5 17,-3 8 6,3 0-4,1-2 3,2 0-4,4-1 6,2 0-6,0-2 10,-3 1-2,-6-2-6,-6-1 2,-5 0-5,-7-2-2,-3 2 1,-3-1 0,0 1-1,0 1-1,0 1 2,0 1 1,0 3 0,-9 1 5,-15 5 0,-10 4 10,-8 0-10,-9 1-2,1 2-2,2-1 5,6 1-7,8-1 1,14-2-14,7-1-45,7-3-37,6-4-44</inkml:trace>
  <inkml:trace contextRef="#ctx0" brushRef="#br0" timeOffset="202582.8639">9754 8023 57,'0'0'46,"0"0"-10,0 0 42,0 0 13,0 0-12,0 0-11,34-39-21,-34 39-13,0 0-17,0 0 5,0 0 0,0 0-22,0 0-3,0 0-8,-4 0 11,-14 12 0,-7 8 17,-8 2-16,-5 4 8,-1 1-9,2 0-20,0-1 20,4-2-18,2-5-18,7-2 14,9-5 15,6-3-9,4-3 0,5-3-7,0 0 7,0 0-3,0-1 5,0 0 0,2 0 12,7 1 2,2 0 5,5 1 1,2 1 6,3 2 7,4-1-5,2 2-5,1 1 1,3 2-7,1-1-2,-2 1-1,-5-1 1,-1 1-1,-6-1-14,-8 1-41,-2 0-26,-1-1-29,-4-2-60</inkml:trace>
  <inkml:trace contextRef="#ctx0" brushRef="#br0" timeOffset="203207.3811">10091 8056 274,'0'0'37,"0"0"-37,0 0-10,0 0 10,0 0 0,-27 78 0,27-57 0,0-1 0,3 1 0,9-3 5,4-3-5,0-2 0,1-3 2,0-4 2,5-1 1,-1-4-1,-1-1 0,-1 0-4,-3-11-6,-2-5-5,-5-2 2,-2-5 6,-4-2 3,-2-1 5,1 0 11,-2 5-7,0 2 27,0 5 29,0 6 8,0 6-10,0 2-24,0 0-39,0 6-17,0 15-3,0 9 20,0 0 3,0 0-3,3-1 1,6-1-1,0-2-2,3-2-7,1-1-35,7-5-48,-4-6-54</inkml:trace>
  <inkml:trace contextRef="#ctx0" brushRef="#br0" timeOffset="203711.3518">10462 8279 178,'0'0'126,"0"0"-122,0 0 0,0 0 49,0 0 19,0 0-29,41-47-37,-37 47-6,4 0-7,1 8-3,-2 7 4,2 4 5,-3-1 1,0 4 1,-3-3-1,-3 1-5,0-4 5,0-2 3,0-5-3,0-3 0,0-5 1,0 1-1,0-2 6,1 0 6,4-11-12,9-10 2,3-6-2,4 2 1,0 0 2,-3 6-2,-1 6 1,-3 3 11,0 4-10,-4 5-3,-1 1-3,2 0-3,-1 6-2,2 9 7,0 0 2,0 0 4,-3 1-5,-3-2-11,1-2-21,1-1-11,-4-5-27,4-3-45</inkml:trace>
  <inkml:trace contextRef="#ctx0" brushRef="#br0" timeOffset="204063.3307">11019 7787 359,'0'0'70,"0"0"-41,0 0 11,0 0 37,0 0-8,0 0-27,0-21-42,0 30-17,0 18-14,0 16 31,-5 14 4,-2 7 7,4 2-1,-1-4-3,2-6-7,2-5 0,0-6 3,0-3-1,-1-4-2,-1-2-2,-1-6-6,-1-3-34,-2-6 11,4-3-58,-2-7-84,4-10-129</inkml:trace>
  <inkml:trace contextRef="#ctx0" brushRef="#br0" timeOffset="204735.285">11289 8141 308,'0'0'22,"0"0"-18,0 0-1,0 0 12,0 0-5,0 0-8,20-7 11,0 6-6,3-2-4,-5-1 1,-1-4 1,-1-2-1,-3-4 5,-3-3-2,-2-4-6,-5-3 6,0-6-7,-3 0 4,0 1 1,0 1-1,0 2 12,-6 0-16,-6 7 0,-6 2 0,1 6 7,-2 4 1,3 4-8,-2 3-5,-3 5-4,3 22 8,-3 12 2,2 14-1,5 6 22,5 2-9,5-3 12,4-9-10,0-3-6,13-6 1,14-1-2,3-6-4,3-3-1,-2-3-1,-4-7-2,0-4-65,-6-6-75,0-8-84</inkml:trace>
  <inkml:trace contextRef="#ctx0" brushRef="#br0" timeOffset="205151.262">11732 7710 450,'0'0'30,"0"0"-30,0 0-7,0 0-1,0 0 4,0 0-20,0 56 24,0-5 9,0 14 24,2 8-14,-1 3-3,1-4-2,-1-10-10,-1-10 3,2-5-6,-2-6-1,0-4 1,0-5-1,0-4-2,0-7-15,0-4-30,-2-3-14,1-8-57,1-6-128</inkml:trace>
  <inkml:trace contextRef="#ctx0" brushRef="#br0" timeOffset="205895.2151">12049 7982 22,'0'0'104,"0"0"-39,0 0-4,0 0 2,0 0-10,0 0 13,-3-73-22,1 73-19,-1 0-25,-2 12-18,-2 15 12,-3 9 6,2 3 2,4 0 6,4-6-8,0-2 0,0-5 0,13-2 0,5-4-4,0-6 1,3-3 3,3-9 12,-1-2-11,4 0-2,-1-4-8,-1-16-10,-1-4 8,-5-4 1,-4-4 5,-7-1 5,-1 3 8,-5-1 5,-2 6 5,0 4 12,0 6 0,0 5-17,0 5 10,0 5 3,0 0-26,0 12-15,0 15 3,0 6 12,0 0 3,0-4-3,6 0 0,7-6-1,5 0-1,0-5-23,6-3-50,0-3-16,1-4-66</inkml:trace>
  <inkml:trace contextRef="#ctx0" brushRef="#br0" timeOffset="206351.1814">12511 8139 105,'0'0'98,"0"0"-82,0 0 23,0 0 47,0 0-10,0 0-42,69-80-16,-59 77-16,-2 3 5,-2 0-7,0 8-7,-1 15-1,-5 3 2,0 5 5,0 1-6,-13 2 7,-7-1-9,0-5 8,-1-2-2,6-5 3,5-4 1,5-7 0,4-2-1,1-3-5,0-4-11,0-1 6,11 0 10,9 0 10,4-3-4,1-3 0,2 0-6,-3-2 0,1 4-5,2-2-38,-2 0-35,1 1-49</inkml:trace>
  <inkml:trace contextRef="#ctx0" brushRef="#br0" timeOffset="206863.1539">12923 7782 69,'0'0'119,"0"0"-34,0 0-31,0 0-38,0 0-16,0 0-6,21 8 6,-5 7 1,1 1 19,5 1-15,2 3 3,1-2-7,2 3-1,0-2 4,1-1-3,-1 2 0,0 0-1,-2-4 0,-3-1 1,-6-4-2,-3-2 1,-9-2 0,-1 0 0,-3 2-4,0 0-1,0 5-11,-13 3 16,-13 3 19,-9 1-1,-4 0-16,-1 1 4,4 0-6,4 1 0,6 0-4,3 0-8,4-1-39,4-2-29,0-2-133</inkml:trace>
  <inkml:trace contextRef="#ctx0" brushRef="#br0" timeOffset="208103.0719">14841 7747 69,'0'0'84,"0"0"-6,0 0 10,0 0 13,0 0-29,0 0-33,5-10-23,-11 10 0,-13 0-12,-11 3 2,-8 12-5,-2 0-1,3 5 5,3-4-11,4 1 2,6 1-3,1-1-1,4 1 0,4-2-2,7-3-4,1-2-12,7-2 4,0-2-5,0-2 0,3 4 10,15 2 17,6 4 0,4 2 10,5 1-8,3 1-2,4-1 0,5-1 2,0-2 1,2-3-1,-5 1-2,-7-1 0,-9-1-13,-5-1-46,-7 0-21,-7-4-24</inkml:trace>
  <inkml:trace contextRef="#ctx0" brushRef="#br0" timeOffset="208831.0273">15274 7785 343,'0'0'55,"0"0"-39,0 0-16,0 0-11,0 0 11,0 0 1,-43 81 2,35-49-3,7-2 0,1-1-1,0-2-3,6-4 4,6-5 2,3-4-2,4-5 0,3-7 6,3-2-6,3 0-4,-1-11-13,-1-11 0,0-6-3,-4-4 13,-1-2 4,-2 3 3,-2 2 3,-7 4 2,-2 4 14,-5 6 22,-3 6 37,0 4 15,0 5-33,0 0-60,0 5-7,0 18-32,-2 8 39,-1 4 5,3 2-5,0-1 0,0-1-3,6-4-5,12-2-1,6-6-17,3-5-55,8-6-14,-3-6-89</inkml:trace>
  <inkml:trace contextRef="#ctx0" brushRef="#br0" timeOffset="209348.4437">15811 7996 9,'0'0'236,"0"0"-208,0 0 32,0 0 61,0 0-106,0 0 56,37-74 11,-35 74-79,2 0-3,1 12-9,2 8-1,0 2-4,-3-2-5,-1 1 8,-3-3 11,0 0 0,0 0-1,0-4-8,0-2 8,0-4-9,0-4-44,0-3 36,0-1 1,1 0 2,2 0 15,5-9-1,5-10 1,5-10-7,6-3-96,1-4 103,-1 2 8,3 5-8,-3 7 0,-3 8 2,-6 10-2,-4 4 0,-3 0-5,0 15-14,-2 10 3,1 4 16,-1 1-2,-3 0-9,1-4-9,1-4-5,-1-4-5,3-3-72</inkml:trace>
  <inkml:trace contextRef="#ctx0" brushRef="#br0" timeOffset="209908.4143">16441 7370 353,'0'0'53,"0"0"-52,0 0-1,0 0-22,0 0 12,-3 77 10,-3-26 32,-2 4-4,5 3-14,3-4 18,0-3-24,0-3-5,0-1 3,0-2-6,8-1 0,2-5 0,-1-6 2,-3-6-2,-3-6-2,0-7-43,0-2-30,-3-5-46,0-4-50</inkml:trace>
  <inkml:trace contextRef="#ctx0" brushRef="#br0" timeOffset="210708.3639">16691 7690 311,'0'0'84,"0"0"-83,0 0-1,0 0 0,0 0 1,0 0 0,33 0 30,-11 0-10,5 0-12,3 0-5,-3 0-4,-1 0 6,-6 0-6,-3 0 1,-7 0-1,-4-10 2,-1-5-2,-4-5-18,-1-1 1,0-4 10,0-2-2,-3-2 8,-6-1 0,0 3 1,2-1 0,-1 7 3,-1 3-3,-1 8 0,4 2 18,0 8 3,-5 0-21,-2 10 0,-5 16-11,-4 12 10,3 9 1,2 4 1,4 5 7,5-2 2,8-1-10,0-5 15,9-3-15,12-3 2,4-4 2,1-4 1,-1-6-5,1-6 0,-1-7-16,3-3-49,-1-4-37,-5-5-105</inkml:trace>
  <inkml:trace contextRef="#ctx0" brushRef="#br0" timeOffset="211308.3223">17321 7359 173,'0'0'47,"0"0"-15,0 0 14,0 0-16,0 0-30,0 0-14,-12 37 14,0 3 22,-3 12 11,2 3 0,0 4-13,2-4-9,2-1-1,2-1-4,4-5-1,3 1-1,0-6-4,0-2 0,1-8 0,5-4 0,-2-10-9,1-6-21,-1-4-46,4-8-18,2-1-86</inkml:trace>
  <inkml:trace contextRef="#ctx0" brushRef="#br0" timeOffset="211924.0558">17473 7546 286,'0'0'16,"0"0"-16,0 0-7,0 0 7,0 0 16,-36 88 15,30-56-4,3-3-9,3-2-9,0-2-3,0 0-5,3-3-1,11-4 0,5-3 0,5-4 0,3-7 7,3-4 6,-1 0-10,0-4-3,-3-13-17,-3-6-3,0-3 3,-4-1 14,-6-2 3,-4 2 5,2-1 5,-5 1 3,-2 6 11,-1 7 5,-3 6 7,0 5 19,0 3-10,0 0-45,0 12-33,-1 15 20,-8 8 13,-1 4 5,3-1 1,3-4-6,4-2-3,0-2 2,0-3-5,7-1-11,10-4-7,2-5-34,4-2-32,-1-7-25,-5-3-122</inkml:trace>
  <inkml:trace contextRef="#ctx0" brushRef="#br0" timeOffset="212474.9448">17918 7850 162,'0'0'76,"0"0"-47,0 0 38,0 0-7,0 0-15,46-83-12,-31 74-5,-2 1-22,1 4-6,-4 3 2,2 1-4,0 0-3,0 0 3,0 15-2,-5 2-4,-4 2 3,-3 4-3,0-2-3,-3 1-11,-11 0 21,-5-2 1,-1-2-5,1-1-17,3-6 1,6-4-2,4-3 22,5-2-3,1-1-5,0 1-9,1 0-2,15 1 20,4 1 0,-2 3 4,1 3-1,-4 1-2,0 4 0,-5 2-1,0 0 1,-5 1 0,-3-5 1,-2 1-2,0-2 14,0-5 7,-9 0 11,-5-1 24,0-2 3,-3-1-18,-4-2-15,-1-1-12,-1 0-13,0 0-1,0 0-20,2 0-63,3-1-84</inkml:trace>
  <inkml:trace contextRef="#ctx0" brushRef="#br0" timeOffset="213071.6839">18288 7592 61,'0'0'12,"0"0"8,0 0 26,0 0 25,0 0 5,0 0-35,13-26-2,-10 26-5,3 0-12,5 0-18,5 0 4,6 1-2,7 6-6,2 4 5,3 1-3,2-1-2,-1 1 1,-1-2-2,-7 1 1,-6-1-5,-5 1 3,-6-4-5,-4-1-4,-2-1 11,-3 0-2,-1-3-9,0 4 9,0 1-3,-5 3 5,-10 2 5,-7 2 4,-3 2-3,-3 0-1,-4 6-5,-2-1 1,-2 3-1,-2 0-5,0 0-10,4 0-18,2-4-23,4-2-34,8-8-115</inkml:trace>
  <inkml:trace contextRef="#ctx0" brushRef="#br0" timeOffset="213775.6379">20221 8055 269,'0'0'49,"0"0"-36,0 0-5,0 0 0,0 0-6,0 0 0,-5-14-2,5 12-37,0 2-122</inkml:trace>
  <inkml:trace contextRef="#ctx0" brushRef="#br0" timeOffset="213999.6276">20821 8071 347,'0'0'53,"0"0"-53,0 0-10,0 0-24,0 0-51,0 0-18,38 0-65</inkml:trace>
  <inkml:trace contextRef="#ctx0" brushRef="#br0" timeOffset="214279.6078">21331 8080 267,'0'0'59,"0"0"-42,0 0-17,0 0-4,0 0-17,0 0-37,21 0 2,-7 0-11</inkml:trace>
  <inkml:trace contextRef="#ctx0" brushRef="#br0" timeOffset="214567.5875">21959 8130 472,'0'0'31,"0"0"-22,0 0-16,0 0 7,0 0-76,0 0-9,8-7-11,-2 3-138</inkml:trace>
  <inkml:trace contextRef="#ctx0" brushRef="#br0" timeOffset="215967.5031">24736 7728 186,'0'0'61,"0"0"-57,0 0-4,0 0 6,0 0 17,-95-6-3,68 11-7,0 4-2,0 2-9,-2 5-2,-6-2 0,-4-1 0,-6 2 1,1-1-1,3-3-1,11 0 1,13-5 1,9-1-1,5-2-4,1 1-7,2 0-8,0 6 6,0 3 8,0 5 5,8 8 7,2 2-6,1 3 8,-1 0 22,7-1-9,2 2-5,5-4-5,3-2-3,-2-2-2,-3-1-7,0-3 1,-5-4 3,0-1-4,-2-2-35,-3-4-40,-4-2-86</inkml:trace>
  <inkml:trace contextRef="#ctx0" brushRef="#br0" timeOffset="216727.4534">25082 7689 162,'0'0'68,"0"0"-19,0 0-49,0 0 0,0 0-4,0 0 4,-67 93 0,55-58 18,3 1-4,5 0-8,4-2-6,0 0 2,4-7-2,11-4 0,4-5 2,1-5 1,2-2 0,0-7 0,4-4-3,-2 0-1,3-5-20,-2-17-15,0-7-27,-2-2 3,-5-5 27,-2 1 33,-7 3 6,-3 7 13,-4 6 31,-2 5 14,0 5 21,0 6-1,0 3 1,0 0-69,0 7-16,0 16-36,0 9 36,0 2 1,0 4-1,0-2-11,1 1-22,11-2-14,1-5-30,7-4-44</inkml:trace>
  <inkml:trace contextRef="#ctx0" brushRef="#br0" timeOffset="217287.4174">25524 8073 192,'0'0'72,"0"0"-72,0 0 21,0 0 20,0 0-16,65-86-1,-51 77-14,-2 7 18,0 2-18,-2 0-10,3 13-6,0 6 5,-5 4 0,0-1-4,-7 4 2,-1-4-2,0 0 5,0-4 5,0-2-4,-6-2 4,-4-4 1,3-2-5,0-4 3,4-3-4,3-1 2,0 0-2,0 0 11,3-8-11,11-13 0,7-7-2,4 0 2,2-1 0,-3 4 1,-2 7-1,-4 4 6,-7 7-1,-5 4 1,2 3-6,-2 0-4,7 0 3,1 12 0,1 4 0,2 0-4,-5 3 4,-2-3-2,0 1-4,-2 0-28,0-4-11,-1-1-14,2-3-28,0-6-88</inkml:trace>
  <inkml:trace contextRef="#ctx0" brushRef="#br0" timeOffset="217627.4064">26241 7501 263,'0'0'44,"0"0"-17,0 0-12,0 0-15,0 0-5,0 0 5,-15 80 1,1-23 31,-2 8-5,0 2-12,3 3 7,-2-3-10,6-3-2,0-9-4,0-7-3,3-7-3,-3-6-2,1-9 1,-2-4-8,1-6-38,2-7-62,2-7-100</inkml:trace>
  <inkml:trace contextRef="#ctx0" brushRef="#br0" timeOffset="218339.7084">26690 7761 208,'0'0'110,"0"0"-109,0 0-1,0 0 0,0 0-2,0 0 2,18 2 30,-3-1 44,3-1-15,6 0-24,0 0-19,-3 0-9,-5-1 0,0-10-4,-2-4 1,-2-3 4,-2-4-8,-7-3-4,-3-2-3,0-5-4,0 1 1,-4-3-2,-6 3 2,-2 4-8,-5 5 11,1 7 2,-5 2 2,0 10 3,-5 3-5,0 0 4,-1 21-8,2 11 5,1 12 3,7 10 1,2 5 17,11 1 22,4 0-9,0-3-17,6 1-2,16-4-11,5-3-2,4-9 2,2-6 8,2-7-8,-3-8 0,-5-6-47,-5-6-47,-6-3-15,-6-6-9,-4 0-83</inkml:trace>
  <inkml:trace contextRef="#ctx0" brushRef="#br0" timeOffset="218787.6806">27245 7358 371,'0'0'8,"0"0"-8,0 0-1,0 0-21,0 0 22,0 103 4,-8-44 44,0 5 10,0 0-4,4 1-32,-1-1-2,5-1-19,0 1 11,0-4-11,0-3 4,0-8-5,0-9-1,0-6-7,0-10-25,0-8-53,0-6-29,0-8-29</inkml:trace>
  <inkml:trace contextRef="#ctx0" brushRef="#br0" timeOffset="219427.638">27541 7576 304,'0'0'74,"0"0"-70,0 0-4,0 0-17,0 0-6,0 0 23,-18 90 3,6-50 9,6 0 0,2-1-3,2-4-4,2-2 1,0-3-5,0-4 1,11-5 10,2-5 1,2-7-7,4-4 0,1-5 0,2 0 1,3-17 1,1-11-2,0-5-6,1-5-4,1-1-6,0 1 7,0 0-1,-4 7 1,-5 4 3,-7 7 3,-7 7-2,-4 5 12,-1 5 23,0 3 25,0 0-48,0 9-13,-7 17-20,-5 9 20,-3 4 3,6 3-3,3-1-1,6 1 0,0-2 0,0-1-4,4-4-14,11-3-28,8-8-49,0-7-43</inkml:trace>
  <inkml:trace contextRef="#ctx0" brushRef="#br0" timeOffset="219987.6042">28059 7865 338,'0'0'79,"0"0"-74,0 0 3,0 0 16,0 0 13,0 0 4,26-24-19,-24 24-22,4 11-13,-2 11 6,2 8 4,-3 2 3,-3 0 1,0-4 1,0-4-2,0-3 0,0-5-2,-5 0 2,0-7 0,2-3 0,1-3 2,1-2-1,1-1-1,0 0-1,0 0 1,7-13-3,13-11-2,3-6-21,7-3 14,5-5 7,-2 5 0,-4 3 5,-2 7-2,-7 8 2,-2 7-3,-6 7-8,-5 1 10,-3 8-18,-1 16 9,0 7 8,-1 2 2,-1-1 0,-1-4 3,0-2 0,0-2-3,0-4-2,3-2-9,0-6-36,2-3-34,2-5-78</inkml:trace>
  <inkml:trace contextRef="#ctx0" brushRef="#br0" timeOffset="220523.5691">28585 7590 353,'0'0'44,"0"0"-41,0 0-2,0 0 27,0 0-28,0 0-7,35 5 7,-4 12 6,5 3-4,4 2 0,-3 1-2,-2-2 1,-3-1 1,0-2-1,-4-4 4,0 0-4,-1-3-1,-3-1 0,-3-2 3,-5-2-5,-8 0 2,-5-2-3,-3 4-17,0 2 0,-8 3 20,-14 2 8,-6 1-1,-4-1-7,0 0 2,-3 2 0,2-2 7,1 0-4,0 0-4,4 0-2,1 0 1,0 3 0,3-1-35,-1 1-67,0 0-26</inkml:trace>
  <inkml:trace contextRef="#ctx0" brushRef="#br0" timeOffset="240834.9132">29722 1139 120,'0'0'60,"0"0"-39,0 0 14,0 0 21,0 0-14,0 0-11,0 0-4,0 0 3,0 0-3,0 0-6,0 0-6,0 0-15,0 0 0,0 0-11,8-4 3,8 1 0,5 0 8,3 0 1,3 2-1,2-1-9,1 0-12,0 2 1,0-4-4,-2 3 5,2-1 6,-3-1-7,0 2 6,-2 1 12,1 0-2,0 0 4,3 0 0,-4 0-2,-3 0 2,-5 0 0,-4 0 1,-7 0-1,-4 0 0,-2 0 1,0 0 0,0 0 4,0 0 2,0 0 9,0 0-8,0 0-2,0 0-5,0 0-1,0 0 0,0 0-4,0 0 4,0 0-1,0 0 1,0 0-2,0 0 1,0 0-8,0 0 0,0 0 3,0 7 6,0 1 0,0 2 2,-3 2-2,-2-1 4,1 1-2,-2-1-1,3 2 1,-2 0-1,2 4 0,0 0-1,0-1 5,0 4-3,2 0 0,-1 1-2,2 0 2,0 2-4,0 2 2,0 0-1,0 1 1,2-2 3,1-1-3,1-4 2,-2-1-1,-1 0 0,-1-1 1,0-2 0,0 3-2,0 0-4,0 3 4,0 0 10,0-1-3,0-4-7,0 2 4,0-1-4,0 3 0,0 1 0,0 0 0,3 0 2,0-2 1,-1-2-3,1-1 0,-1-2 0,-2 1 2,1 3-1,3 1-1,-1 6-3,0-2 3,0-1 3,-1-1-1,-1-2 1,1 0-1,-2-3-2,0 1 0,0-2 1,0 0-1,0 1 0,0 1 0,0 1 4,0-1 0,0 1-4,0 1 0,0 1 0,0 1 2,0 0-1,0 3 0,0-2 1,0 4 1,1 0 0,1-1-3,-1 3 3,1-3-7,-1 0 8,1 1-1,-1 0-3,1-2 0,-1 0-3,-1-1 6,3 2-2,-3 0 1,1 1-2,-1 1 1,2 0-1,-1 2 0,-1-1 1,0 0-1,2 0 0,-2 0-2,0-3 2,1-1 0,-1 0 1,0 2-1,0-1 0,0 1 2,0 3-2,2-3 1,-2 3-2,2 0 1,-1 0-2,-1-1 2,0-2 0,0-1 4,0 0-2,0 0-2,0-1-2,0 1 2,0-1-2,0 2 7,0-2-9,0 0 4,0 0 0,0 1 0,0 0 3,0 0-5,0 0 2,0-4 0,0 2 0,0-2-2,0-2-4,0 2 7,0-1-1,0 1 2,0-2 0,0 2-1,0-3-2,0 0 2,0-1-4,0 0 6,0-2-3,0 0 4,0 1-3,0-1-1,0 2 0,0-2 1,0-2 1,2 2-2,-2 1-1,1-1-5,-1 0 6,2 0 1,-1 1 2,2 2-3,-1 2 2,-1-1-2,1 2 0,1 0-6,2 1 6,-2-3 3,0 2 0,0 1-3,-1-1 0,-1 3-1,1-2 2,-1 2-3,-1 2 5,3 1-4,-1 2 1,3 2 0,-1-2-1,-1-1 1,1 3 0,-1-5 5,0 2-5,2 0-4,-4-1 4,2-1 0,-1 1 0,-1 0 4,1 3-3,-1 1-1,-1-2 1,3 3-4,-2 0 5,1-2-2,-1 2 2,1-4-2,-2 2-2,0 0 2,2 0 0,-1 0-1,1 1 0,1-1 2,0 0-1,-2 0 0,1 1 0,-2 1 1,0 3-1,0-2 0,0 0-4,0 0 9,0 0-10,0-2 4,0 1 1,0 2-1,0 0 1,0 2 1,0-1 0,0 1-1,0-1 0,-2-3 0,1 2-1,-1-2 1,1-3 0,1 0 0,0-1 1,0 1-1,0 1 0,0-1 0,0 2 0,0 0 2,0 1-1,0-3-1,0 2-1,0 0 1,0-1 1,1-1-1,-1 1 0,2-2-1,-1 1 2,1-2-2,-1 2 2,1-1-1,-2 0 0,1-2 0,2 3 0,1 1 0,-2-1 0,1-1 0,-2 1 0,1-2 0,-1 0 0,-1 2 1,2-2-1,-2 3 0,1-2 1,1 4-1,-2 3-1,1 0 1,1-1 0,-2-1 0,1-1 0,3-2 0,-3 0-1,1-2 1,-1 0 0,-1-3 1,3 2-1,-3-1 0,0 1-1,0 0 1,0 2 0,0-2 1,0-1 0,0-1-1,0-1 0,0-3 0,0 0 0,0-1 0,1 1 0,-1-1-3,0 1 3,0 0 1,0 0-1,0 3 0,0-2 0,2 1 2,-2 0-1,1-2-2,-1 1 1,2 1 0,-2-1 1,0-2-1,0 3 0,0-2 0,0 1 3,0 1-3,0-1 2,0-1 4,0 0-5,0 0 0,0-1 0,0 0 2,0-4-3,0-1 0,-2 3 1,1 0-1,-1 1-1,2 2 1,0 0 1,-1 1 4,1 1-5,-3-1-4,3 1 4,0-3 1,0-2-1,0-2 4,0-1-4,0-3 1,-1-1 0,1 1-1,0-1 0,0-3-1,-2 0 1,2-2 0,-1-2 2,1-1-2,-2 0 0,2-3-4,0 2 1,0-2 3,0 0 4,-2 0 2,2 0 3,-1 0 9,-1 0-2,1 0 6,-4 0-1,-4 0-6,-7 0-15,-8 0-15,-5-5-23,-9 1-8,-5 0-18,-6-3-1,-6 1 24,-1 0-24,1 0-39,1 1 14</inkml:trace>
  <inkml:trace contextRef="#ctx0" brushRef="#br0" timeOffset="245443.4209">5219 2725 16,'0'0'126,"0"0"-81,0 0-18,0 0 25,0 0-6,0 0-15,0 0-12,0 0 13,0 0-10,0 0-8,0 0-4,0 0-10,0-1 0,2 1-7,-2 0 1,2 0-4,2 0-1,2 0 11,3-2-3,-1 2 3,5 0-2,-1 0 2,1 0 1,1 0-1,2 0-1,-1 0-5,0 0-7,3 0-5,0 0-1,-1 0 10,0 0 4,0 0-2,1 0-5,1 3-1,1-2 1,0 2 5,1 0 6,2-1-1,-7 1 2,1-1 0,-3 1-1,-3 0 0,2-1 0,2 3-5,1-2-4,-2 0 4,5 0-8,-5-1 1,5 1 2,-2-2 7,-1 0-26,5 1-8,-3-2 28,0 0-4,-3 0 1,-1 0 0,-3 1 2,1 1 5,1 1 5,-2 0-1,2 0-7,2 1 5,3 1-4,3 0-20,6-2 16,11 1 10,4-1-3,2 1 5,0 1 2,-3 0-1,-1 2-1,-3 1 0,-3 1 2,-2 1 0,-1 1-2,-1 0 0,-2 0 2,2 0 1,0-2-2,0 0 0,-3 0-1,0-1 1,-2 0-1,3 0 1,-4 0-1,0 0 3,-3 0-3,1 0 0,-1-1 2,-1 1 1,-1-1-3,5 1 0,-3-2 0,-2 1 1,2 1 2,-3-2-4,3 1 2,-2 3-2,-1-3 1,1 1 0,1 0 0,1 0 1,1 0-1,0-1 0,0 2 0,0 0-2,0-1 2,-1 1 7,3 0-6,0 0-1,1 3 1,2-3-1,-1 2 2,-1-3-4,3 2 2,-7-2-1,3 2 1,-6-1 0,3 0 3,1 0-1,-2-2-2,0 1-1,-3-1 1,1 1 2,-2-1-2,-4 1-3,3-2 1,0 0 2,0 0-4,3 0 4,-5 0 0,2 0-30,-6-2 25,1 1 5,-2 1 0,1 0 0,0 0 0,4 0 0,-4 0 0,3 0 0,0 2 0,5-1 0,0 2 0,1-2 0,-1 3 0,3-1 0,-1 0 0,0 0 0,-4 2 0,6-1 0,-4 1 0,2-1 0,0 2 0,0-3 0,5 2 0,-3-1 0,4 1 0,-5-1 0,-1 2 0,2-1 0,-1 1 0,0-2 0,1 2 0,-1-3 0</inkml:trace>
  <inkml:trace contextRef="#ctx0" brushRef="#br0" timeOffset="246059.3838">9512 4100 7,'0'0'42,"0"0"-37,0 0 1,102 11-6,-71-8 3,-1 2 8,3-1-7,0 1-2,-4-1 4,-3 2-6,-4-1-2,-5 1-4,-4-2 4,-6 1-7</inkml:trace>
  <inkml:trace contextRef="#ctx0" brushRef="#br0" timeOffset="247147.3122">8165 3520 105,'0'0'2,"0"0"2,0 0 1,0 0 38,0 0 1,0 0 3,15-2-10,-12 2-19,3-1-16,0-2 2,3 1-3,1 1-1,2 1 1,4 0-3,1 0 4,2 0-2,-2 0 1,2 4 0,-1 2-1,-3 2-1,0-2 0,1 1 1,-1 1-1,5 2 1,2 1 2,2-1-2,0 1 4,3 1-4,-5 1-3,2 1 3,-2 0 0,-2 0 2,2 0-1,0 1-1,-2-1 0,2-1 0,-4 1 0,0 0 0,-2 0 0,1 1 3,1 1-3,-5-3 0,3-1-2,-3-1 1,0-4 1,-4-1 0,-2 0 5,-2-3-9,1 0 4,-2-1-4,-1-1 2,-3-1 1,0 0 1,0 0-12,-7 0-45,-8 0-167</inkml:trace>
  <inkml:trace contextRef="#ctx0" brushRef="#br0" timeOffset="251271.0239">8193 3499 28,'0'0'10,"0"0"20,0 0 20,0 0-13,0 0-28,91 7 2,-77-4 9,5 3 7,0 0-24,4 2 2,1-1-2,4 2-1,-1 0 0,6-2-1,0 4 2,3-2-3,-2 1 3,7 0-2,-6-1-1,-1 1 0,-4 1 2,-2 1-2,-1 1 1,-6 1 0,-3 0-1,0-1-1,-3 2 1,-3-1 0,6-1 0,-2 1 0,2-2 1,1 0 0,1-1-1,4-3 0,-2 2 0,3-2 5,-5 2-5,2-2 0,-3 1-3,-5-2 7,-1-1-8,-2 2 8,-2-1-8,-3 0 2,4-1 2,-5-1 0,-1 1-1,1-1 1,1 0-6,1 3 5,-1-2 1,5 3 0,0-1 1,1-1-1,2 0 0,2 3 0,2-2 0,3 2 0,1 0 1,4 1-1,0 2 3,0-1-3,1 2 0,3 1 0,1 0 0,2 0 0,0-1 0,2-2 0,-5 0 1,3-2-1,-2 1-3,-5 0 3,5-3 0,-2 2 0,-3 0 0,1-1 0,-3-2 0,3 3 2,-2-3-2,-2 2 0,1 0 0,-1 0 0,-2 0 0,-1-2-2,-3 1 2,-1 0 0,0-1 0,-6 1 0,1-1 0,1-1 0,-2 1 0,-1-3 3,0-1-6,-3 1 3,-1-1 0,-1 1 0,2-3 2,0 1-2,-2-2 2,-1 0-2,0 0 0,-1 0-1,-1 0 2,2 0-1,-1 1 0,1 0 0,0 1 0,4-1 0,-1 1 0,6 2 0,6 1 0,9 1 0,4 1 0,3 1 0,2 2 0,-1 1 0,1 1-2,-2 1 4,6 1-2,-1 3 0,1-2-2,5 0 0,-3 1 2,-2-1 0,3 2 0,-4-2 0,0 0 0,4-1 0,-3-2 3,4 0-3,-1-3-1,-1 1-1,-2 0 2,-3-2 0,-3 3 0,-4-1 3,-1 1-3,-5 1 0,-2 0-3,0 2 5,-1-2-2,0 0 0,0 0-2,1 1 2,-2-2 0,1 0 0,-1-1 2,-1-1-2,0 0 0,-4 0 0,3 0 2,-3 0-2,1 0 0,-2 0 0,0-1-2,-2-1 2,5-1 0,-1 0 2,2 0-2,-1 0 0,0-1-2,1 1 2,-1-2 0,2 2 0,-1-1-2,3-1 2,1 1 2,-2-1-2,1 0 0,-2 0 2,-1 0-2,3-1-2,-1 0 2,0 1 0,-4-3 0,-1 2 0,-1-3-2,-4 0 2,-1 2 3,-2-2-3,-2 0 0,-2 0-3,-3 0 3,0 0 4,0 0 4,0 0 6,3 0 7,0 0-13,0 0-7,0 0-2,0 0 2,-1 0-2,-1-2 2,3 1-2,-1-1 1,2 2 0,1 0-1,-3 0 3,1-1-4,1 1 4,-1 0-4,2 0 2,2 0-1,4 0 2,9 0-5,1 0 7,5 0-3,-3 0 0,3 0-3,2 0 3,4 0-1,2 0 2,3 0-1,1 0 0,1 0 0,0 0 1,-2 0-1,-1 1 0,-1 2-2,0 2 4,-2-1-3,0 1 4,-5 1-5,-1-2 4,-1 0-4,-3 3 2,-2-3 0,-2 2 0,-1-2 0,-1 1 0,0-2 0,-2 3-1,-1-3 2,1 0 3,0 2-4,0-2-4,0 0 4,-1 0 0,-1 0-1,2 1 1,-1 0 0,3 0 0,0 0 0,3 1 0,1-1 0,-1 1 5,3-1-5,0 1 0,1 1-4,2-1 4,0 0-1,0 1 4,1 2-3,0-2 0,2 0 0,-1 2 0,-1-4 0,2 2 0,0 0-2,-1 0 1,6 0 1,1 0 0,0 0 0,3 0 0,-1 0 1,-4 0-1,1 3 0,-4 1-1,-1 0 1,3 2 4,-4-1-4,3 0 0,-2 2 0,-2-2 0,0 2 0,-1-3-1,0 2 1,0-1 0,-3 1 0,1-2 0,-1 1 0,0-1 0,-5 1 0,2-2-2,1 0 2,-2 2 2,4-2 0,0 0-2,-1 1 0,4 1 0,0 1 0,0-2 0,3 2 0,1 0-1,1 0 2,2 2-2,-6-1 1,2 2 0,2-1-3,-3 0 2,3-1 1,2 1 0,0-1 0,2-1 0,1-1 0,-1-2 0,-2 1 1,-1-1-1,-1-1 0,-4 2-1,0 0 1,1 0 1,-1-1-1,0 0 0,-1 0 0,-2 0 2,0 2-2,-2-1 0,1 1 1,0-1-1,0 1 1,-3-2-1,1 1 0,-3-1-1,-1 1 1,2-2 0,-4 2-1,0-3 2,0 1-1,-2-1 0,1 1 0,2-1 0,-1 1 0,4-1 0,-1-1 0,-3 1-1,4 2 3,-1-2-3,2-1 2,1 2-2,1-1 1,-2 1 0,4-2 0,0-1 1,1 2-2,-1-1 2,2 1-1,0 2 0,3-1-2,0-1 2,-1-1 2,1 0-2,0 2-1,3-2 1,3 1 0,1 1 0,2-1 0,1 2 0,1 0-1,3 2 1,3-1 2,2 4-2,1-1 0,1 2 0,4 1 0,2 0 0,-1 1 1,1-1-2,-1 1 1,-1-1 0,1-1 0,1 2 0,1 1 0,0 0 2,0 1-4,0-2 1,-2 3 1,4-2 0,1 0 0,5 0 1,-1 0 0,5 1-2,-3 3 1,1-1 0,-1 0 2,2 2-2,-1 0-1,-4 1 0,-1 2 1,-4 0 0,1-1 1,3 6-1,2-5 0,3 5 1,0-3-2,-2 0 4,2-5-6,0 1 2,2-3 0,0 1 1,3-1 0,-1 0 2,1 0-2,1 0 1,3 2-1,0-1 0,-1 0-1,0 3-1,-1-1 2,5 0 0,0-2 5,-2-1-8,0 0 4,-2-1-2,2 0 0,2-1 1,1 1 0,-2-1 2,1 3-2,2-1 0,-2 0 0,-3 1 0,-1-1-1,0 0 1,-3 0-1,4 0 1,-1-1 2,-3 1-2,-2-3 0,-2 2 0,0-2 0,-2-2-2,0 1 2,0 0 0,-5-2 2,0 0-2,-7 1 0,0-1 0,-3 1 0,-4-3 0,-2 0 0,-4 1 2,-2-2-1,-4 0-1,0-1-3,-3-1 3,1-1 0,1 0 0,-2-3 3,5 3-3,-2 0-1,0-1-1,0 1 4,-4-3-4,0 1 2,-1-1 0,1 1 2,-1-1-2,2 1-2,-2 1 2,2-2 0,0 1 0,-2 1 2,0-1-2,1 1 0,-1-1 0,0 4 0,2-1 0,-4 3 0,0-2 0,3 3 1,-1-2-1,-1 0-1,1 0 1,-2 2-2,-3-1 4,1 2-2,-3 0 0,0 0-2,-5 0 2,1-3 0,-1 2 0,-3-1 0,-1-1 0,-3-1 2,-1-1-4,-3 1 2,0-2 0,-3 0-2,-2 2 1,-2 1-6,1-2 4,-2 4-4,0-2 7,0 1 0,0 2-7,0 2 7,0 3 0,0-1 4,0 1-4,0 1-9,0 1-14,0-2-67,-3-1 3,0-1 17</inkml:trace>
  <inkml:trace contextRef="#ctx0" brushRef="#br0" timeOffset="256523.5005">5354 2812 24,'0'0'45,"0"0"-23,0 0 26,0 0 4,0 0-4,0 0 0,0-15-11,0 15-10,0 0-9,0 0-15,0 0-3,0 0-8,0 0 4,-3 0 4,0 0 0,0 0 2,-4 0 1,2 0-3,-1 0-5,-1 0 4,-3 0-1,2 0 0,-4 0-13,2 3 9,-1 2-4,-1 0 1,2 2 5,-1 2-2,-1 0-18,-4 0 22,2 3-3,-3 0 5,0 3 0,-1 0 3,-1 2 14,1 1-6,2-2 8,-1 4-1,1-1-8,1 3 0,-3-1-3,6 1-6,-3 2 1,3 2 0,-1 1-2,2 4 0,-1 4 0,1 1 1,0 0 0,2-1-1,0-2 0,3-2 0,-1 4 3,-4 0-3,-4 1 0,2 0 0,-2 2 0,9-2 0,-3 3-3,-7 6 3,-4 2 0,-4-4 2,2-2 3,8-7-3,3-2-2,2 3-3,-6 7 3,0 3 0,-6 5 24,3-2-14,2-3-9,2 2 1,1 0 3,4 2-3,-5 4 0,1 1-2,1 0 1,0 2 0,5-3-1,1 0-2,1-3 0,-1 2 2,-4-1 3,5 1-3,-1 1 5,2-3-5,-1-2-2,4 0 2,-2-3-3,3 0 2,-1-2 2,-1 0-2,-1-2 2,0 1 0,0 0-1,3 0 2,0-1-5,0 0 2,0-2 0,0-1 0,3-1-5,3 2 5,3 1 2,-3-1 0,0 0 0,0-3-2,4-2-5,-2 2 6,1-2 1,1 0 3,0 1-2,1-2-1,-2 3-1,1 0 0,1-1 0,-2-2-2,1-2 1,4 0 0,-3-4 1,0 0 0,1 0 0,1-3-2,1 0 1,-1-1 1,2-2 0,1 1 0,-2 1 0,1-1-1,-3 3 1,0-1 5,1 0-5,-4 1 1,0 3 1,1-2 1,-2 2-2,1-3 0,-1-1-2,2 2 2,-1-3-2,-3 2 2,4-1-1,1 0 0,-2 5 0,1-1 1,-4 2-1,3 1-3,-1 0 3,0 0 1,0-2 0,1 2-1,-3-2 0,4 0 1,-1-2 0,-1 1-1,1-2 0,-2 2 2,-4 0-1,3 1-2,0 2 1,-1 0-4,0 0 4,-2-1 0,-1 0 0,-2 2-1,0-3 1,0-2 1,1-2 0,-1 1 0,3-3 1,-3 0-2,2 0-2,-1-1 2,1 0 0,-2-1 0,0-2 0,0 1 0,0 1 2,0-1-2,0 1 0,0-2 0,0-1 2,1 1-4,-1-2 2,0 1 0,2-1 2,-2-1-2,0 2-1,0-1 1,0 3 0,0-2 0,0 0-3,0 0 2,0 2 2,0-1-1,0 1 3,0-1-6,3 2 2,0 2 1,-3-1 3,3-1-3,-3 2 0,0 1 1,3-1-1,-3 2-1,4-2 1,2 0-2,0 1 5,-1-1-6,1 2 3,-2-1-1,3 0 2,-2 1 1,-2 1-1,3 0-1,-1 2 0,-1 0 0,3-2 0,-2 2 2,1-3-2,0-1-1,0-2-1,4 0 2,-2 1 0,-1-2 0,-2-2-2,2 1 2,-1-1 2,0 0-2,0 0 0,4-1 0,-4 2-3,0-2 3,2 0 0,-2 0 0,1-2 0,2 2-2,-1 0 2,-1-1-4,2 0 9,-3-2-5,0 1 1,2-1-1,-1 0-5,0-1 5,1-1 2,-1 1-2,2-1-5,2 3 5,1 0 0,1 0-1,-1 1 0,6 1 1,-2 1-3,4 2 3,2 2 0,4 2 0,2-3 0,6-1-1,3 1 1,-1-2 0,0 1-1,3-1 0,1-1 1,2 1 3,3-1-3,2 1 0,4-2 1,1 0-1,5 0-2,0-1 2,4-2 0,0-2 1,3 1-3,2-2 2,0 0 0,1-1 0,-2 1 1,4-2 3,-2 1-4,5-1 0,4 1-5,-3-1 5,1 0 1,-5-5 4,4 1-5,3-2 0,-1-3-1,4-1-1,-3 0 4,0 0-4,-3 0 5,-3 0-4,-2 0 1,-3 0-6,-5 0 6,0-3 4,-2 1-4,1-1 0,1-1 2,0 0-4,-1-1 2,1-3-3,1 0 2,5-3-3,1-1 4,4 1 0,0 1 1,-4 2 2,-3 1-3,-3 0-3,-4 3 2,-1 1 1,-6 2 0,4-1 1,-5 2-1,-3 0 0,3 0 0,1 0 4,6 0-4,7-1 0,5-4 0,1 0 0,0 0 0,1-3-1,4-1 2,1 2-1,2-1 0,1 0-5,1 2 4,-3 0 2,0 2-2,-1 1 2,-2-1-3,-1 0 4,-2-1-5,2 3 6,5-3-11,5-1 3,2-2 3,1 1-4,3-2 3,3 2 6,-2-1-6,-2 2-1,-5 2 4,-3-1 3,-4 1-3,-3-3-2,-4 3 2,-3 1 0,3-1 0,-1-1 1,6 0-1,1-2 2,2-2-4,-4 0 4,3-1-6,-1 2 7,2-1-6,0 1 5,-2 1-2,-7 0 0,-3 3 2,-3 0-4,-4 2 2,-1 1 0,-2-1 1,-3 2-1,6-1 1,-4-3-2,5 3 4,2-1-6,3 1 4,-1-1-4,1 1 6,0 0-3,-1-2 0,3 0-1,2 1 0,0 0 1,3 2 0,0 0 1,-3 0 2,2 0-3,7 0 0,0 0-3,1 0 3,1 0-2,4 0 5,3 0-6,5 0 3,-1 0-5,-2 0 10,-2 0-9,-2 0 10,2 0-6,-1 0 0,1 4 3,-3 0-9,-1 0 8,-1 2-2,2-1 1,-3 0-1,5-2-1,2 1 1,-2-1 1,1-1-1,-3-1 1,0 1 1,-1-2-2,2 0-4,4 1 4,-3 1-2,0 2 5,0 0-3,-1 3 0,-3-1 0,-2 0 0,-3 0 0,1 1 0,0-1-1,-2 2 2,0-2-1,-5-2 0,0 2 1,5-2-2,2-1 2,5 0-1,-1-1 0,4 3 0,-2 0 0,-1 1-1,-3-1 1,-3 1 3,0 2-3,-2-2 0,3 0 0,1-1 0,2-2 0,1-2 1,-1 1-1,1-2 0,1 0-1,2 0-2,-1 0 2,-3 0 1,0 0 1,-2 2 0,0 1-1,1-1-1,-2 0 1,0 1 0,3-2-1,-1 2 1,1-1-1,-2-1 3,2-1 1,3 0-3,1 0-3,1 0-4,1 0 12,-2 0-5,-4 2 2,-3-2-1,-2 1-1,-2 2 0,-2-1 0,3 3 2,3-3-2,3 0 1,5-1-5,-7-1 11,1 0-13,-3 0 12,-2 0-12,1 0 5,-4 0 1,-5 0 3,-3 0-1,-5 0-2,-2 0 0,-1 2 0,-2-1-5,0-1 5,-1 0 0,-2 0 0,2 0 0,-2 0-3,4 0 0,-1-4 2,3-2-4,-3-3-8,-1 0-14,-4-2 22,-5 1-11,-1-2 6,2-2 3,-3-1 2,2 2 1,1-1 2,-1 0-1,1 3 2,3-5-3,-1 1 3,1 0-9,-2-3-4,-3 2 14,-5-6 2,-1 1-2,-3-3-5,0 0 5,-2-3 1,-1-2-1,-3 1 0,-7-2 0,-2 3 1,-5 1 6,-1 2-3,0 0 28,-2 0-25,3 0-7,-2-3 0,7-2-5,4-4-14,1 1-28,0 2-56,-5 5 56</inkml:trace>
  <inkml:trace contextRef="#ctx0" brushRef="#br0" timeOffset="286845.4127">8261 1569 26,'0'0'37,"0"0"-37,0 0 11,0 0 25,0 0 17,0 0-18,0 0-20,0 0 4,0 0 4,0 1-12,0 2-10,0 2 5,0 3-6,0-3 7,0 3-7,0 1 2,0-3-1,0 2-1,0 0 2,1-1 1,1 2-2,1-2-1,1 1 3,-1 1-3,-2 0 2,2 0-4,0 0-1,3 1 3,0 0 0,3-2-3,-3 0 2,0 0-1,0-1 4,0 1 2,1-1-1,-2 0-3,1 0 3,-3 0 0,2 1-3,1-2 1,2 0 0,-2 1-1,2-2 0,-2 1 0,1 0 0,1 0 0,-2 0 0,0 0 0,1 0 1,2 0-1,0 0 0,3 0-5,3 0 2,-2 0-13,1 2 16,-2 2 0,2 1 0,0 0 2,1 2-2,-3-1 0,0 1 1,1 1-1,-1-4 0,3 1 0,-3-2 0,2 0 1,-1 0-1,-1-4-7,1-1 7,-4 2 1,0 0-1,3 0-4,-6-2 2,3 1 2,-3 0 2,1-2 0,-2 0-1,-2 0-1,1-1 0,1 3 0,1 1-1,9 0-1,-3 0 0,1 1-6,-1-3 8,2 2 1,2-2 0,-1 3-1,6-2 4,1 1-4,2 2 0,0-4-1,1 2-5,-1-1 6,0 0 0,-6-1 3,1 0-4,-1 1 1,-6 0 0,3-1 1,1-1 0,-2 0 1,4-2-2,-5-1 0,-1 2 0,-6 0 1,3-2-1,0 1 0,-3 2-6,-2-3 6,-1 2-1,-1-2-1,1 0 2,0 0 0,0 0 0,-3 0 0,3 1-2,-3 1 2,4-2 0,-1 2 0,2-2-1,5 2 1,8-1 0,6 1-5,3 0-1,11-2 6,-3 1 1,-1 1-1,-4 1 3,0 0-6,0 1 7,1 2-5,3 0 1,2-1 0,2 0 0,-4-1 0,3 1 0,-7-1-1,-2 0 1,-1 1 1,-4 0-1,-1 0 1,-4 0-1,-2-1 1,-2 0-1,-4-1 1,-7-2-1,-3 1-2,3-2 2,-3 0 1,0 1-1,0-1 0,0 0 1,0 0-1,0 0 1,5 0-1,-2 0-1,0 0 0,4 0 1,-1 0 2,1 0 0,1 1-2,-2-1 0,4 2 1,-1-2-1,3 1 0,3-1-4,9 2 4,0-1 4,4 1-4,4 1 1,3-1-1,4-1 1,4 2-7,2 0 13,-2 0-3,-1-2-2,0 4 2,-5-2-4,-1 2-1,-2 0 1,2 0 6,0 0-6,-2 1 1,-3-2-4,-4-1 6,-1 0-7,-5 0 7,-2 0-5,-4 2 4,-3-3-1,-6 2 0,0-3 0,-5 1-2,2-1 1,0 1 0,-1-1 0,1 1 2,-3-2-2,4 1-1,-4-1 1,3 2 0,-1-1 3,4 2-3,0-1 0,4 1 0,5-2-2,7 3 2,1-3 0,8 0-1,1 2 4,-4 2-2,5-2-1,0 2 0,2-1 0,1 2 0,4 2 1,-1-1 1,3 0-2,-3 4 2,-2-2-2,-1 2-3,-3-1 3,0 1 1,-2-1-1,0 1 0,-1 0 0,0-3 3,-2 2-2,-1-2-1,-5 1 0,-1-1-2,-1 1 0,-1-1 2,2-1 2,-2 1-2,4-1 0,-1-1 1,-1 0-1,-2 0 0,1 0-1,-4 0 1,2 0-2,-3 0 1,1 0 1,-1 2 0,3-1 0,0-1 0,3 2-1,0-1 1,0 0 0,1 1 1,0 2-2,1-2-1,-1 2-3,2 0 4,0 1-2,4-1 3,2-1 0,0 1-2,0 1 2,0 1-4,-2 0 2,-1 0 1,-2 2-5,2-1-2,-3 0 5,4-2 0,-2 2 3,-2 0-2,0-1 2,-2 0 0,2 0 2,-3 0-4,3 1 2,-1-2 0,1 1-1,-1 1 1,1-2 0,-2 2 1,-1 0-1,1 0 0,2 1 0,0 0-1,1-1 1,-1 1-1,0 0 1,0 0-1,0 1 1,-1 2-1,0-2 2,2 2-2,1-4 1,2 0-10,0 1-2,2 0 5,0 1-5,-2-2 5,-2 1 1,-1-1 5,-1 1-3,0 0 0,-3-1 4,0-1 0,1 2-4,2-2 4,1 0 0,-1 0 2,3-2-5,-2 2 4,2 1-2,-2-2 1,-2 3-1,1 0 1,-2-1 1,0 2 0,0 0-2,0 1 2,2 0-2,-2 0 1,-1-1 0,1 1 1,-1-1-1,-3 0 0,3-1 0,-3 0 2,1 2-4,1-2 4,-4 0-4,2 1 2,4-1 0,-2-1 0,1 0-4,1 1 4,-2 0 4,0-2-4,3 0 2,-4 0-4,2 0 1,0-2 1,-3 2 1,0-1-1,1 1 0,2-1 0,1-1 0,2 1-1,-1-1 0,1-1-1,-1 0 2,1 0 0,-1-2 0,1 3 2,1-1-2,0-1 1,0-1-4,0 0 6,3 0-3,-1 0 0,0-3-4,1 1 3,-1 0 1,-1-3 5,1 3-5,-1-2 0,1 0 0,1 0-1,0 0 2,4-1-2,-2-1 5,2 0-8,1 1 5,3 1-1,0-2 1,1-1 1,0 2-2,2-2 0,1 0 2,-2 0-8,-1 0 12,-3 2-6,-1-1 4,0-1 2,-3 0-6,-3 2 4,-5-2-4,-4 0 1,-3 0 0,-8 0-1,-1 0 0,2 0 0,-4 0 0,1 0 1,-1-3 8,-1 1 3,0 0 2,-1 1 13,-2 1-18,3-2-7,-2 2 2,1 0-4,3 0-6,0 0 6,4-1 0,3 1-3,4-2 8,8 2-5,4 0 1,11 0-1,5 0 3,2 0-6,0 0-2,0 0 4,-1 0 1,4 2 3,-1 2-3,6 1 0,1-3 0,2 2 1,-1-2-1,-5 2 0,1 1-4,-4 1 8,-6 1-8,-2 1 8,-4-1-4,-3 1 2,-3 0-3,-2 0 3,-3 2-3,1-3 2,-4-1-2,-1-1 1,1-1 0,-4-1-2,-6 0 3,-4-2-2,-5-1 2,-2 0-1,2 0 0,-3 0-4,1 0 4,2 0 2,2 0-2,1 0 0,0 0 0,4 0 0,-2 0-3,4 0 3,3 0 1,1 0 2,7 0-4,2 3 1,5 1-2,1 0 2,3 0 0,5 1-1,0 0 1,0-1 1,-2 2-1,-1 0 0,0-1-2,1-1 4,6 1-2,-1-1 0,4 1-2,1-2 2,-1 0 0,-1 0-1,1 0 0,-4 1 1,-4 3 1,2-2-1,-2 3 3,-1 0-1,2 0-2,4 3 0,-1-1-2,0 0 1,-1 0 2,-5 1-2,-4-1 5,-2 1-9,-4-2 9,0 1-4,-1-1 0,2 0 0,1 0-3,1 0 1,-1 0 2,2-1 0,-3-2 2,-1 1-1,-3-2 1,1 1-2,-2 0 1,0-1 0,-2 1-1,1-2 1,-2-1-3,1 0 2,-1 0 0,-1 2 2,0-2-1,-2-1-2,-4 1 2,-3-1-3,-3-2 1,0 0 0,-5 0 1,1 0-2,0 0 1,1 1 0,0-1 2,0 2-1,0-2 0,0 2 0,0-2 0,0 1 3,1-1-3,-1 2 0,1-1 0,4 2 0,5 1 0,2 1 0,4 1 1,4 2 0,2-1 0,2 5 0,3 1-1,1-2 0,2 3 4,0 3-4,2 1 0,-1 1-5,0 2 5,-3 0 6,-4 0-6,2 2-6,-3-1 5,-2 0 0,0-1 1,-4 0-1,-1-2 2,0 0-4,-4-1 3,0-2-3,-6 0 3,0-2 0,1 0 0,-2-1 2,1-2 1,-3-1-3,3 1 0,-5-4-2,1 1 2,-1-1-2,-1-2-3,0 1 5,-1-3-9,-2 1 9,1 1 2,-1 0 1,2-1-5,-1-1 4,-1 3 0,3-1-2,0 2 0,0 0 2,2 1-2,-1 1-1,2 0 0,2 1 2,2 3 4,0 0-4,4 0 0,1 1-1,1 3 13,2 1-12,3 0 2,-1 2-2,2-1 0,0 2 0,3-1 1,2 1-1,-1 1 1,1-1-2,1 0 0,2 1 0,-2 0 4,0 2-7,2-1 3,-1 2 0,3 1 4,-2-2-4,2 0-1,-1-1 1,0-2 1,1 2-1,-1-2 1,0 1-1,1-2 0,-3 1 0,1-2 0,0 1 0,0-2 4,-2 2-4,1-1 1,-3 1-2,-3-1 1,1 1 0,-2-1 2,0-1-2,0 1 0,1-1 1,1 0-1,0 0 0,-3-2-1,1 2 1,1-1-2,-2-1 2,1 1 0,3-2 0,1 2 0,0-2 0,3-1-3,-2 3 0,1-2 3,2 1-1,0-2 1,0 0 0,-2 1-3,-1-1 1,1 0 1,2 0-7,0-2 1,0 0-5,-1-1 8,0-1 1,1 1 2,1-1-5,2 2 3,1-1 0,2-1-4,-2 1 6,1 1-4,-1 0 4,3 0-1,-3 1 0,2 1 2,0 1 0,0-1 0,1 1-7,0-2 7,2 0 5,-1 0 0,-1-1-3,0 2-2,-3-3-5,1 2 5,-2-1-2,1 0 4,3-1-2,5 0 0,0 1-3,3 2 3,-2-2 1,-3 0 5,-2 0-10,-6 0 7,1 2-3,0-1 0,1-1-1,-1 0-1,3 0 2,0 0 4,0-3-3,-4 2-2,0 0 1,-1-3 0,0 5-1,-1-5 3,0 5-4,0-3 3,-2-1-1,2 0 0,-3-1 0,-2-2 0,0 1 1,-3 1 0,-2-2-1,-1 1 0,-5 0 0,-2-3 0,0 0 0,-6-1-1,0-1 0,-3 1 1,-1-3-2,-2 2 2,0-2-2,0 0 4,0 0-1,0 0 2,0 0-3,0 0 8,0 0 1,0 0 2,0 0-11,0 0 0,0 0 0,0 0 7,0 0-6,0 0 12,0 0-2,0 0 3,0 0-3,0 0-2,0 0-9,0 0 1,0 0 1,0 0-2,0 0-3,0 0 2,0 0-6,0 0 6,0 0 1,0 0 0,0 0 0,0 0 0,0 0 0,0 0 1,0 0-2,0 0-4,1 0-2,2 0-9,0 0 15,0 1 1,0 1 0,-2-2-3,1 1 3,-2 0 0,1-1 0,1 0 0,1 2-2,-2-2 4,-1 0-2,2 1 0,-1-1 1,1 0-2,-1 0 1,1 0 0,2 2-2,4-2 4,-1 1-5,2-1 4,3 4-2,0-3 1,4 2 0,1 0 0,-1 0 0,-1 1 4,1 1-2,1 0-2,5-1 1,7 0-1,2 3 0,3-1 2,-1-2 0,0 2-2,0 2 1,0-1-1,0 1 0,1 1-1,-1 0 1,-2 1 0,1 1 2,-4-2-2,2-2-7,1 1 7,0-1 0,1 3 1,3-3-1,1 4 2,-2-4-2,2 2 1,-1-1-1,-3-1 1,0 2 0,-1 0 0,-1-1-2,0-1 2,0 1-3,-1 0 2,1-1 0,2 1 4,-1-1-4,-1-1 0,0 2 0,-4-4 0,-2 2-3,-4 0 7,-3-1-4,-6-1 0,-1-1-7,-5 0 7,-2-3-2,-3 0 0,0 0-3,0 0 5,0 0 1,0 0 2,1 0-1,2 0-2,2 0-2,1 0 2,-2 0-1,4 0 1,-2 0 0,0 0 0,-2 0-2,-1 0 2,-1 0 0,2 0 2,-3 0-2,2 0-2,0 0 1,0 0 1,0 0 0,1 0 0,-1-2 0,3 1 0,4 1-1,3 0 1,10 0-1,8 0-1,9 0 0,3 0 0,5 6-3,0 2 4,-3-4-1,1 2-2,-3 2 2,3-2 2,1 1 1,5-1-1,-1 0-4,3 2 3,-1-3 1,-1 0 0,1 1 3,0 1-3,1-2 1,1 1 5,1 1-5,0-3-1,2 2 0,0 0 0,4 2 6,2-1-5,3 1 0,2-1-1,-1 0 3,-2 0-3,-2-1 9,2 1-4,2-1 4,7 0-5,0 0 4,3 2-14,2-1 16,3 1-10,-1-1 4,-3 1 0,-1 1-2,-6-2-2,-2 1 0,4 1-1,-2-2 2,-3 1-2,-2-1 2,-3 3 1,0-2 5,0 2-14,3-1 7,0-2 0,-2 2 0,-4-2 3,-5-2-3,-2 1 0,-1-3-2,0 2-1,1-1 3,-2 0 12,-4-3-12,-1-1 0,-2 0-3,-4 0 6,-1 0 6,-1-5-1,-4-1 10,1 0-14,1 0 0,-4-1-4,0-1 0,-3 1 1,-3-2-1,-2 0 6,1-2-1,-1-1 3,5-1-8,3-1 0,1-1 0,3-2 2,2 2-2,-2-4 0,1 1 0,-3-2 2,1-1-2,0 1 0,-2-1 0,-1 0 1,0-3-1,-2 2 0,0-2-3,1-1 3,-4 1 2,0 1-2,1-2 1,-3 1 0,-3 0 9,0-1 3,-3-1-11,0-1 6,-2 2-3,0-2-4,1 2 7,0 0 2,4-3-8,-1 0-1,2-1-1,1 1 0,-3-3 3,1 2-3,1-3 0,-2 3 6,1-1-5,-1 5 18,-1 0-10,3 3 5,-5-2-9,2 3-2,1-2-3,-3 1 0,0-1 0,1-3 3,-1 1-3,-2-3 2,-1 3-2,0-2 0,-4 3 1,3-2 2,-3 2 0,-2-1 0,3-1-3,-2 1-2,1-1 2,3 0 7,-1-2-5,0-1-4,-2 1 4,4-3-2,-2 0 0,2-1 0,-1-1-2,0 0 2,-1-1 0,-1 0-2,-1 1 4,0 0-2,0 0 3,-2-2-3,1-1 0,1-2-4,-2-1 4,2-3 0,-1 0 5,-1 0-7,2 1 8,-2 2-6,1 5 0,2 0 0,-2 0 1,1 1-1,0-3 0,-3 0 0,-2-1 0,2 3 3,-2-1-3,-1-1-2,0 2-3,-2-4-2,0 0 5,-1 2-1,0 1 3,3 2 10,-2 3-10,2-2 2,-1 1 1,0-1-3,0 0 1,0 1-1,-2 0 0,0-1 2,0 1-2,-2-3-1,-1-2 0,0 0-4,0-3 5,0-2-1,0-1 0,0-1 1,0 3 0,-1 6 0,-1 2 4,2 2-2,0 1-1,0 2-1,0 0 0,0 0 0,0-2 1,0 2-1,0 0 3,0 0 0,0-1-3,0-1 1,2 1-2,-1 0 2,1 1 2,-1 2 2,-1-3-3,0 1-2,0 0 0,2-1 0,-2-1 0,0-1 2,0 0-1,0-1-1,0-3 0,0 1-3,-2-2 2,-4 4 0,0-2 1,-2-2-1,-2 2 1,3-2-2,-1 1 2,2-3 0,-1 0 2,-1-2-2,1-1 1,-2 3-2,-3-1 1,0 2 0,-1 2 0,1 1-5,0-1 4,-3 1-1,3 0 1,-3 0-1,0-2 2,0 4 0,2-1 0,-2 2 2,3 0-2,0 1 1,0 1 0,2-1-1,0 2-1,-1 0 1,0-2 0,2 1 1,-4-1-1,2-1 0,-2 1-1,1-1 1,1 3-1,-2-1 1,3 0 0,-1 5 2,-1-3-2,3 0 1,-1 1 0,-2 0-1,-2-3-3,0 1 3,0-2 0,-2 0-1,-1-2 1,-2-2-2,2 0 2,-2 1 0,2 1-1,0 1 1,-1 1 1,1 2-1,0 2 0,0-1-2,-2 2 2,1 1 0,0-1 2,-1 2-2,-3-3 0,2 3-3,-2 1 3,2 0-2,2 0 2,0 1 2,3 1-2,-1 0 0,4 1 5,-3 2-5,3-1-4,0-1 4,-3 0 0,2 0 1,-2 2-1,0-2-2,-1 1 2,-2 2 1,-3-2-1,-4 0 0,1 3-3,-3-1 3,1 1-6,-1 0-8,1 3 10,0-2 2,1 1 0,0 0 0,1 3 0,-2-1 2,3 1-3,0-2 0,4 2 3,-2 2 0,2-4 0,-1 2 1,-1 0-1,-1-1 0,1 1 0,-1-1 0,-2 2 0,2-2 0,0 2 0,2 0 1,0 0-1,1 1 0,-1 1 0,1 0 0,0-2 0,-1 2 0,1-1 0,-1 1 0,-2 1-2,4-1 2,-1 3 0,1-1-3,-2 0 3,4 1 0,1 1-1,2-1 2,2 1-1,2 1 0,5 1-2,-3 0-1,2 0-16,-1 0-51,3 0-53,3 0-59</inkml:trace>
  <inkml:trace contextRef="#ctx0" brushRef="#br0" timeOffset="292177.9571">8189 1578 24,'0'0'117,"0"0"-108,0 0 8,0 0 26,0 0-3,0 0-16,0 0 6,3-13-13,-2 11-13,2 1-3,0-3 3,2 1-1,-1 2-6,5-2 1,0-2 2,4 1 0,4-2-1,4-2-2,0 1 0,1-1 3,-1 2-3,0 0 0,-3 0-1,1 0 1,1 0 2,2 0-1,3 0 1,5 0-3,0 0 4,0 1-2,0 0 2,1-2 2,0 0-2,1 1-4,-3 0 4,3 1 0,1-1 4,-2 2-4,2-1 0,-2 2 0,-4 0 1,4 0-1,-1 2 0,0-1 0,1 1 0,1-1 0,-1 1-1,6-2 1,1 0 0,5 0 0,2-2 0,2 1 1,1 1-3,1 1 4,-2 0-2,0 1 0,1 0-3,1-1 3,3 1 2,1 1-2,2-2 1,-1 1-3,-2 1 3,-3-2-1,-3 2 0,-4-1 0,-1 1 0,-1 0 0,-6 0 0,5 0 1,0 0-1,5 0 0,1 0 0,4 0 0,2 0 0,0 0 0,1 0-1,3 0 1,1 0 0,0 0 1,-1 0-1,-1 0-3,-6 0 3,6 0-2,1 0 2,6 0 4,3 0-4,2 0-1,-2 0 0,0 0 1,-3 0 0,-1 0-2,0 0 6,-1 0-4,1 0 0,-2 0 0,-1 0 1,-2 0-1,-3 0-1,3 0 1,2 1-5,1 1 5,2-1 0,1-1-1,-3 0 1,5 0-1,1 0 1,-1 0 0,-1 0 0,-2 0-1,-3 0-2,-3 0 3,-1 0-1,1 0-1,-5 0 4,3-1-3,-1-2 1,-3 0 0,-1 1-2,0 0 2,-1-1 0,2 2 0,4 0 0,2-2-2,2 1 2,-2-1-2,-2 0 1,-1 0 2,-3 0-2,-1 0 2,3 2-1,1-1 1,-1 2-1,1-1 0,1-2-1,2 3 2,-1-2-2,1 0 2,2 1-1,0-2 1,2 0-2,0 0 1,1 0 0,-4 0-1,0 2 2,0-3-2,0 1 0,2 0 1,-3 2 1,1-2-1,-1 0 0,-2 0 0,2 1-1,7-1 2,3 0-1,5 0 1,-4-1-1,1 1 0,-3-2 0,-5 2-2,-2 2 4,-3-1-3,1 2 2,1 0-1,0 0 0,3 0 1,5-1-1,2 1-3,4 0 3,1-2 2,-2 2-1,-2 0-2,-2 0 1,2 0 0,3 0 0,3 0 0,0 0-1,3 0 1,1 0 0,0 0 0,3 0 1,-2 0-1,-3 0 0,1 0 0,0 2-1,5 2 3,2 1-4,-1-2 4,-1 0-4,0 1 2,-2-1 0,4 0 1,-1 2-1,-2 1 0,-1-2 0,2 1-1,-1 0 3,-4-1-2,0 0 0,-3 1 0,2-2-1,0 2 1,1-2 0,-3-2 0,-4 2 0,-4-2 0,2 1 0,-2 1 0,5-2 1,-1 1-1,2 0 2,-1-1-2,-2 1 1,-1 1-1,-2-2-4,-1 2 4,-2 0 3,-1-2-3,-1 3 0,2-1-2,5-2 1,1 1 1,1-2 0,-3 1 0,-3-1 1,0 0-1,-1 0 0,1 0 0,3 0 2,-3 0-2,2 0 0,1 0 0,-1 0 1,0 0-1,-3 0 1,0 0-1,-3 0 0,-2 0-5,-1 0 5,-1 0 0,2 0 0,3 0 0,0 0 1,-1 0-1,0 0 0,-1-1-1,0 1 1,0-2 3,2 2-3,3 0 0,0 0-3,1 0 6,2 0-6,1 0 3,1 0 0,2 0 1,-3 0 2,-1 0-2,-1 0 0,3 0-1,0 0-3,5 0 3,0 0 2,1 0-2,-3 0-1,2-1-3,4 1 4,1 0 3,5 0-3,0 0 0,-2 0 0,-2 0 0,-4 0-2,-3 0 2,-5 0 0,-4 0-1,-2 0 4,0 0-3,2 0 0,0-2-4,-1 1 4,-2-1 2,-5 0-2,2-1 0,-1 2 0,0-2 0,0 0 0,0-1 3,1 0-6,-4 1 6,-4 2-4,2-1 2,-3 1-2,-1 0 3,-3-1 0,2 2-2,-3 0 0,1 0 0,-2 0-1,-3 0 1,-1 0 0,-2 0 0,2 0 0,-2 0 0,0 0-1,-1 0-1,1 0 2,-3 0-2,1-1 2,-3-1-1,-5 1 0,-1-3 1,-7 1-1,-6 0 1,-5 2 0,-2-2 2,0 2 1,1-2-3,0-2 3,-2 3-3,-1 2 1,-2-1 3,3 1 17,0-3-18,0 1-3,1-1-3,2 1 3,0-1 0,0 1 0,0 0 0,-3 1 0,0-2 0,3 1 0,4-1 0,3-1 0,4-1 0,0 0-2,7 1 2,5 0 0,9-1-1,8 0 1,0 1-10,0 1-8,-2-1 18,-2 1-1,2-2 1,4 1 0,7 1-1,7-2 1,2 2 0,1 0 0,2 0 1,2 0-2,1 0 2,2-1-6,1-1 9,-3 0-4,-1 2 0,1 1 0,0-1 2,-1 1-2,1 1-2,0-1 0,-3 2 2,0-2 0,0 2 1,0-1 1,-1 1-2,-6 0 0,-5 0 6,-5 0-5,-3 0-1,0 0 4,4 0-4,0 0 0,3 0 0,-1 0-1,-2 0 2,-2 0-2,-1-2 2,0 1-1,1-2 3,-1 1 1,2 2-4,4 0 2,2 0 0,6 0-4,4 0 1,-2 0-1,-2 0 4,0 0-2,-10 0 0,-3 0-2,-7 0 2,-2 0 1,-4 0 1,0 0-2,0 0-1,-2 0 1,0 0 0,-4 0 0,-4 0 0,-10 0 3,-4 0-1,-3-1 4,0-3 19,1 0-18,1 3-5,2-2-3,-1 3 2,4-2-1,2 2 1,2 0-1,-2 0 2,-2 0-1,-1 0-1,-3 0 0,-5 0-5,-2 0 5,-5 0-40,0 0-57</inkml:trace>
  <inkml:trace contextRef="#ctx0" brushRef="#br0" timeOffset="293121.9012">28594 1163 30,'0'0'31,"0"0"-3,0 0 3,0 0-16,88 7-1,-64-4-1,0 0-2,-3 0-5,-8-3 4,-4 2 9,-3-2 2,-2 0-9,-1 0-5,-3 0-6,0 0-1,0 0 0,0 3-21,0-1-119</inkml:trace>
  <inkml:trace contextRef="#ctx0" brushRef="#br0" timeOffset="306513.7425">18865 9712 4,'0'0'46,"0"0"-20,0 0 12,0 0 8,0 0-3,0 0 1,0 0-12,6-14 0,-6 13 1,0 1 2,0 0-6,0 0-1,0 0-17,0 0-5,0 0-6,0 0-12,0 3-10,0 12 9,0 7 5,0 9 8,0 6 16,0 5-15,0 8 5,0 1 21,-3 5-1,-7 1-11,1 0 16,-2 2-19,3-2-3,5 2-2,1 1 3,2 0-5,0-3-1,0-5-2,0-7 3,0-5-5,0 1 0,0-3 2,2-2 8,-1-4-9,-1-4-1,0-1 0,0-6 0,0-5-13,0-8-91,0-6 10,0-2-141</inkml:trace>
  <inkml:trace contextRef="#ctx0" brushRef="#br0" timeOffset="307617.6725">18597 10761 49,'0'0'32,"0"0"18,0 0-2,0 0-23,0 0-25,0 0 3,4 14-3,1 8 38,1 10-12,2 3-5,3-1 5,0 0-7,2 1-7,2-5-8,3-3-1,0-1 10,1-7 1,0-2 4,-5-5-17,-2-6 12,-4-2-4,-4-4-7,2 0 22,0 0 60,8-14-33,3-9-41,5-8-8,4-6-2,5-6-2,6-3-12,7-1-26,5 0-26,-2 6-46,-8 8-66</inkml:trace>
  <inkml:trace contextRef="#ctx0" brushRef="#br0" timeOffset="310740.8894">29491 6548 87,'0'0'52,"0"0"-13,0 0 16,0 0-8,0 0-25,0 0 0,0 0 0,92-12-8,-72 12 0,-1 0 2,2 0-3,0 3-6,4 5 4,5 0-9,4 6-2,7 1 1,-1 0 2,0 2-2,-2-2-1,-5 3 0,-2-2 0,-1 5 2,1 0-2,3 2 0,5 3 2,3-1-2,4 1 0,2 3 1,4-1-1,-3-1 0,0 3 0,-7-1 0,-3 1 0,-3 3 0,1 3-3,5 3 3,4 3 2,4 2 0,3 2-2,1-2 0,-1 2 2,-3 0-1,-1 4 1,-1 1-4,-4 1-2,1 0 4,-2 2 0,-4 2 2,-4 0 2,-4 4-3,-3 5 1,-4 2-1,-4 3-2,-7-4-4,-6 2 5,-7-2 0,0 3 4,0 0 2,-3 3-1,-7-1-5,-5-2 1,-2-2 9,-5-5-4,-5-2-5,-5 1 12,-6-2-10,-6-3 18,-3 1-9,-3 0-10,-5 0 11,-5 3-9,-10-2-4,-8-4 2,-12-6 3,-4-3-2,-10-5-6,-11-3 6,-14-4 2,-14-1-2,-9-5-3,-1-3 3,-3-3-3,6-4 0,4-3 4,1-1-2,6-4-4,-4-3 1,1-2 1,-2-1 4,-4 0 4,-4-3-8,1 0 3,-7 0-3,0 0 0,-5 0 0,-5 0-7,2 0 9,-4 0-2,6-2 1,6 2 3,2 0-4,9 0 0,5 0 0,-1 0-1,10 0 1,9 0 0,11 0-1,10 4 1,12-3-1,12 1-8,16-1-7,20 1 1,16 1-18,15-2 10,9 1 12,3 2-61,0-1-59,0 0 43,0 2 57,6-5-40</inkml:trace>
  <inkml:trace contextRef="#ctx0" brushRef="#br0" timeOffset="311790.2768">25610 9629 75,'0'0'68,"0"0"-5,0 0 0,0 0-27,0 0-5,0 0-11,-31-3 7,24 2-1,1 1 7,-1 0-16,-2 0-13,-2 0-4,-3 0-2,-5 1 0,-5 11-2,-9 2 2,-4 3 2,-8 1 0,-7 0 1,0 3 0,-2-2-1,-3 2 5,0 0-5,1 0 0,4 0 0,4 0 0,3 2-4,-3 1 4,-8 6 0,-7 3 0,-4 0 2,-1 3 0,0 2-2,-2 1 7,0 4 2,4-1-7,11-5 2,12-2 1,17-8-5,10-6-1,7-6-15,6-3-27,1-3 20,2-2-10,0-3-24,0-3-15,0-1-89</inkml:trace>
  <inkml:trace contextRef="#ctx0" brushRef="#br0" timeOffset="312334.2426">24274 9936 194,'0'0'113,"0"0"-113,0 0-5,0 0 5,0 0 7,-45 92-5,28-59 5,2 0 7,-2 2-9,1 1 3,0 0 2,3-1 7,2-1-2,5-2-5,3-3-6,3-4 1,0-6-5,0-2 0,0-7-3,12-3 2,6-6 1,12-1 20,15-3 23,20-16-23,18-7-16,12-1-1,6 0-3,-4 1-3,-7 1-40,-15 4-24,-16 3-127</inkml:trace>
  <inkml:trace contextRef="#ctx0" brushRef="#br0" timeOffset="313858.2973">18043 11801 79,'0'0'49,"0"0"26,-100 71-23,59-28-2,-3 7 5,4 6 8,3 1-8,8-3-21,14-4-15,12-4-12,3-5-7,9-6-11,20-6 10,11-5 1,12-8 13,9-7 1,8-9-11,5 0 11,-3-3-8,-9-12-6,-10 0-37,-17 2-74,-12-3-65</inkml:trace>
  <inkml:trace contextRef="#ctx0" brushRef="#br0" timeOffset="314530.2537">18577 11788 154,'0'0'50,"0"0"-5,0 0 1,-85 9-23,60 18 12,-4 10 6,6 9 5,2 3-6,7 2-14,7-4-13,4-5-13,3-6-1,10-6 1,18-4 1,10-8 7,5-6 19,5-6 1,-3-6-16,1 0 0,-4-14-3,-2-10-2,-6-4-1,-4-5-3,-10-2 7,-9-1-9,-8 0-1,-3-2-3,0 1-16,-8 1-5,-4 4-5,-1 5-13,2 7-30,5 7-45,3 2-18</inkml:trace>
  <inkml:trace contextRef="#ctx0" brushRef="#br0" timeOffset="314946.2301">19028 11783 11,'0'0'177,"0"0"-66,0 0-26,0 0 19,0 0-37,0 0-59,3-9-8,-3 33-22,0 12 22,0 11 33,-2 3-6,1 1 6,1-3-25,0-5-5,0-4-2,0-4-2,3-3 0,1-5-9,-1-3-34,-1-4-43,-2-8-59,0-11-148</inkml:trace>
  <inkml:trace contextRef="#ctx0" brushRef="#br0" timeOffset="315354.2009">19043 11986 475,'0'0'3,"0"0"-3,0 0 0,0 0-2,82-43 4,-57 38 3,5 2-1,1 0-4,1 2 0,-1-1 1,-3-1 0,-8 0-1,1-5 0,-7-2 3,1-5-6,2-6 2,-5-5 0,0-1 1,-4 3 1,-5 5 2,-3 5 5,0 7 25,0 3 29,0 4 4,0 0-63,0 10-3,-3 18-8,-2 10 8,3 4 16,2-3-6,0 0-2,0-1-7,0-1 3,0 1-2,6-4-2,-2 1-1,3-4-36,3-6-41,2-7-78,0-14-114</inkml:trace>
  <inkml:trace contextRef="#ctx0" brushRef="#br0" timeOffset="315690.1805">19889 11798 293,'0'0'81,"0"0"-7,0 0-10,0 0 12,0 0-11,0 0-54,-2-10-11,0 37-27,-2 12 26,-3 6 2,1 0 10,1 0-9,4-4-2,1-3 0,0-5-5,0-4-1,0-4-10,0-4-31,0-8-36,0-8-64,4-5-135</inkml:trace>
  <inkml:trace contextRef="#ctx0" brushRef="#br0" timeOffset="315962.163">19948 11765 347,'0'0'24,"0"0"-21,0 0 1,83-75 1,-58 64 10,0 5 0,0 3-7,1 3-8,-5 0-2,1 2-9,-4 11-51,-9 4-74,-5-1-57</inkml:trace>
  <inkml:trace contextRef="#ctx0" brushRef="#br0" timeOffset="316242.1476">19926 11913 9,'0'0'170,"0"0"-130,0 0-39,0 0 5,0 0 32,0 0 18,60 12-11,-29-9-28,0 1-9,-4 2-6,-5 2-2,-7 5-32,-7 1-71,-8 2-94</inkml:trace>
  <inkml:trace contextRef="#ctx0" brushRef="#br0" timeOffset="316506.1335">19863 12179 230,'0'0'52,"0"0"-39,0 0 15,0 0 34,0 0 1,81 18-15,-44-16-20,5-2 2,1 0-26,-1 0 0,-5 0-4,-2 0-35,-5 0-64,-5 0-27,-9 0-82</inkml:trace>
  <inkml:trace contextRef="#ctx0" brushRef="#br0" timeOffset="316770.1166">20602 11756 243,'0'0'90,"0"0"-29,0 0-16,0 0-45,0 0-15,0 0 15,-19 87 28,11-38 19,2 0-19,1-1-9,2-3-10,2-6-9,1-1 6,0-3-6,0-5-1,0-3-3,0-6-31,0-6-36,0-8-30,7-7-97</inkml:trace>
  <inkml:trace contextRef="#ctx0" brushRef="#br0" timeOffset="317199.1317">20647 11850 160,'0'0'85,"0"0"-31,37-98-33,-16 72 22,3 3 15,2 5-34,3 5-2,2 2-13,2 7-4,0 4 5,-2 0-9,-3 8-1,-4 11-6,-7 0-1,-11 7 0,-6 4-15,-11 2 22,-22 1 25,-7-2-25,-4-5 12,3-5-12,5-3-1,8-6 1,9-3 1,7-3 1,7-1-2,5-4 2,0-1-2,0 1-8,3 6-1,12 0 9,10 7 15,5-1 10,3 4-13,0-1-9,-2 1 2,-1 1-1,-2 2-4,-2-1 0,-4 2-2,-4 0-3,-2-3-17,-2 1-37,1-6-1,0-4-53,4-6-79</inkml:trace>
  <inkml:trace contextRef="#ctx0" brushRef="#br0" timeOffset="317487.1156">21273 11732 370,'0'0'60,"0"0"-47,0 0-11,0 0-4,0 0-9,0 0-5,17 51 15,-9-14 1,-5 4 0,-3 0 33,0-2-31,0-1 13,0-4-8,0-2-3,0-4-4,0-5-3,0-7-30,0-5-54,0-8-85</inkml:trace>
  <inkml:trace contextRef="#ctx0" brushRef="#br0" timeOffset="317759.0984">21300 11634 437,'0'0'0,"0"0"-5,0 0-5,85-83 10,-56 74 0,-1 3 0,2 6 0,0 0 4,-4 0-4,0 3-2,-6 9 1,-3 2-12,-1 1-52,-5 2-26,-7-1-56</inkml:trace>
  <inkml:trace contextRef="#ctx0" brushRef="#br0" timeOffset="318031.0787">21285 11855 85,'0'0'21,"0"0"-17,0 0 94,0 0-8,0 0-42,100 2-19,-70-2-17,0 0-4,0 4-3,-3 1-5,-4 2-8,0 4-19,-7-1-68,-8 4-80</inkml:trace>
  <inkml:trace contextRef="#ctx0" brushRef="#br0" timeOffset="318294.2995">21270 12150 73,'0'0'61,"0"0"-10,0 0 18,84 20-8,-53-17-30,5-1-15,-2-1-7,0-1-5,-1 2-4,0-2 0,-3 0-60,-6 0-131</inkml:trace>
  <inkml:trace contextRef="#ctx0" brushRef="#br0" timeOffset="319278.243">22055 11668 173,'0'0'79,"0"0"-33,0 0 5,0 0 23,0 0-4,0 0-24,5-28-46,-5 32-26,0 17 18,-7 11 8,1 6 23,-1 3-2,0 1 4,-1-2-11,4 1-1,-1-4-5,2 1-4,2-2-1,1-2-3,0-6 2,0-4-2,0-6 0,0-4-4,0-5-6,0-5-27,0-2-6,0-2 31,0 0 1,0 0 11,0-2 15,3-11-3,0-8-9,1-5-3,1-4 0,2-6 1,5-4 6,2-2-5,3-2-2,1-3 0,3 0-5,-2 2 5,1 3 8,-4 2-7,-1 9-1,-1 7 0,-5 4 3,-3 10 1,-2 4-3,-4 6 4,3 0-5,1 5-10,4 23-17,4 12 17,0 13 8,0 4 2,1-1 16,1-4-7,3-5-8,2-5 0,1-5 2,0-7-3,-2-7 0,-1-8-1,-3-5 3,-2-5-3,1-5 2,-1 0 4,3-7 9,-1-11 2,0-4-4,-2-7 10,3-2-8,-4-4 0,-2 0-13,-2 1 2,-5 1-1,0 1 1,0 1-3,-2 2 0,5 4-28,2 5-41,-1 6-73,2 7-67</inkml:trace>
  <inkml:trace contextRef="#ctx0" brushRef="#br0" timeOffset="323467.8976">23174 11622 104,'0'0'75,"0"0"-7,0 0-10,0 0 5,0 0-5,0 0-23,0 0-16,0-40-1,0 38-2,-10 1-10,-9 1-6,-9 0 0,-9 0-4,1 8 3,-1 9 0,4 5 0,0 4 0,3 7-2,3 2 2,5 4 0,7-1-3,6 1 3,5-3 0,4-3 1,4-3 2,14-1-2,10-4 3,5-4-3,6-5 7,7-6 5,-1-4-12,3-4 3,-3-2-3,-4 0-60,-6-8-75,-9-9-119</inkml:trace>
  <inkml:trace contextRef="#ctx0" brushRef="#br0" timeOffset="323811.8772">23513 11531 229,'0'0'121,"0"0"-121,0 0-4,0 0 4,0 0 1,0 118 26,0-72 2,0-4-10,0-6-8,0-5-1,0-2-8,0-5 3,0-3-5,-2-3-1,-1-3-6,3-5-59,0-5-69,0-3 1</inkml:trace>
  <inkml:trace contextRef="#ctx0" brushRef="#br0" timeOffset="324123.8522">23543 11445 170,'0'0'84,"0"0"-67,0 0-2,0 0 4,105-82-3,-76 74 6,-1 4-16,2 3-6,-2 1 3,-1 0-3,0 0 0,-3 0 0,-6 7-6,-8 2-44,-4 1-48,-6 1-37</inkml:trace>
  <inkml:trace contextRef="#ctx0" brushRef="#br0" timeOffset="324379.837">23566 11607 167,'0'0'41,"0"0"-5,0 0-10,0 0-11,0 0 39,0 0 5,87 3-31,-56 0-21,-3 0-5,-2 3-2,-3 3-6,-4 3-14,-3 2-77,-9 2-48</inkml:trace>
  <inkml:trace contextRef="#ctx0" brushRef="#br0" timeOffset="324691.8257">23475 11913 114,'0'0'20,"0"0"8,0 0 7,0 0 9,0 0 24,85 13-38,-47-13-17,3 0-12,-2 0-2,0 0 1,-2 0-67,-1 0-100</inkml:trace>
  <inkml:trace contextRef="#ctx0" brushRef="#br0" timeOffset="325075.7921">24309 11533 173,'0'0'43,"0"0"-16,0 0 26,0 0-23,0 0-5,0 0 7,-92-59-18,62 59-10,0 0-3,6 11-1,0 6 0,5 2 0,7 5-7,4 3 6,7 4-2,1 0-3,1-2 3,18-2 0,6-3 3,5 0 3,2 0-3,1-3 12,-4 0-12,-6-1 1,-4-1-1,-5-1 0,-5-1-3,-6-2 2,-3-1-3,0-1 1,0 0 3,-12 1 7,-5 1 0,-3-2-2,-5 1 22,-1-3-3,-2-1-16,-5-2-4,-3-2-3,-1-2-1,-2-2-27,4-2-49,-1 0-47</inkml:trace>
  <inkml:trace contextRef="#ctx0" brushRef="#br0" timeOffset="335689.4771">20169 12847 45,'0'0'41,"0"0"-36,0 0 3,0 0 16,0 0-3,0 0 2,0 0-2,-37 46 7,34-28-9,1-2 10,2 2-10,0 0-4,0 0-7,0-3-6,9 0 1,5-1 7,2-5-3,1-2-1,0-3 2,0-3 13,2-1-6,1 0-8,-2 0-1,1-8 7,-2 1 5,0-4-10,-2 1-2,-3-2-1,-3 0-3,-3 0 11,-2-4-3,-4 0 20,0-2-6,0-2-20,0 1 0,-10-3 2,0 2-6,-4 0 0,1 2 2,1 5 0,-2 2 1,2 4-2,6 3-1,-1 1 0,6 3-1,1 0 1,-2 0-10,2 5-2,0 5 7,0 3 4,0-5-13,2 2 9,8-4 5,2-2 0,4-4 1,1 0 6,4 0-7,-3-1 11,-1-7-8,-1-4 1,-2 0-3,-5 0 3,-1-3-1,-4-2-3,-4-1 13,0 0-13,0-2 3,0 1-3,-6 2 0,-3 1-2,2 4 1,-2 3-2,2 1 3,4 7 1,-1 1 4,4 0-4,0 0-1,0 0 0,0 0-14,0 0-18,2 0 8,10 0 24,4 0 0,7 0 1,0 4 1,2-1 3,3 2-5,0-2 0,4 1 3,3 2-3,1 4 0,-6 0 0,-9 6-6,-7 4 6,-6 1-7,-5 5 7,-3-2 8,0 0-3,0 0 2,0-1 6,0-2-7,2 0-5,5-3 7,3 2-8,-1-4-2,2-3 1,2-2-19,-1-4-2,6-4-45,-1-1 0,3-2-39</inkml:trace>
  <inkml:trace contextRef="#ctx0" brushRef="#br0" timeOffset="344512.6177">14607 13744 137,'0'0'75,"0"0"-30,0 0 3,0 0-25,0 0-1,0 0-22,0 0 3,32-6 2,-4 3 6,5 0 3,5-3-6,3 2-7,-2-2 1,0 1-2,-7 2 0,-5 3-13,-8 0-22,-8 0-44,-2 0-44</inkml:trace>
  <inkml:trace contextRef="#ctx0" brushRef="#br0" timeOffset="344832.5985">14816 13786 128,'0'0'2,"0"0"9,0 0 9,0 0 11,0 91 19,0-64-11,0 2-34,0-1 3,0-2-2,0 1-6,0-3 0,0-3 1,0 0-1,0-5-5,0 0-14,0-4-9,0-2-76</inkml:trace>
  <inkml:trace contextRef="#ctx0" brushRef="#br0" timeOffset="345088.5838">14773 14149 49,'0'0'162,"0"0"-118,0 0-16,0 0-9,0 0-2,0 0 4,51-24-3,-23 16-14,2 0-2,0 0 0,-7 2-2,-2 3-26,-6 2-33,-7 1-74</inkml:trace>
  <inkml:trace contextRef="#ctx0" brushRef="#br0" timeOffset="345864.5328">15219 13763 203,'0'0'17,"0"0"-17,0 0 0,0 0 4,0 0 20,0 93 29,0-66-26,0-2-9,0 1 1,0-2-6,0-3-6,0 0-2,0-4-4,0-2 2,0-3-3,0-4 0,0-3 0,0-3 0,0-2-5,0 0 5,0 0 3,0-2-3,0-10-18,0-2 18,0-6 2,0-3-2,0-6 0,0-2-2,0-3 3,0-3-1,4 3 2,1 3 3,1 9-3,-2 5 4,-2 8 23,-2 5 15,0 2 0,0 2-17,4 0-27,2 8-16,7 13-1,3 8 17,0 2 8,-1 2-8,1-1 4,-1-1 2,1-2 4,1-1-8,2-3 12,-2-4-11,-1-5-2,-4-4 6,-3-6-5,-3-4-4,-5-2 2,4 0 0,1-18 36,2-9 7,2-8-33,-3-1-9,-4 2-1,-3 2 2,0 0-2,0 2-2,-1 1 0,-5 5-21,3 6-12,0 6-22,1 6-14,2 6-47,0 0-222</inkml:trace>
  <inkml:trace contextRef="#ctx0" brushRef="#br0" timeOffset="346196.707">15593 13742 267,'0'0'80,"0"0"-32,0 0-40,0 0-8,0 0 1,0 0-1,66-11 2,-30 8 1,-2 0 3,-3 1-4,-4 1-2,-4 1 0,-2 0-38,-2 0-80,-6 0-95</inkml:trace>
  <inkml:trace contextRef="#ctx0" brushRef="#br0" timeOffset="346484.6874">15766 13710 192,'0'0'112,"0"0"-109,0 0 18,0 0 23,-14 79 8,14-54-22,0 0-5,0-1-19,5-3 3,-2 0-8,0 0 4,-3-1-3,0 1-2,0-1 0,0-4-1,0-1-24,0-2-42,0-5-65,0-3-136</inkml:trace>
  <inkml:trace contextRef="#ctx0" brushRef="#br0" timeOffset="346836.675">16059 13689 270,'0'0'125,"0"0"-32,0 0-92,0 0-1,0 0-2,0 0 2,0 79 28,0-43-14,0-1 3,0-3-9,0-4 5,3 2-12,-2-2 0,2-2 2,0 0-3,-1-3 0,-1-5 0,1-3-32,-1-5-35,2-5-61,-1-5-76</inkml:trace>
  <inkml:trace contextRef="#ctx0" brushRef="#br0" timeOffset="347170.3322">16084 13705 296,'0'0'56,"0"0"-55,0 0 11,0 0 11,0 0 12,84-66 1,-69 64-26,1 2-9,-1 0-1,1 0-4,1 7 0,-2 3-24,-3 2-63,-4 2-48</inkml:trace>
  <inkml:trace contextRef="#ctx0" brushRef="#br0" timeOffset="347450.314">16154 13803 216,'0'0'83,"0"0"-57,0 0 0,0 0-2,0 0-5,0 0 19,40 0-23,-17 0-7,-2 0-7,0 0-2,-5 4 0,-4 7-46,-9 1-46,-3 4-115</inkml:trace>
  <inkml:trace contextRef="#ctx0" brushRef="#br0" timeOffset="347706.2984">16144 14039 125,'0'0'205,"0"0"-204,0 0 21,0 0 45,0 0 8,0 0-18,80 0-29,-54 0-21,-2 0-5,1 0-1,-3 0-1,-2 0-3,-7 0-23,-2 0-63,-3 3-36,-5 2-83</inkml:trace>
  <inkml:trace contextRef="#ctx0" brushRef="#br0" timeOffset="348322.2612">16651 13708 167,'0'0'135,"0"0"-65,0 0-6,0 0-13,0 0-51,0 0-21,-3 24 21,3 4 8,0 0 0,0 1-1,0-2 9,0-2-12,0 1-1,0-3-3,0 0 0,0-2 0,0-1-20,0-5-38,0-3-25,0-6-21,0-6-93</inkml:trace>
  <inkml:trace contextRef="#ctx0" brushRef="#br0" timeOffset="348794.2355">16617 13782 76,'0'0'75,"0"0"-15,-3-93-32,3 66 0,7 4 16,7 3-8,2 6-20,4 0-4,3 3 1,1 5 13,1 5-5,2 1-13,-4 0-4,2 12-4,-9 4-4,-3 6-3,-10 0 7,-3 3 6,-8 1-1,-17 0-4,-7-2-1,1-5-15,7-5 6,6-5-5,6-6 13,6 0-2,3-3 3,3 0 9,0 0 9,0 0-11,0 0-7,8 5-10,8 2 10,5 2 6,3 3 4,3 0 0,0 0-6,-1 2 2,1-1 0,-4 3-5,-1 0 2,-3-1-6,-2 0 3,-1-1-21,-5-3 3,-3 0-53,-4-4-30,-4-2-43</inkml:trace>
  <inkml:trace contextRef="#ctx0" brushRef="#br0" timeOffset="349274.2016">17115 13582 247,'0'0'119,"0"0"-58,0 0-48,0 0 5,84-38 10,-49 30-7,3 1-6,-4 4-5,-4 0-10,-8 3-1,-4 0-4,-3 0-1,-3 0-54,-4 5-49,-5 2-106</inkml:trace>
  <inkml:trace contextRef="#ctx0" brushRef="#br0" timeOffset="349810.1657">17079 13574 111,'0'0'115,"0"0"-91,0 0 5,0 0 1,0 0-24,0 0-2,14 60 29,-10-24 3,-2 6 22,1-1-31,0 2 1,4-6-13,-1-4-12,2-1 13,-2-7-10,0 1 0,-2-3-6,-3-4 1,1-4-2,-2-3-4,0-6-55,3-4-76,1-2-106</inkml:trace>
  <inkml:trace contextRef="#ctx0" brushRef="#br0" timeOffset="350122.1461">17112 13810 136,'0'0'6,"0"0"0,0 0 35,0 0 14,106-25-16,-76 19-17,-3 0-16,-2 1-6,-4 4 0,-5 1-17,-2 0-48,-5 0-69</inkml:trace>
  <inkml:trace contextRef="#ctx0" brushRef="#br0" timeOffset="350530.1206">17582 13571 0,'0'0'98,"0"0"-28,0 0-5,0 0 10,0 0-75,0 0 19,6 18-12,-1 8 35,-4 4 23,-1 0-32,0 0-8,0-1-8,0 0-9,0-3-7,3-1-1,-3-1 1,0-5-1,0-2 0,0-4-20,0-1-37,0-6-56,0-6-163</inkml:trace>
  <inkml:trace contextRef="#ctx0" brushRef="#br0" timeOffset="350834.1">17621 13603 168,'0'0'20,"0"0"-16,0 0 2,0 0 45,92-65-7,-68 56-17,0 5-8,-4-1-16,-1 2-3,-4 3 0,-2 0 0,-2 0-11,-1 0-39,-4 9-82</inkml:trace>
  <inkml:trace contextRef="#ctx0" brushRef="#br0" timeOffset="351122.0825">17643 13696 138,'0'0'86,"0"0"-82,0 0 13,0 0 55,0 0-1,0 0-32,67 0-11,-41 0-11,-1 0-15,-4 0-2,-3 6-7,-4 2-23,-6 3-43,-5 0-24,-3 3-85</inkml:trace>
  <inkml:trace contextRef="#ctx0" brushRef="#br0" timeOffset="351378.0686">17616 13892 199,'0'0'48,"0"0"-48,0 0 0,0 0 36,0 0 5,0 0 11,66 5-20,-38-5-12,1 0-9,-2 0-10,-2 1 2,-4-1 3,-2 0-6,-1 0-9,-1 0-72,-1 0-93</inkml:trace>
  <inkml:trace contextRef="#ctx0" brushRef="#br0" timeOffset="351946.0305">18145 13583 176,'0'0'128,"0"0"-53,0 0-21,0 0-14,0 0-40,0 0-12,-14 40 12,9-12 18,-2 2-9,3 1-2,1 3 5,-2-4 0,2 0-11,-3-3-1,2-1 2,0-2-2,-1-2-24,2-2-53,1-6-17,2-9-61</inkml:trace>
  <inkml:trace contextRef="#ctx0" brushRef="#br0" timeOffset="352402.0018">18110 13641 124,'0'0'87,"0"0"1,0-80-11,6 54-30,6 2-14,5 6 12,2 1-4,6 5-29,2 5-3,6 3-9,-2 4 0,0 0 2,-1 7-2,-7 11-7,-5 1 2,-8 4-7,-7 3 11,-3 2 1,-9 3 0,-18-3-9,-5-3-7,0-3-4,5-9 7,9-4 11,5-6 4,9-1-1,2-1-1,2 1 6,0-2-1,0 1-5,0 4-9,8 2 9,9 2 2,3 3 11,4 2 2,1-1 6,0 4-18,1-1 3,-2 1 0,0 1-6,-1 2 0,0-1-6,-7 1 0,1-2-60,-5-1-15,-3-7-48,-1-6-73</inkml:trace>
  <inkml:trace contextRef="#ctx0" brushRef="#br0" timeOffset="352721.9864">18656 13536 179,'0'0'109,"0"0"-105,0 0-2,0 0-2,0 0 38,6 77-2,-3-45-6,-3-2-8,2-1-14,-1-2-3,-1-3-3,0 0 2,0-3-4,0-3-2,0-3-16,0-4-39,0-4 2,0-2-138</inkml:trace>
  <inkml:trace contextRef="#ctx0" brushRef="#br0" timeOffset="353007.3535">18670 13479 311,'0'0'54,"0"0"-38,0 0-14,83-64 2,-53 51-3,3 3 3,0 4-2,-2 3 5,-3 3-7,-7 0-3,-6 0-7,-4 3-12,-4 9-31,-4 2-28,-1-1 34,-2 1-52</inkml:trace>
  <inkml:trace contextRef="#ctx0" brushRef="#br0" timeOffset="353316.3656">18700 13588 136,'0'0'153,"0"0"-153,0 0-14,0 0 14,0 0 23,0 0 21,59 3-20,-32-3-20,6 0 1,0 0-4,-2 0-1,-4 4 0,-5 2-57,-8 3-70</inkml:trace>
  <inkml:trace contextRef="#ctx0" brushRef="#br0" timeOffset="353620.3471">18677 13799 148,'0'0'56,"0"0"-49,0 0-7,0 0 12,0 0 32,0 0 1,103 19-26,-69-19-6,1 0-7,-4 0-1,-1 0-4,-3 0-1,-2 0-5,-2 0-44,-3 2-62</inkml:trace>
  <inkml:trace contextRef="#ctx0" brushRef="#br0" timeOffset="356966.7258">19213 13517 42,'0'0'45,"0"0"-4,0 0 31,0 0 2,0 0-17,0 0-7,0 0-14,10-33 5,-10 33 4,0 0-6,0 0-19,0 0-20,0 0-3,0 6-16,0 12 11,0 6 8,0 5 2,0-1 6,0 2-6,0-1 2,0 1-1,0-1-1,0-4 0,0 3-2,0-4-1,2-4-9,1-3-9,0-3-12,-2-7-39,2-1 12,-2-4-67,2-2-16</inkml:trace>
  <inkml:trace contextRef="#ctx0" brushRef="#br0" timeOffset="357454.6976">19258 13472 5,'0'0'31,"0"0"24,0 0-9,0 0-8,0 0-12,0 0-10,59-12-14,-42 31-2,-1 9 20,3 1 3,4 5 9,-4-1-17,5-2 2,1-3-5,1-3-10,-4-4 3,2-3-3,-3-6 9,-4-3-3,-4-4-4,-6-4-5,-2-1 1,-1 0 0,2 0 3,2 0 45,2-15-12,-1-2-31,1-6 4,-4-3 2,-3-1-9,-3-2-3,0 1 7,0 1-6,-10 1 3,-2 4 7,2 1-2,2 5-4,3 4-4,2 5-13,1 4-38,2 3-67,0 0-171</inkml:trace>
  <inkml:trace contextRef="#ctx0" brushRef="#br0" timeOffset="357894.6684">20018 13494 198,'0'0'40,"0"0"-34,0 0 0,0 0 36,0 0-14,0 0-5,-71-39-16,51 39-7,0 3 2,-3 15-2,-1 3 0,4 3 4,6 4-3,2 0 1,8 1 5,2 1-1,2 0 12,0-3-10,2 1-2,14-5-2,2 0 4,6-6-7,1-4-1,0-3 3,2-5-1,-1-5-1,1 0-1,-2 0-77,-3-2-74</inkml:trace>
  <inkml:trace contextRef="#ctx0" brushRef="#br0" timeOffset="358245.8305">20211 13481 355,'0'0'23,"0"0"-23,0 0-15,0 0 15,0 0 9,6 95 7,-6-63 9,0-3-14,0-1 4,0-3-7,0-3-3,0 0-4,-1-4-1,-1-2 0,2-3-24,0-6-48,0-4-52</inkml:trace>
  <inkml:trace contextRef="#ctx0" brushRef="#br0" timeOffset="358533.8204">20242 13443 251,'0'0'69,"0"0"-50,0 0-18,0 0 17,0 0 3,91-57-6,-68 54-14,0 1 0,-4 2-1,-2 0-2,-5 0-4,-2 6-37,0 5-21,-6 1-51,-2 0-42</inkml:trace>
  <inkml:trace contextRef="#ctx0" brushRef="#br0" timeOffset="358837.7931">20247 13561 50,'0'0'163,"0"0"-115,0 0-16,0 0-13,0 0-1,0 0 36,34 7-15,-16-2-17,1-2-12,-1 1-3,3-1-6,-3 1-1,-3 1-7,1 1-13,-7 4-47,-4 0-79</inkml:trace>
  <inkml:trace contextRef="#ctx0" brushRef="#br0" timeOffset="359173.7762">20181 13788 63,'0'0'110,"0"0"-104,0 0 14,0 0 61,0 0-19,0 0-27,93 6-15,-65-6-2,2 0-4,-2 0-13,0 0-2,-2 0 0,-3 0-7,-3 0-50,-4 0-129</inkml:trace>
  <inkml:trace contextRef="#ctx0" brushRef="#br0" timeOffset="368055.3588">25757 13175 154,'0'0'145,"0"0"-93,0 0 4,0 0-7,0 0 3,0 0-9,1-14-42,-1 14-1,0 1-16,0 19 6,-9 8 10,-5 11 6,-5 3 0,0 1-5,-2 0 0,0-2-1,3-2 4,3-6-4,6-3 0,0-1-19,3-4-32,2-1-34,-1-6 47,4-4-75,1-7-44</inkml:trace>
  <inkml:trace contextRef="#ctx0" brushRef="#br0" timeOffset="368435.8473">25832 13092 87,'0'0'10,"0"0"-8,0 0 21,0 0 30,0 0-14,93-1-16,-79 30 11,0 7-13,0 4 8,-1 6 5,1-3-12,-1-2 11,0-5-16,1-3-4,-1-5-8,-1 0-4,0-4 8,-3-3-6,-3-3-3,0-4-5,-3-4-28,-1-2-34,-1-5-43,-1-3-98</inkml:trace>
  <inkml:trace contextRef="#ctx0" brushRef="#br0" timeOffset="368763.8228">25848 13401 298,'0'0'122,"0"0"-110,0 0-8,0 0-4,0 0 0,0 0-2,95-25 2,-55 23 0,1 1-4,-4 1-34,-4 0-53,-5 0-42</inkml:trace>
  <inkml:trace contextRef="#ctx0" brushRef="#br0" timeOffset="369523.7743">26404 13200 201,'0'0'23,"0"0"-17,0 0-6,0 0-7,0 0 7,0 0 12,0 90 34,0-51-7,0-3-19,0-4-11,0-1-6,0-4 3,0-3-4,0-1 4,0-5-2,0-2-4,0-5-2,0-3 0,0-4 2,0-4 0,0 0 3,0 0-3,0 0 13,0-7-13,0-9 0,3-3 6,3-5-6,0-3 1,3-3 2,-2-2 2,4 1 4,-2 0 11,0 1-1,1 3 3,-1 5 19,2 2-14,-1 3-7,0 4-16,1 3-1,2 3-5,-1 3 2,3 4-1,-3 0-4,0 4-7,0 14-3,-3 7 4,-2 2 11,-4 1 0,2-2 2,-5-2 0,0-5-1,0-3-1,0-4 3,1-3-6,1-5 3,-1 1-5,-1-5-3,2 0-12,1 0 14,1 0 6,5-11 5,4-8 3,3-5-8,0-4 1,-1 0 1,1 2 1,-4 3 3,1 4-6,-1 2 4,-1 6-2,2 1 9,-4 6-11,2 4 0,1 0-4,0 7-4,-2 18 1,0 3 2,-2 5 4,-5 2 0,-1 0 2,-2-3-1,0 0 8,0-3-6,0-3-2,0-3-8,0-2-27,-3-1-41,0-6-56,1-6-126</inkml:trace>
  <inkml:trace contextRef="#ctx0" brushRef="#br0" timeOffset="369947.7472">27095 13317 3,'0'0'208,"0"0"-125,0 0-33,0 0 12,0 0 13,0 0-55,-32 3-20,15 25-7,-3 7 7,2 1 4,5-2-3,2-2 1,10-3-2,1-4-10,0-2 10,13-3 0,5-5-8,4-4 8,5-7 3,2-4 5,-1 0 5,-2-2-9,-3-11 5,-3-4 0,-7-2 24,-1-6-3,-5-1-6,0-5-8,-7-2-3,0 0-9,0 0-3,-3 1 7,-8 4-16,-1 2-8,2 7-41,-5 7-41,0 7-55,-4 5-141</inkml:trace>
  <inkml:trace contextRef="#ctx0" brushRef="#br0" timeOffset="370819.6904">27620 13180 204,'0'0'18,"0"0"-14,0 0 13,0 0 85,0 0-78,0 0-24,7 21 0,-7 18 6,-6 3 17,0 0 18,2-3-26,1-2 3,3-7-18,0-2 6,0-2-4,0-5 4,0-3-5,0-6 1,0-4-2,0-5-3,0-2-9,0-1-10,3 0 22,0-1 13,0-16 2,1-5-9,1-7-4,-1-4 2,2-5 4,0 1 0,-1-4 8,-2 2 14,1 1 4,2 2-7,0 4-6,1 9-19,-1 7 5,-1 10-3,-3 5 0,4 1-4,5 9-25,4 18 3,6 12 15,0 9 7,0-1 2,1-2-1,1-6 1,-1-6-2,1-4 0,-3-5 5,-3-6-4,-4-6-1,-5-6 1,-4-3-1,-1-3 0,0 0 7,0 0 39,4-7 35,1-13-32,3-7-46,-2-3 0,1-5 1,-3 0-4,-1 1 0,-1-1-6,1 4-5,-2 0-36,-1 10-12,0 6-4,0 8-53,-3 5-103</inkml:trace>
  <inkml:trace contextRef="#ctx0" brushRef="#br0" timeOffset="371459.6552">28466 13124 325,'0'0'26,"0"0"-25,0 0-1,0 0 0,0 0 24,-85-45-5,64 48-19,-1 17-1,1 10-4,3 7 4,3 7-2,6 3 0,3 1 2,4-1 1,2-7 7,0-2-7,5-8-7,7-4 3,6-5 2,-3-8 1,1-2 1,2-7 0,-3-4 10,-3 0 1,1 0 3,-4-12-3,-4-3-2,-5-2 8,0-3-11,0-1 16,0-2-11,-6 2-1,0 1 13,1 5 7,5 1-18,0 4-12,0 1-9,2 5 9,10-1-7,4 3 4,1 2-6,0 0 4,2 4-8,-2 9 7,-1 3 5,0 2-10,-3 5 11,-3 1-4,-2 1 4,-7-2 1,-1 1 0,0-1 8,0 0 2,-1-2-7,-10-1-1,-2-2-3,-1-2-7,1-3-59,4-3-64,2-7-57</inkml:trace>
  <inkml:trace contextRef="#ctx0" brushRef="#br0" timeOffset="372683.5751">16373 14790 207,'0'0'79,"0"0"4,0 0-12,0 0 11,0 0-15,0 0-12,0 0-26,0-4-28,0 4-1,0 12-7,0 9 7,0 6 6,0 2 3,0 4-9,-1-1 2,-3-3-1,2 2-1,2-3-30,0-2-32,0-2-42,0-5-27,0-6-70</inkml:trace>
  <inkml:trace contextRef="#ctx0" brushRef="#br0" timeOffset="373119.7244">16341 14714 223,'0'0'41,"0"0"-35,0 0 5,80-19 13,-44 19 14,4 0-7,5 8 11,7 9-24,-2 4-5,-1 4-12,-6 4-1,-9 3-3,-14-2-7,-11 2 2,-9 2 8,-3-1 2,-20 0 15,-7-3 0,-1-4-17,0-5 11,-1-3-11,3-6 2,0-3 2,4-3 3,1-4-5,-1-2-4,-2 0-3,-3 0-35,2 0-66,1 0 17,3 0-85</inkml:trace>
  <inkml:trace contextRef="#ctx0" brushRef="#br0" timeOffset="373591.693">17006 14764 294,'0'0'93,"0"0"-51,0 0 5,0 0-30,0 0-15,0 0-1,38-30-1,-13 26 0,5 1 0,1 0 0,0 0 0,-1 3 0,-1-1-5,-6 1-4,-3 0-57,-5 0-69,-8 0-84</inkml:trace>
  <inkml:trace contextRef="#ctx0" brushRef="#br0" timeOffset="373903.6706">17209 14724 203,'0'0'45,"0"0"-29,0 0-14,0 0 0,0 0 37,0 0 11,-3 103-28,3-76 0,0 0-9,0 1-8,0 3-1,0-3 8,0 1-6,0-4-6,0-2 0,0-4-15,-3-4-34,-4-2-21,-1-6-88</inkml:trace>
  <inkml:trace contextRef="#ctx0" brushRef="#br0" timeOffset="374239.6547">17074 15108 149,'0'0'172,"0"0"-161,0 0-11,0 0 26,0 0 0,102-5 12,-67 2-26,2-2 2,0 0-12,-2 0-2,-5-1-2,-4 3 2,-2 1-24,-5-1-44,-2-1-84</inkml:trace>
  <inkml:trace contextRef="#ctx0" brushRef="#br0" timeOffset="374767.6176">17718 14748 225,'0'0'83,"0"0"-26,0 0-9,0 0-16,0 0-32,0 0-6,-6 23 6,7 4 1,4 2 0,0 1 8,-1-3-4,-1 0-1,-2-1-1,2-2-2,-1-2 1,2-2-4,1-4-16,-1-2-59,1-5-34,0-3-93</inkml:trace>
  <inkml:trace contextRef="#ctx0" brushRef="#br0" timeOffset="375135.5937">17803 14700 12,'0'0'182,"0"0"-143,0 0-18,0 0 8,79-83 15,-58 71-1,0 6-23,-1 3-15,-3 3-5,-1 0-8,-2 0-10,-1 14-39,-2 3-24,-4 1-50</inkml:trace>
  <inkml:trace contextRef="#ctx0" brushRef="#br0" timeOffset="375495.5759">17807 14836 185,'0'0'124,"0"0"-124,0 0 0,0 0 4,0 0 20,0 0 11,90 1-16,-59-1-8,2 0-6,-2 0-5,1 0-15,-2 0-66,-2 0-146</inkml:trace>
  <inkml:trace contextRef="#ctx0" brushRef="#br0" timeOffset="375839.5506">18415 14599 292,'0'0'70,"0"0"-40,0 0-24,0 0-6,0 0-14,0 0 14,-10 78 5,10-44 0,0 0-4,0-1 4,0 0 5,0-4 14,0 0-10,0-5-14,0-1 0,0-6 6,2 0-6,1-4-7,-1-3-42,-2-1-37,0-7-100</inkml:trace>
  <inkml:trace contextRef="#ctx0" brushRef="#br0" timeOffset="375903.5457">18413 14622 217,'0'0'24,"0"0"-24,0 0 1,94-63 4,-60 49 17,4 2-4,-2 3-12,-6 6-3,-7 3-6,-5 0-41,-6 6-33,-4 6-1</inkml:trace>
  <inkml:trace contextRef="#ctx0" brushRef="#br0" timeOffset="376263.5218">18470 14777 62,'0'0'37,"0"0"-26,0 0 39,0 0 4,0 0-13,101 3 5,-69-3-29,-1 0-12,-1 0-3,-3 0-4,-4 0-3,-4 0-61,-3 0-102</inkml:trace>
  <inkml:trace contextRef="#ctx0" brushRef="#br0" timeOffset="378335.3935">19037 14554 208,'0'0'125,"0"0"-58,0 0-14,0 0 7,0 0-6,0 0-34,-6-7-18,6 7-2,0 0-2,0 3-8,0 10 0,6 10 10,0 2 0,2 5 1,-1 3-1,-3 2 0,2 1-1,-1 1 0,-1-5 1,2-1-8,0-5-14,0-3-14,0-1-11,0-6-17,3-3 1,0-2-31,-2-4-54</inkml:trace>
  <inkml:trace contextRef="#ctx0" brushRef="#br0" timeOffset="378903.3572">19170 14593 224,'0'0'110,"0"0"-65,0 0-9,0 0-9,0 0-7,0 0-16,38-36 4,-10 24 7,7 2 3,2-1-7,2 4-8,-3 2-2,-3 4-1,-3 1-4,-2 0-41,-4 0-18,-3 8-29,-8 6-39</inkml:trace>
  <inkml:trace contextRef="#ctx0" brushRef="#br0" timeOffset="379255.3355">19255 14730 87,'0'0'158,"0"0"-143,0 0 2,0 0 33,0 0-22,0 0-2,105-3-13,-73 0-7,-1 0-6,-1 2 0,-3 1-17,-8 0-52,-4 1-33,-9 10-109</inkml:trace>
  <inkml:trace contextRef="#ctx0" brushRef="#br0" timeOffset="379647.3098">19220 14977 94,'0'0'34,"0"0"-33,0 0-1,0 0 15,0 0 42,0 0-2,16 26 1,3-26-6,6 0-14,8 0 0,3 0-17,5-5-12,3-7 7,-4 2-10,0-1-4,-7 4-18,-3 0-22,-6 4-24,-2 0 0,-4 0-67</inkml:trace>
  <inkml:trace contextRef="#ctx0" brushRef="#br0" timeOffset="380282.9541">19975 14628 39,'0'0'121,"0"0"-40,0 0-53,0 0-20,0 0-8,0 0-2,-4 3 2,4 12 5,0 1 22,0 2-9,0 2 0,0 1-5,0 0-7,0 3-3,0 0 0,0-1-3,2 0 0,3-2-15,1-3-49,2-5-26,-2-2-67</inkml:trace>
  <inkml:trace contextRef="#ctx0" brushRef="#br0" timeOffset="380834.9186">19989 14596 57,'0'0'29,"0"0"11,12-77-4,5 56 7,1 2 4,0 4 16,3 5-32,0 1-14,0 4-8,1 5-9,0 0-7,-2 0 6,-1 15-8,-3 3 5,-6 3-1,-7 3-9,-3-2 5,-2 3 5,-17-3 2,-6 1 0,0-3 2,0-4 2,4-3-2,6-2-3,4-4 0,3-2-2,5-3-2,2-1 7,1-1 1,0 0-1,0 3 0,0 2-8,0 0 8,13 6 16,5 3 4,6-1-4,0 4 3,4-1 8,2 0-16,-2 0-9,2-1 10,-2 0-6,-1 2-6,-1-2 1,-5 1-1,-2 3-12,-4-5-48,-6 1-17,-2-5-51</inkml:trace>
  <inkml:trace contextRef="#ctx0" brushRef="#br0" timeOffset="381266.8897">20528 14547 338,'0'0'140,"0"0"-102,0 0-22,0 0 3,0 0-3,0 0-15,-10-8-1,10 26-22,2 9 21,6 8 1,-1-1 0,-1 3 1,-3-3 4,1-1-4,1-1 1,2-2-2,-1-1 0,0-4 0,0-4-58,2-6-30,0-7-8,-2-5-4,0-3-80</inkml:trace>
  <inkml:trace contextRef="#ctx0" brushRef="#br0" timeOffset="381610.8699">20572 14556 176,'0'0'6,"0"0"-6,0 0 10,22-77-3,-8 62 51,4 1-15,3 1-4,1 0-8,6 3-13,2 1-10,-2 5-2,1-1-6,-2 5 0,-2 0-2,-5 0-24,-3 0-22,-2 8-17,-1 2-15,-7 3-26</inkml:trace>
  <inkml:trace contextRef="#ctx0" brushRef="#br0" timeOffset="381930.8494">20642 14643 186,'0'0'96,"0"0"-58,0 0 16,0 0 1,0 0-14,0 0-33,21 2-6,7-2 17,5-2-12,1-4-4,-1 1 3,-4 4-6,-4 1 0,-7 0-17,-3 1-38,-5 12-23,-7 1-50,-3 4-41</inkml:trace>
  <inkml:trace contextRef="#ctx0" brushRef="#br0" timeOffset="382274.8317">20675 14873 68,'0'0'143,"0"0"-143,0 0-8,0 0-1,0 0-1,0 0 10,19 26 17,-4-23 11,5-2-1,2-1 3,-1 2-2,4-2-8,2 0-16,0 0-2,0 0-2,1 0-35,-1-3-78</inkml:trace>
  <inkml:trace contextRef="#ctx0" brushRef="#br0" timeOffset="382954.7834">21187 14595 95,'0'0'103,"0"0"-24,0 0-29,0 0-12,0 0 5,0 0-23,-11-12-20,11 15-14,0 15 7,0 8 7,0 3 1,0 2-1,0 0 2,-2-1 11,0-1-12,2-2 4,0-2-5,0-2 1,0-2-1,0 1 0,2-8-13,0-2-36,1-6-11,0-6-64</inkml:trace>
  <inkml:trace contextRef="#ctx0" brushRef="#br0" timeOffset="383402.7558">21236 14545 103,'0'0'71,"0"0"-38,0 0-10,0 0-9,0 0-4,0 0-10,10-10-12,8 34 12,6 6 6,0 3 4,3 0 8,1-4 4,0-1-14,1-4-5,-4-3 6,-1-3 0,0-4-8,-6-5 16,-5-1-10,-2-6-1,-6 0-1,-3-2-2,-2 0 10,0 0 61,0 0 21,0-6-18,0-11-66,0-2 1,0-2 7,-2-2-8,-3-4-10,-1-3-1,0-2-2,-2-3-1,0 4 3,2 4-9,-2 7 6,3 7-11,2 4-23,2 6-7,1 3-41,0 0-59,0 0-194</inkml:trace>
  <inkml:trace contextRef="#ctx0" brushRef="#br0" timeOffset="383754.7336">21677 14514 230,'0'0'21,"0"0"-21,0 0-8,0 0 8,0 0 7,87-18 17,-51 18-3,1 0 7,-2 0-27,-3 0 3,-2 0-4,-1 0 0,-3 4-19,-2 0-35,-6-1-98</inkml:trace>
  <inkml:trace contextRef="#ctx0" brushRef="#br0" timeOffset="384066.7158">21879 14506 150,'0'0'89,"0"0"-72,0 0-12,0 0 4,0 0 47,-3 93-1,3-62-9,0-2-18,0 3-8,0-3-14,0-1 4,0 2 0,-1-1-6,-2 1-4,1 0-3,-1-3-23,0-2-63,3-9-23,0-3-12,0-6-22</inkml:trace>
  <inkml:trace contextRef="#ctx0" brushRef="#br0" timeOffset="385090.65">23532 14414 211,'0'0'72,"0"0"-41,0 0-2,0 0-2,0 0 0,0 0-11,-30-39-6,23 36-3,-2 1-2,-5 1-4,4 1 6,-5 0 6,0 0-11,0 0-2,2 5 0,4 4-13,1-2 13,4 2-4,2 1-2,2 4-8,0 3-7,2 1 16,11 1-5,4 4 8,2-1 2,2 4 1,1-2-1,2 0 1,0 2 1,0-3-2,-2 1 2,2-2 5,-2-1 4,-3-1-9,-6-4 2,-4 1-1,-5-5-2,-4 0 2,0-1-3,-9-1 4,-14 1 12,-9-3 5,-4 0-13,-1-3-1,4-4-4,5-1-1,4 0-1,5-3-1,4-8-29,2 0-18,5 1-12,0 0 11,4-2-100</inkml:trace>
  <inkml:trace contextRef="#ctx0" brushRef="#br0" timeOffset="385554.6199">23781 14438 298,'0'0'14,"0"0"-3,0 0-11,0 0 14,0 0 23,0 0-29,49-27-5,-19 24 3,1-1 6,4-1-7,4 1-3,1-3 10,0 0-5,-3 1-4,-4 1-2,-9 1-1,-10 2-20,-4 2-28,-7 0-21,-3 0-72</inkml:trace>
  <inkml:trace contextRef="#ctx0" brushRef="#br0" timeOffset="385890.5967">24001 14396 172,'0'0'145,"0"0"-137,0 0-7,0 0-1,0 0 4,-22 90 11,18-55 9,1-2-4,0 0-5,0-1 9,-1-2-3,-2-2-14,0 0-2,0-4-4,3 0 2,-2-5-3,4-1-55,-2-5-43,1-6-55</inkml:trace>
  <inkml:trace contextRef="#ctx0" brushRef="#br0" timeOffset="387049.7724">24424 14434 22,'0'0'89,"0"0"-78,0 0 5,0 0 25,0 0 24,0 0 9,22-26-20,-22 26-22,0 0-29,0 0-3,0 14-17,0 9 17,-1 8 25,-5 5-11,0 0 4,0 0 0,-1 0 4,1-3-6,-2-1-10,2-5-6,3-5 0,0-2 0,2-3 2,-2-6 0,1-4-2,2-4-2,0-2-14,0-1-31,0 0 12,0 0 4,0-13-14,5-5-44,2-6 45,4-3 14,-1-5 17,1-2 1,3-2 12,2-5 11,-2 2-1,0-1 11,-2 6 8,-2 3 34,-2 9 14,-2 4-4,1 4-6,-3 6-21,2 0-31,1 3-15,2 4 8,4 1-8,2 0-3,4 14-9,2 8 7,0 10 3,-2 2 2,-1 2 4,-4 2-1,-4-5-1,0-1 2,-4-4-1,-1-4-1,-2-1 6,-1-3-8,-2-4 1,0-1-5,0-4 1,0-4-33,0-1-49,0-4-38,0-2-47</inkml:trace>
  <inkml:trace contextRef="#ctx0" brushRef="#br0" timeOffset="387401.7506">24479 14638 360,'0'0'60,"0"0"-53,0 0-6,0 0 0,0 0 0,0 0 6,108-39-7,-70 33 0,1 0-1,-1 2-39,-4-2-62,-1 1-47</inkml:trace>
  <inkml:trace contextRef="#ctx0" brushRef="#br0" timeOffset="387721.7254">24958 14343 138,'0'0'106,"0"0"-81,0 0 1,0 0 36,0 0-9,0 0-15,54-10-11,-26 10 0,4 0-13,5-2-8,5 2-3,-4-3 3,1 3-3,-6-1-3,-4 1 1,-7 0-1,-4 0-8,-5 0-17,-4 0-25,-3 0-21,-4 0-9,-2 0-42</inkml:trace>
  <inkml:trace contextRef="#ctx0" brushRef="#br0" timeOffset="388049.7087">25175 14395 36,'0'0'62,"0"0"7,0 0-48,-17 87 22,11-55 35,-3 2-43,2-1-20,1 0 0,0-2-2,1-6-10,2-1-3,1-2-1,0-4-4,2-2-33,0-6-45,0-4-112</inkml:trace>
  <inkml:trace contextRef="#ctx0" brushRef="#br0" timeOffset="388685.9407">25481 14417 36,'0'0'98,"0"0"-98,0 0-10,0 0 8,0 0 2,0 0 1,0 44 32,0-16 23,0 4-8,0 1-10,0 0-17,0-3-13,5 1 12,1-5-9,2-2-9,-1-2 1,4-3-3,-2-4 0,-2-1 0,1-5-54,-1-3-54,-4-4-73</inkml:trace>
  <inkml:trace contextRef="#ctx0" brushRef="#br0" timeOffset="389087.8528">25512 14431 274,'0'0'27,"0"0"-23,0 0-1,0 0 35,0 0-12,98-68-3,-67 62-9,2 0-9,-3 3-4,-4 1 0,-1 2-1,-1 0-10,-3 0-18,-5 0-29,-1 8-42,-6 0-70</inkml:trace>
  <inkml:trace contextRef="#ctx0" brushRef="#br0" timeOffset="389431.83">25556 14574 92,'0'0'5,"0"0"49,0 0-7,0 0-2,90 7 1,-63-7-10,1 0-15,-2 0-18,-1 0-3,-3 0-5,1 3 1,-5 5-54,-5-1-70</inkml:trace>
  <inkml:trace contextRef="#ctx0" brushRef="#br0" timeOffset="389511.8262">25637 14807 26,'0'0'53,"0"0"-41,0 0 0,0 0 39,0 0 3,0 0-10,42 24 10,-20-23-1,4-1-18,7 0-25,1 0 5,-2 0-13,1 0 1,-1 0-6,-4-3-1,-2-1-53,-3 0-45,-2-4-128</inkml:trace>
  <inkml:trace contextRef="#ctx0" brushRef="#br0" timeOffset="390051.8272">26467 14381 98,'0'0'270,"0"0"-249,0 0-16,0 0-4,0 0 24,0 0 36,-35-71-23,22 64-16,-5 2-5,-2 2-10,-5 3-3,-2 0-4,-1 0-4,3 11-2,-1 5-11,7 4-12,1 1 8,9 1 15,4 6-1,5-1 3,0 1-9,5 2 6,9-3 2,6 1 2,1-4 3,2-2 0,-1 1 3,-1-4 2,-3-1 20,-3-3-10,-5 1-7,-1-4-8,-5 0 3,-2-3-3,-2 0 0,0 1 5,-2 2 5,-15-1 1,-9 1 3,-3-2-9,-7-1-2,-3 2-3,-3-5-6,3 0-22,-3-4-53,-2-2-54,-1 0-169</inkml:trace>
  <inkml:trace contextRef="#ctx0" brushRef="#br0" timeOffset="421281.296">21513 13319 100,'0'0'87,"0"0"-49,0 0-1,0 0 13,0 0 2,0 0-10,0 0-14,5-17-7,-4 15-6,1 1 8,-1 1-4,-1 0-2,2 0-17,4 0-8,6 7-1,3 13 8,0 6-1,1 3 0,-2 2 2,2 2 4,-3 0 0,2-1-1,2-3-2,0-1-1,4-3 0,-1-2 2,1-5-2,-1-3 3,-3-3-3,-1-3 2,-4-3-2,-3-3-2,-2-1-2,1-2 4,0 0 5,5 0 6,0-10 1,7-3-2,-1-5-6,1-3 6,0 0-10,-5-2 2,-2 1-1,-5-1 0,-6-1 3,-2-2-4,0 0-1,0-2 1,0 3 0,0 1-3,0 4-10,0 6-11,0 7-15,0 2-16,0 5-44,0 0-41</inkml:trace>
  <inkml:trace contextRef="#ctx0" brushRef="#br0" timeOffset="422009.2552">22325 13300 49,'0'0'115,"0"0"-107,0 0-8,0 0 0,0 0 9,-3 77 14,-2-44-7,-3-3 11,3 1 0,1-6-13,-2 0 0,0 0-1,-3-3-13,4-2 3,1-3-2,1-4-1,0-4 0,3-2 1,0-4-1,0-1-5,0-2 5,0 0 0,0 0 0,1-12 0,7-7 0,5-4 6,1-5-3,2-4-3,-1 0 2,0-4-1,0 0 11,-5-2-8,4 2 10,-4 1 10,3 2-8,-1 6 14,2 6-20,-2 8 6,-5 5-6,-2 5-8,-1 3-1,3 0-1,4 14-12,1 12 1,3 8 11,-4 6 9,-2 2 13,-1-3-14,0-1-3,1-6 4,3-2-6,-3-4-2,0-4 1,-2-2-1,2-3 3,-3-4-4,-3-3-24,0-2-19,-3-5-98,0-3-51</inkml:trace>
  <inkml:trace contextRef="#ctx0" brushRef="#br0" timeOffset="422369.2304">22431 13453 73,'0'0'6,"0"0"1,0 0 13,0 0 28,85-17 4,-60 15-33,-2 1-3,-5 0-15,-2 1-1,-4 0-32,-4 0-128</inkml:trace>
  <inkml:trace contextRef="#ctx0" brushRef="#br0" timeOffset="422713.2071">22831 13260 231,'0'0'77,"0"0"-23,0 0 17,0 0 24,0 0-21,0 0-38,12-28-36,-12 32-29,3 15 8,-2 8 21,2 7 2,-3 3 3,0 4 2,0-2-6,0-1-1,0-6 4,0-3-4,0-4 1,0-5 0,0-3 0,3-5-1,2-3 0,1-3-1,4-3 0,2-3-3,7 0 4,6 0 13,0 0-10,-1-6-3,-2 1-10,-4 2-20,1 1-68,-3 0-53,-5 1-157</inkml:trace>
  <inkml:trace contextRef="#ctx0" brushRef="#br0" timeOffset="423491.5017">23268 13247 106,'0'0'74,"0"0"-24,0 0 12,0 0-4,0 0 16,0 0-24,0-5-39,0 5-11,0 0-10,0 13-3,0 11 13,0 8 0,1 1 1,4 3 1,-1-3-4,4-4 4,-1-2-2,5-4 0,3-2-3,3-3-3,3-3 5,3-6 1,1-3 7,2-6-6,0 0 6,0 0-2,-3-9 5,-2-7-7,-3-3 7,-2-4-6,-1-2 2,-4-4 1,0 2-3,-6-2 4,-5 0-4,-1 0 20,0 1-11,0 2-2,-1 4 12,-7 8-23,3 3-2,0 7-1,4 1-38,-1 3-54,-2 0-55,-1 8-112</inkml:trace>
  <inkml:trace contextRef="#ctx0" brushRef="#br0" timeOffset="423883.4736">23789 13234 137,'0'0'74,"0"0"-34,0 0 3,0 0 3,0 0-46,0 0-1,8 38-2,-5-5 3,-1 1 14,-1 1 0,-1-2-7,2-3-3,-2-1 2,1-3-4,-1-1-1,0-4-1,0-2 4,0-2-4,0-6-29,4-5-48,0-6-70</inkml:trace>
  <inkml:trace contextRef="#ctx0" brushRef="#br0" timeOffset="424227.4511">23857 13250 79,'0'0'125,"0"0"-60,0 0-3,15-79-27,-2 65 25,4 2-23,5 3-27,2 3-7,0 3-3,0 2 0,0 1 0,-2 0 0,-2 0-13,-1 8 10,-4 5-30,-5 1-25,-5 2-42,-5 0-37</inkml:trace>
  <inkml:trace contextRef="#ctx0" brushRef="#br0" timeOffset="424587.4336">23871 13387 199,'0'0'56,"0"0"-51,0 0 27,0 0 25,0 0 3,0 0-14,75 0-35,-50 0-4,-1 0-7,-2 0 0,-6 0-8,-1 10-41,-9-2-50,-6 3-55</inkml:trace>
  <inkml:trace contextRef="#ctx0" brushRef="#br0" timeOffset="424675.4222">23877 13588 30,'0'0'174,"0"0"-133,0 0 21,0 0 21,0 0-52,0 0-31,11 0 0,8 0 24,1 0-8,6 0-4,-1 0-12,-2 0 1,0 0-1,0 0-22,-1 0-51,-4 0-19,1 0-64</inkml:trace>
  <inkml:trace contextRef="#ctx0" brushRef="#br0" timeOffset="425270.941">24579 13216 129,'0'0'102,"0"0"-50,0 0-1,0 0 7,0 0-2,0 0-23,-28-68-19,13 65-9,-6 3-5,-1 0-2,-2 0 0,1 0-1,3 9 1,5 5-6,4 1-8,4 3 3,5 2 8,2 1-1,0 1 3,14 1-4,7-1-2,1-1 4,2 1 5,-2-1 1,1-2 1,-3 2-1,-1-1 2,-3 0-6,-3-1 6,1-2-6,-7-3 4,-1-2-2,-3-2-2,-3-1-4,0-2 3,0 1 4,-16-1 21,-10 2 28,-7-1-27,-2-2-10,0-2-3,1 1-9,4-4-2,5-1 2,-2 0-19,2 0-37,2 0-71,2 0-115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9:07:55.6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6340 717 283,'0'0'75,"0"0"-71,0 0-3,0 0 21,0 0 17,0 0-26,0 0-13,0 6 0,5 9-1,-1 5 1,1 5 19,2 5-14,-1 3 0,0 3 6,0 0-11,2 1 10,0-4-9,0-1 0,1-4 2,-3-3-3,1-2 0,-2-2-32,1-4-1,-3-2-47,3-4-22,-3-7-35</inkml:trace>
  <inkml:trace contextRef="#ctx0" brushRef="#br0" timeOffset="487.9683">6455 655 200,'0'0'30,"0"0"-12,0 0-5,0 0 13,0 0-18,0 0-2,84-47-6,-56 43 6,7 0-6,3 1 4,7-1-2,-3 3-2,-1 1-5,-11 0-15,-7 6-31,-10 6-35,-11 2-61</inkml:trace>
  <inkml:trace contextRef="#ctx0" brushRef="#br0" timeOffset="767.9517">6448 896 150,'0'0'0,"0"0"-7,0 0 7,0 0 1,0 0 3,0 0 11,67 0 14,-40 0-5,8-7-14,0 0-1,-4 3-9,0 2-6,-4 2-18,-6 0-63</inkml:trace>
  <inkml:trace contextRef="#ctx0" brushRef="#br0" timeOffset="1675.9951">6919 962 131,'0'0'41,"0"0"-22,0 0 27,0 0-16,0 0-12,0 0-17,-46 11 0,40 8-1,0 4 1,4-2-1,2-2 0,0-1-2,0-2 1,5-4-14,7-2 13,3 0-2,0-6-2,1 0 5,-2-2 1,0-2 9,0 0-6,-1-2 3,-1-8-6,-3-5-6,-4-2 3,-1-1 3,-4-1 3,0-4-1,0 2 10,0 0 17,-9 3-18,0 4 17,2 5-22,-3 3 29,2 3-24,5 2-11,0 1 0,3 0 0,0 0-21,0 0-49,0 0 53,6 6 3,3 0 13,3-3-2,0-2-5,4-1 8,2 0 0,3 0 4,4-6 3,-1-4-6,-4-7-2,-1-3-8,-7 1 4,-3-2 3,-6 3 2,-3 0 2,0 1 18,-6 1 9,-6 2-10,1 3-7,1 1-1,3 4 10,1 1-10,1 3-9,4 2-2,1 0-1,0-2 0,0 2-14,6-1-48,14-1 46,10 1 17,0-1 0,3 2 5,-6 0-5,-5 6 0,-2 11 1,-4 4 0,-3 5 2,-2 6 14,-5 2 2,0 3 7,-3-4-8,1-1-15,2-7 5,3-5-8,0-2-5,5-4 5,1-4-3,1-2 0,3-2-7,1-4-30,2-2-42,-1 0-39</inkml:trace>
  <inkml:trace contextRef="#ctx0" brushRef="#br0" timeOffset="2859.9155">8735 631 186,'0'0'132,"0"0"-107,0 0-17,0 0-8,0 0-18,0 0 18,0 56 7,0-22 8,-6 6 1,-3 5 0,-2 2-9,-2 0-3,1-3 2,0-3-3,2-8-2,2-6 0,2-7-1,3-10 0,2-4-1,1-4-5,0-2-6,0 0 12,0-3 0,0-15-34,0-8 18,0-5 15,0-10 2,3-5-1,6-3 2,0 1-2,4 0 8,1 4-7,5 2 16,3 1 2,1 5-18,2 8 5,-4 8-6,-6 6 2,-5 9 12,-4 2-10,0 3-4,2 0-4,8 13 4,-1 16-3,1 5 6,-5 7 9,-2 2 7,1-1-15,-2-1-1,-1 0 2,2-4-2,0-2 1,0-5-1,-1-6-3,-1-3-3,-4-5-18,-2-8-48,-1-1-117</inkml:trace>
  <inkml:trace contextRef="#ctx0" brushRef="#br0" timeOffset="3075.0249">8763 830 337,'0'0'0,"0"0"-71,0 0 69,0 0 4,0 0 2,0 0 2,84-14 1,-56 14-7,-1 0-4,1 0-58,-4 0-119</inkml:trace>
  <inkml:trace contextRef="#ctx0" brushRef="#br0" timeOffset="3850.9769">9142 652 16,'0'0'176,"0"0"-173,0 0 6,0 0-9,0 0 20,-18 101 39,14-54-27,-1-1-4,4 1-8,1-5 0,0-7-18,0-5 3,0-7-8,0-4 6,0-7-3,0-3 0,0-4-6,0-2-22,1-3 5,2 0 23,2-8 6,1-14 19,1-6-24,-1-3 2,0-7 5,-3-4-6,2-3 21,-2-1-5,1 1-5,-3 8-2,1 4 9,-1 6 12,4 5-19,-2 8-13,3 5-2,-3 6-1,2 3 0,2 0-9,3 0 2,4 16 6,7 7-3,1 4 3,-1 5 4,0 1 0,-2 1 3,-4 1-1,0-2-1,-3-5 3,1 1-1,-1-5 0,-1-6-2,-1-1 0,-2-5-1,-2-6-1,-2-3 1,-1-3-11,-1 0 11,1 0 3,1-15 20,0-8-5,1-7-5,-2-4 5,2-5 3,-4 1 8,1 3-17,1 0-3,0 4-9,1 2-2,-1 1-5,1 3-19,2 3-18,3 5-43,0 9-48,3 3-142</inkml:trace>
  <inkml:trace contextRef="#ctx0" brushRef="#br0" timeOffset="4266.951">9866 589 91,'0'0'154,"0"0"-124,0 0-13,0 0 28,0 0 0,0 0-43,-14 35-2,0-4 0,-6 12 3,2 1 2,-3 3 6,2 0-8,1-5 4,3-3-1,6-7-5,-1-7-1,1-4 0,3-4-7,1-6-42,1-5-45,4-6-115</inkml:trace>
  <inkml:trace contextRef="#ctx0" brushRef="#br0" timeOffset="4554.9305">9691 527 269,'0'0'51,"0"0"-24,0 0 10,0 0 27,0 0-49,0 0-15,0-3-33,0 27 26,11 7 7,2 0 5,2-1 1,4-3-4,-4-1-2,0 0-20,-4-4-18,-1 0-31,0-4-42,-2-4-71</inkml:trace>
  <inkml:trace contextRef="#ctx0" brushRef="#br0" timeOffset="5112.2926">10855 616 225,'0'0'146,"0"0"-77,0 0-34,0 0-15,0 0-20,0 0-10,0 9-13,0 12 17,0 6 12,4 2 1,1 1-2,1 1-3,-2 1 3,1 0-4,-2-2 5,0-1-6,-3-4-20,0-5-63,0-7-66,0-7-62</inkml:trace>
  <inkml:trace contextRef="#ctx0" brushRef="#br0" timeOffset="5488.2663">10770 579 289,'0'0'7,"0"0"-7,28-80-9,-8 63-1,-3 6 10,2 7 5,3 4 1,3 0-1,5 4 7,3 19-5,0 3-2,0 7-4,-4 1 0,0 3 1,-7-3 0,-5 1-2,-6-2-6,-6-1 6,-5-1 1,0-2 4,-3-2-5,-13-1 8,-4-1 14,-7-4 2,-1-3-11,-4-6-2,1-4-4,1-6 18,2-2-2,1 0-14,3 0-9,2 0-7,4-4-14,5 1-46,5-1-46,8-2-144</inkml:trace>
  <inkml:trace contextRef="#ctx0" brushRef="#br0" timeOffset="5912.2505">11292 574 138,'0'0'179,"0"0"-111,0 0-23,0 0-45,0 0-13,0 0-30,6 54 43,-6-21 14,0 2 4,0-2-8,0-1 3,0-2-8,0 1-3,0-2 4,0-1-6,0-2 0,0-5-50,-3-6-22,1-7-42,2-8-53</inkml:trace>
  <inkml:trace contextRef="#ctx0" brushRef="#br0" timeOffset="6172.7575">11276 607 254,'0'0'66,"0"0"-35,0 0-26,7-81-5,8 64-1,6 5-1,0 0 1,4 5 1,-1 0 0,1 3 0,-5 1 1,-2 3-3,-2 0 2,-1 0-5,2 0-14,-3 0-37,-3 6-37,-5 3-71</inkml:trace>
  <inkml:trace contextRef="#ctx0" brushRef="#br0" timeOffset="6396.7458">11296 684 48,'0'0'28,"0"0"-28,0 0 0,0 0 0,0 0 49,0 0-15,72 1-12,-48 1-15,1 2-2,-2 3-5,-2 1-1,-5 2-54,-7 0-82</inkml:trace>
  <inkml:trace contextRef="#ctx0" brushRef="#br0" timeOffset="6628.7336">11273 949 205,'0'0'13,"0"0"-12,0 0-2,0 0 2,0 0 10,0 0 28,67 1-10,-34-1-21,3 0-8,1 0-20,-2 0-22,-2 0-51,-3 0-57</inkml:trace>
  <inkml:trace contextRef="#ctx0" brushRef="#br0" timeOffset="7606.8187">11746 634 212,'0'0'116,"0"0"-79,0 0-7,0 0 40,0 0-34,0 0-36,5-1-33,-5 23 4,0 7 29,0 3 10,0 1-6,0 1-2,0-2 2,-5-1-1,0 1 2,-1-3-4,3-4-1,0-5-22,0-6-17,3-7-37,0-6-4,0-1 23,0 0 47,0-15-4,0-12-28,0-8 42,2-4 1,1-4-1,-2 2 13,4 1 19,-1 4 14,-1 1 15,0 5-11,1 3-4,-1 6 0,0 5 30,-1 8-7,1 1-38,-3 6-16,0 1-14,0 0-1,6 0-9,3 9-23,7 16-6,5 7 24,0 6 13,3-2 2,0 2 2,0-3-1,-3 0 2,-2-3-4,0-4-2,-4-5 2,0-5 2,-3-7 1,-4-6-3,-4-3-5,1-2 5,0-2 9,3-19 19,1-7-15,4-5-7,-5 1 8,-1-1 5,-1-1-2,-4 0 4,1 1-18,1-1 10,-2 2-12,-2 0-1,1 5-16,1 6-23,1 6-33,0 6-78,0 6-66</inkml:trace>
  <inkml:trace contextRef="#ctx0" brushRef="#br0" timeOffset="8187.176">12403 548 179,'0'0'73,"0"0"-16,0 0-1,0 0 0,0 0-3,0 0-34,-61-58-7,36 58-12,0 0-3,-5 0-10,0 5-18,3 11 20,6-1-6,3 3 13,9 2-14,6 2 10,3 2-3,0 0 0,5 0 4,10-1-1,9 1 8,1-2 2,2 1-2,-2-2 1,-5-1 1,-4 0-1,-4-2 0,-4-1-1,-4 0-2,-3-1-2,-1-2 0,0-2 4,0 1 0,-14 0 3,-6-3 9,-4-1-2,-7-2-4,-2 0 9,0-3-8,3-1-7,3-1 0,5-1-42,3-1-59,8 0-149</inkml:trace>
  <inkml:trace contextRef="#ctx0" brushRef="#br0" timeOffset="8667.147">12560 593 228,'0'0'103,"0"0"-83,0 0-19,0 0-1,0 0 0,0 0 3,102-31 0,-71 27-1,0 2 0,-2-1-2,-4 1 0,2 2-7,-9-1-84,-3-1-131</inkml:trace>
  <inkml:trace contextRef="#ctx0" brushRef="#br0" timeOffset="8907.1334">12732 562 287,'0'0'6,"0"0"-5,0 0-1,-23 78 5,19-46 14,-2 1 6,3 2-6,0-1-3,3 3-5,-1 0-11,-2-1 1,-2 0 4,-3-3-5,-2-2-6,-2-6-36,-1-5-19,2-7-74</inkml:trace>
  <inkml:trace contextRef="#ctx0" brushRef="#br0" timeOffset="9099.1204">12585 1026 173,'0'0'115,"0"0"0,0 0-4,0 0-60,0 0-39,0 0-12,2-10-22,15 9 6,8 1 16,6-2 2,5-1 4,0 3-6,4-2-19,-4 0-9,-2 1-13,-1-1-43,-6-3-47</inkml:trace>
  <inkml:trace contextRef="#ctx0" brushRef="#br0" timeOffset="9555.0906">13137 523 379,'0'0'16,"0"0"-14,0 0-2,0 0 1,0 0 3,0 0-2,117 0 0,-68 0 2,3-1-1,1-1-3,-4 0 4,-4 1-4,-5 1-17,-10 0-39,-11 0-58,-9-2-92</inkml:trace>
  <inkml:trace contextRef="#ctx0" brushRef="#br0" timeOffset="9827.0748">13369 494 207,'0'0'56,"0"0"-53,0 0-3,0 0 32,-39 99 10,31-64 8,0 1-13,2-1-2,3 0-21,3-3-14,0 3 4,0-2 2,0 2-5,0-4 3,0 0-4,0-6-11,0-5-41,4-7-42,4-2-33,0-3-52</inkml:trace>
  <inkml:trace contextRef="#ctx0" brushRef="#br0" timeOffset="10383.1772">14039 524 257,'0'0'111,"0"0"-36,0 0-19,0 0-44,0 0-12,0 0-17,1 50 17,-7-20 24,-4 3-8,-1 2-4,-1 1-4,-1 1-8,-2 1 6,-1 3-6,1-2 0,0-3-4,3-6-38,3-9-30,0-4 6,5-7-10,1-7-69</inkml:trace>
  <inkml:trace contextRef="#ctx0" brushRef="#br0" timeOffset="10695.1537">13803 481 343,'0'0'71,"0"0"-71,0 0-5,0 0-13,0 0 12,0 0 6,33 77-6,-21-49 6,-2 2 9,2-3-8,0 0-1,0-2-4,1-1-23,-1-3-61,-1-8-106</inkml:trace>
  <inkml:trace contextRef="#ctx0" brushRef="#br0" timeOffset="11840.2183">15152 559 258,'0'0'102,"0"0"-94,0 0-8,0 0-18,0 0 18,0 0 1,0 88 0,-2-57 3,2 0 14,0 1-17,0-2 2,0 1-3,0 1 1,0 0 5,0-1-4,0-2-2,0-6 0,0-5-24,0-9-1,0-5 1,2-2-16,1-2-3,0 0 43,1-14 18,1-10-12,0-6 2,-2-6-4,0-3-4,1 0-3,-3 1 2,1 2-2,-1 0 0,-1 3 3,0 1 6,0 2 18,0 1-6,0 4 19,2 4 6,2 4-22,3 4 13,2 5-25,5 2-9,2 3-6,1 1 3,1 2-1,-6 0 3,-1 3-11,1 14-3,-1 4 3,-1 7 6,-2-2 3,-4 5 3,-2-6 0,-1-1 2,1-3 0,-2-6 3,0-2-4,0-6-1,0-3 0,0-4-2,0 0-5,3 0 7,1 0 0,2-4 0,3-11 9,5-8-8,2-4 1,3 0-1,-1-1-1,1 4 3,-3 4-3,-5 5 6,-2 7 17,-4 4-1,-4 4-2,4 0-20,1 1-15,1 17 8,2 6 1,2 4 6,-4 0 0,-1 1 1,-1-4 1,-5 1 0,0-2-2,0-3 0,0-1 0,0-2-29,0-3-36,0-5-74</inkml:trace>
  <inkml:trace contextRef="#ctx0" brushRef="#br0" timeOffset="12496.181">15978 476 483,'0'0'52,"0"0"-52,0 0-33,0 0 5,0 0 28,-28 90 6,13-52-5,2 0 1,-5-1 0,1 0-1,-4-1 1,5 1-1,-3-2-1,1-2 0,4-3 2,4-4-2,1-8 0,6-8-3,3-4 1,0-6-19,0 0-35,0 0 3,6-16 46,10-11 5,0-6-6,3-6-14,-2-2 10,-3 0 12,4-1 0,-3 0 1,1 1 11,-1 5 12,-2 1 4,-2 4 32,-1 5-10,2 3-16,-4 7-12,1 6-12,-3 4-5,1 4-5,-1 2-4,5 0-3,6 11-6,2 11-6,1 8 12,-4 7 4,-3 0 1,-3 2 1,-1-1 1,-2-2 5,-1-2 2,-1 0-2,-2-4-5,-1-5 2,1-1-1,-3-4 3,0-5-4,0-3-10,0-6-27,0-4-19,0-2-32,0 0-12,-10 0-23</inkml:trace>
  <inkml:trace contextRef="#ctx0" brushRef="#br0" timeOffset="12696.166">15915 719 250,'0'0'42,"0"0"-42,0 0-9,0 0 9,0 0 4,0 0 8,74 0 8,-43 0-13,0 0-6,-2 0-1,-4 0-38,-3-2-67</inkml:trace>
  <inkml:trace contextRef="#ctx0" brushRef="#br0" timeOffset="13253.4873">16339 562 356,'0'0'80,"0"0"-42,0 0-21,0 0-17,0 0-3,0 0-26,0 42 22,0-7 7,0 1 4,0 0-4,0 0 3,0-3-4,0 2 3,0-4-1,0 1 1,0-3-2,0-5-2,0-6-30,0-6-61,0-7-32,0-5-82</inkml:trace>
  <inkml:trace contextRef="#ctx0" brushRef="#br0" timeOffset="13741.4515">16198 522 57,'0'0'81,"0"0"-12,0 0-2,0 0-28,0 0-8,0 0-16,7 0-10,9 0 3,6 0 8,4 0-8,7 0-7,4 0 2,2 0-3,0 0-2,-2 0-17,-5 0-52,-7 0-61</inkml:trace>
  <inkml:trace contextRef="#ctx0" brushRef="#br0" timeOffset="14221.0452">16644 533 10,'0'0'43,"0"0"-40,0 0-3,0 0 36,0 91 39,0-52-5,-5 1-6,-2 1-40,1-2-7,3-3-7,-2-2-5,4-5 2,1-1-6,0-6 4,0-7-3,0-5 2,0-3-4,0-7 0,0 0-29,0 0-45,3-5-46</inkml:trace>
  <inkml:trace contextRef="#ctx0" brushRef="#br0" timeOffset="14749.0148">16685 568 199,'0'0'70,"0"0"-19,-1-87-28,1 57 3,9 1 1,3 5-8,3 4-7,-2 9-6,5 1-6,-3 6-6,6 2-1,1 2 7,3 0 2,-2 6-2,-2 11-7,-2 4 1,-8 6-5,-5 2 11,-6 1 0,-2 1-1,-20 0-6,-12-2-6,-5 0-6,-3-4-13,3-6-31,12-7 3,6-6 23,12-5 33,4-1 3,3 0 1,2 0 2,0-1 46,0-1 26,0 2-35,0 0-39,9 0 0,6 3 8,6 11-2,1 3 3,2 1-1,1 3-5,1 1-3,-3 3 0,0 1 0,-1 3 7,-1-1-7,-4 1-5,1-4 5,-8 0 4,-1-7-4,-3-5 5,0 0-4,-2-8-2,1 0-11,0-4-50,0-1-46,0-1-44</inkml:trace>
  <inkml:trace contextRef="#ctx0" brushRef="#br0" timeOffset="15241.0064">17264 492 252,'0'0'87,"0"0"-75,0 0-10,0 0 8,0 0 10,0 0-7,37-28 11,-20 27-24,5-1 3,5 2-2,5 0 3,0 0-3,3 0-1,-1 0 0,2 0-3,-6 0-48,-6 2-24,-10 1-84</inkml:trace>
  <inkml:trace contextRef="#ctx0" brushRef="#br0" timeOffset="15512.9881">17418 464 17,'0'0'19,"0"0"17,0 0 28,0 0-11,-16 97-28,10-65-1,-1 1 2,0 1-2,1-3-7,2 1-10,-1 0-2,-1-1-3,2 1-2,-3-2 4,-1-2-4,3-2-18,1-3-43,-1-7-83</inkml:trace>
  <inkml:trace contextRef="#ctx0" brushRef="#br0" timeOffset="15696.977">17243 966 138,'0'0'109,"0"0"-6,0 0-17,0 0-80,0 0-6,0 0-8,24-5 8,4 5 0,10 0 3,5 0 5,5 0-8,0 0-37,2-5-5,-3 4-24,-6-2-55,-6 0-27</inkml:trace>
  <inkml:trace contextRef="#ctx0" brushRef="#br0" timeOffset="16320.9365">18201 420 327,'0'0'64,"0"0"-27,0 0-24,0 0-9,0 0-4,0 0-15,-17 12-26,-5 14 31,-4 8 10,-3 3 0,-1 3 0,2 1 3,0-2-3,-1-1 3,3-1-3,3 1 2,2 0-1,1-1-1,1 0 1,3-3-1,1-6-2,-1-5-2,4-5-22,0-7-22,4-5-33,5-6-63</inkml:trace>
  <inkml:trace contextRef="#ctx0" brushRef="#br0" timeOffset="16672.9163">17934 420 80,'0'0'5,"0"0"-5,0 0 0,0 0 8,0 0 0,0 0 30,45 47-9,-32-11 8,2 5-26,0 0 1,1-1 3,3-1-7,1-3-5,3-1 4,-2-4-5,3-2-2,-4-3 4,0-4-7,-1-4 3,-4-3 0,-4-2 0,-2-3-26,-5-2-50,-1-4-49</inkml:trace>
  <inkml:trace contextRef="#ctx0" brushRef="#br0" timeOffset="23128.8897">1847 2153 170,'0'0'78,"0"0"-30,0 0 8,0 0-1,0 0-6,0 0 4,0 0-15,3-9-19,-3 9-10,0 0-9,0 0-6,0 0-5,-3 0 5,-8 0 5,1 4-25,-4 2-1,-2 1 11,4-3 0,0-1 10,-1 0 0,2-2 2,1-1 3,2 0-1,2 0 2,0 0 0,3 0 5,2 0-1,-1 0 2,2 0 0,0 0 1,0 0 3,0 0-10,0 0-6,0 0 3,0 0-1,0 0-2,0 0-6,0 7-7,2 7 1,4 8 18,1 6 2,1 9-2,2 7 0,-1 12 0,2 9-2,-1 7 12,-1-1-5,-3 0-2,-3-5-3,-3-9 0,0-4 0,0-9 18,0-5-6,0-8-12,0-5 5,0-9 0,0-6-5,3-4-5,0-6-2,1-1-1,2 0-8,3 0 3,6 0 10,3-14 3,3-1-68,0 2-35,1-1-39</inkml:trace>
  <inkml:trace contextRef="#ctx0" brushRef="#br0" timeOffset="23807.4539">2129 2436 349,'0'0'0,"0"0"-5,0 0-18,0 0 22,0 0-4,0 0-1,34 7 6,-15-7 0,2 0 8,-1 0-8,-1-6 1,-4-3 0,0 0 5,-3-3-5,-3-1 10,-2-4-8,-7 1-1,0 0 7,0 0-8,-7 1 2,-7-1-3,-3-1-18,-3 2 12,1-1 5,-1 2 1,1 3 1,-2 2-1,9 4 1,0 5-1,0 0 5,0 8-5,-4 21-3,2 7 3,4 7-2,4 7 0,6 3 2,0-1 8,9 3 4,12-9-4,6-3-3,-2-9-4,6-5-2,-4-7 1,1-2 0,-3-5-1,-3-3 1,0-6-49,-5-3-65</inkml:trace>
  <inkml:trace contextRef="#ctx0" brushRef="#br0" timeOffset="24519.4069">2330 2174 337,'0'0'57,"0"0"-30,0 0-20,0 0 34,0 0-23,0 0-18,9-38-7,13 28 7,5 1 0,6-3 1,1-2-1,-1 2 0,0 3-2,-6 3-2,-9 3-5,-2 3-9,-7 0-15,-4 0-1,-2 3 9,-3 9 5,0 3 20,0 3 0,0 3 3,0 5 0,1 3-3,3 10 0,1 6 2,1 10 0,-3 7-2,3 5 4,-6 0 2,0-2 1,0-6 0,0-4 18,0-4-18,3-4-1,2-5-4,0-5 4,-2-8-5,-3-4 3,0-9-4,0-5 2,0-6-1,-10-2 42,-2-3 5,-3 0-35,-3-1-6,-1-12-7,7-7-33,-3 1-109,3-3-5</inkml:trace>
  <inkml:trace contextRef="#ctx0" brushRef="#br0" timeOffset="24887.3872">2852 2508 327,'0'0'31,"0"0"-31,0 0-15,0 0 9,0 0 6,0 0 1,54 0 6,-27 0 7,0 0-14,-5 0-12,-4 0-68,-8 9-55</inkml:trace>
  <inkml:trace contextRef="#ctx0" brushRef="#br0" timeOffset="25047.3737">2875 2692 91,'0'0'19,"0"0"-17,0 0 11,0 0 22,0 0-22,95-2-8,-63-1-4,-1 3-1,-3 0-63</inkml:trace>
  <inkml:trace contextRef="#ctx0" brushRef="#br0" timeOffset="27421.8171">4319 1849 252,'0'0'61,"0"0"-11,0 0 4,0 0 4,0 0-35,0 0-8,-39-27-10,25 25 3,0 1-3,-4 1-4,4 0-1,-3 0 0,0 0 0,1 0-12,1 0-8,0 0 7,9 3 12,1-2 0,2-1-1,3 2 2,0-2 2,0 0 0,-1 0-1,1 0-1,0 0 0,0 0-1,0 1-1,0 2-7,0 1-1,0 3 4,-2 0 5,1 2 0,1 2 1,0-1-5,0 3 2,0-2 3,0 5 0,0-1 0,0 4 2,0 7-2,0 3 3,0 5-3,0 3 0,0 3 0,0 2 0,0 0 0,0-1 3,0-2-2,0-1-1,3-2 0,0 1 0,3-1 1,0 4-2,4 0 1,-1 2-3,2 0 2,0 0-1,0 1 2,0 1 1,-3-2 0,0 1 0,-1 1-1,-2-2 2,2 0-2,2 0 2,-3 0-4,0 0 4,3-1-4,-3 1 3,3 5-1,2 1 3,-3 5-3,0 0-2,-1-2 2,1-3 0,2-1 0,-5-4-2,-2 5 2,-2 1-2,1 0 2,-1 2 0,2-3 0,0 1 3,4-3-3,-2 0 0,-2-1 0,3 0-1,-3 0 1,3 0 1,-3 2 0,1 1-1,-2-2 0,1 4 0,0-2 3,0 5-1,1 1-2,-1 1 7,2-1-7,-2-3 1,4-3 1,-4 0 2,0-1-4,2 2 0,-4 3 1,4-1-2,-2 1 3,-2-2-1,4 0-1,-1-3 0,-1 1 0,0-1 0,0-3 1,-3 2 2,3-4-1,0 2-2,0-4 0,0-1 0,-1-3 0,2 1 0,2-3 1,-3 1-1,0-1-1,0 0 1,-2-1 0,1-2 0,1-1 0,-3 0 0,1-2-1,1-3 1,-2-1 0,3-3 1,-3 0 0,0 1-1,3-3 0,-3-1 0,4 0-1,-4 2 2,3-2-1,-3 1 4,3 1-4,-1-1-1,-1-1-2,-1 0 3,0 0 5,0 2-5,0-1 0,0 1 4,0-6-1,0 2-3,0 3 0,2-3-2,-1 2 3,1 0-1,-1 0 0,-1 0 1,2 0-1,-1-1 0,1-1 4,-2 2-7,0 1 6,0-1 0,0 0-2,0 1 1,1 2-2,-1 2 4,0-2 1,0 3-5,0 0 1,0 0 7,0 0 12,0-1-17,0 0-3,0-2 1,0 1 2,0-2-3,2 2 0,-1 1 2,1 1-2,2 0 0,-1 0 0,0 6 5,0-3-5,-3 3 0,3 2 2,0-2 0,0-3-2,0 2 2,-3 1-2,3-1-1,0-1 1,1 5 5,-1-3-4,-1 2-1,-1 1 3,-1-2-3,0 0 0,0-1 2,0-1-2,0-3-2,0 0-1,0-2 3,0 0 0,0 0 0,0 1-1,-1-3 1,-2 1 0,1-1 1,-2 0 1,3-3-1,-4 0-1,2 2-1,3 0 1,-3 1 0,0-4 1,0 0-2,3 4 1,0 3-2,-2-3 2,2-1 1,0-7-1,0-4-8,0-1 1,0-4 3,5-3-4,4-2-1,6 0 2,3 0 7,15-8 4,4-10 2,3-3-2,2 0-4,-2-1-22,-3 4-23,-5 3-32,-4 2 0,-7 4-28,-3 1-8,-6 2 23</inkml:trace>
  <inkml:trace contextRef="#ctx0" brushRef="#br0" timeOffset="28916.0232">5114 1862 124,'0'0'42,"0"0"-2,0 0 23,0 0-7,0 0-39,0 0-17,0 0-2,-6 0 2,-6 10 12,-6 4-6,-7 4-5,-5 4-1,-3 3-4,-1 1 4,-2 3-22,3-3 0,3-3 5,5-6 9,12-8 5,5-6 3,5-3-3,3 0 3,0 0 0,0 0-4,0 3 1,0 3-4,0 1 3,2 4-1,5 3 4,3-1 1,4 3 0,5 2 4,1 2 16,7-1-4,4 2-7,2-1-9,5-2 0,1 0 1,-3 0 2,-3 0-3,-6-1-34,-11 0-56,-5-4-89</inkml:trace>
  <inkml:trace contextRef="#ctx0" brushRef="#br0" timeOffset="29795.9709">5315 1918 105,'0'0'33,"0"0"-33,0 0 1,0 0 5,0 0 5,0 0 15,-34 95-7,34-68-9,0-1-10,3-5-3,9-3 2,7-2 1,-1-4 9,3-2-8,0-6 10,-3-3-11,4-1 11,-5 0-2,4-9-6,-4-7-3,-3-5-14,-2-4-6,-3 0 8,-5 0 12,-4-1 5,0 5 20,0 2 19,0 5 2,0 3 1,-4 5 20,2 3-12,1 3-10,-1 0-44,2 0-1,0 9-33,0 11 24,2 7 9,7 1 0,3-1 0,4-2-16,5-3-16,-3-3-12,3-5 4,-3-2-30,-2-3-91</inkml:trace>
  <inkml:trace contextRef="#ctx0" brushRef="#br0" timeOffset="30099.9485">5832 2091 179,'0'0'2,"0"0"2,0 0 29,0 0 35,0 0-49,3 83-9,-3-60 0,0-1-8,0 1-1,0-4-1,0 1-1,0-2-33,0-3-74</inkml:trace>
  <inkml:trace contextRef="#ctx0" brushRef="#br0" timeOffset="30683.911">6096 1699 315,'0'0'98,"0"0"-91,0 0-7,0 0-4,0 0-17,0 0 20,4 84 2,1-41 1,-4 6 2,1 0 12,-1 7-1,-1-2-1,2 0-4,-2-3-6,0-5 1,0-4-3,0-5-2,0 0-1,0-8-28,0 0-24,0-8-19,0-6-56,1-7-56</inkml:trace>
  <inkml:trace contextRef="#ctx0" brushRef="#br0" timeOffset="31659.8524">6434 1998 166,'0'0'54,"0"0"-52,0 0 1,88-12-3,-61 7 4,0 4-4,-4-1 0,-6 2-26,-5 0-126</inkml:trace>
  <inkml:trace contextRef="#ctx0" brushRef="#br0" timeOffset="32202.0521">6848 1622 340,'0'0'86,"0"0"-85,0 0-1,0 0-25,0 0 18,-3 84 7,3-36 5,0 4-3,0 3 6,0 1 6,0-1 16,0 3 1,0-6-22,0-5-1,0-7-4,4-3-4,2-7 2,-2-5-2,1-4-1,-2-4-8,-3-5-26,0-3-27,0-3-52,0-6-51</inkml:trace>
  <inkml:trace contextRef="#ctx0" brushRef="#br0" timeOffset="44681.0993">6534 1986 28,'0'0'31,"0"0"-2,0 0-10,0 0 8,0 0-2,0 0-14,8 5 0,-1-5-8,-2 1 1,4-1 8,1 0 0,2 0-2,3 0 0,0 0-1,0-4-2,-2-4 3,-2 2-6,-2 0 1,-2-2-1,-3 2 0,1-1 1,-2-2 4,0 0-3,-3-1 14,0 2 3,0-3-12,0-3-2,0 1-7,0-1 2,0 1-2,-9 0-2,3 0 0,-3-1 3,-1 1-7,-5 0 4,4-1 0,-2 4-3,-2-3 6,3 3-3,-1 1 16,1 2-13,1-1-2,4 3 3,-1 1-4,2 1-4,0 0 1,2 1-1,1 2 4,0 0-2,2 0-2,-2 0 1,-2 8 0,-1 4 1,3 3-2,-2 3 4,1 4 0,-2 6 0,6 2 4,0 4-6,0 3 2,12 0 0,3 2 2,0-1-2,1-2 1,1-1-1,1-2 0,1-4-2,2-4 1,-3-6 1,3-2 0,-5-2 0,-4-5 2,-3 0-2,-1-3-2,-4-1-30,-3-1-32,-1-1-78</inkml:trace>
  <inkml:trace contextRef="#ctx0" brushRef="#br0" timeOffset="45924.6759">7167 1826 23,'0'0'159,"0"0"-112,0 0-8,0 0-5,0 0-24,0 0-8,-10 17-2,2 1 5,2 3-4,1 5 0,2-1 4,2 2-5,1-1 0,0-2-1,4-3-9,12 0 6,0-6 4,2-3 0,0-4 3,1-7-2,-4-1-1,3 0-2,-3 0-2,-2-6 1,-1-7 3,-1-4 2,-1-4 5,-1-1-3,-3-3-3,0 1 0,-4 3 5,-2 1-2,0 4 5,0 1 15,0 2 1,-2 0 3,-1 5-13,0 1-6,0 6-5,3-1 5,-3 2-9,3 0-14,0 11-34,0 10 33,0 3 15,11 2 8,0-2-8,3 0-22,2-3-11,1-3-12,2-4-21,-1-4-59</inkml:trace>
  <inkml:trace contextRef="#ctx0" brushRef="#br0" timeOffset="46252.6618">7562 2046 256,'0'0'91,"0"0"-91,0 0-9,0 0 5,0 0 4,0 0 0,14 62 0,-11-43 4,-2 1-3,1-2 2,1 0-6,-2-1-9,6-4-66,-2-2-76</inkml:trace>
  <inkml:trace contextRef="#ctx0" brushRef="#br0" timeOffset="46820.6217">7661 1735 352,'0'0'16,"0"0"-16,0 0 0,0 0-4,0 0-4,0 0 5,34 28 3,-9-13 0,-2 2 3,4-1 1,-2-2-1,2 1-2,0-3 1,-1 0-3,0-1 5,-4-4-4,-2 1 0,-7-4 0,-1 0 0,-9-2 1,0 1-1,-3 0-6,0 0-5,0 6 2,-5 3 9,-12 6 9,-3 4 1,-4 3-10,-1 2 1,3 2 5,-2 1-6,6-2-2,-1-1-34,5-4-51,1-7-70</inkml:trace>
  <inkml:trace contextRef="#ctx0" brushRef="#br0" timeOffset="47692.0362">9001 1692 86,'0'0'113,"0"0"-98,0 0 1,0 0 22,0 0-5,0 0-7,-66 59-9,42-44-6,0 2-9,-3-2-1,3-2-2,-1 1 1,1-1-1,0-2 0,9-2-4,5-3 5,5-3-1,4-2-1,1-1-13,0 0 7,0 0 3,0 0-12,0 0-3,3 7 13,7 0 7,1 4 6,7 2-4,-3 2 1,1 0-1,6 3-2,1 0 0,2-1 0,2 0-1,3-1 1,-3 0 0,-2-1 0,-7 1-1,-2-3-29,-8-1-65,-7 0-25</inkml:trace>
  <inkml:trace contextRef="#ctx0" brushRef="#br0" timeOffset="48586.5335">9247 1760 95,'0'0'92,"0"0"-54,0 0-9,0 0-6,0 0-2,0 0-10,-15-6-11,12 21 0,-3 6-1,3 4 2,3-2-1,0 1 0,0-3-1,9-1 1,4-4-1,6 0 1,3-7-2,6-2 4,0-4-1,4-3-1,-3 0 0,-3-1 0,-4-12-7,-4 2 7,-3-4-14,-6-3-2,-3-1 9,-3 1 7,-3 0 0,0 0 19,0-1 7,0 0 12,-8 4-29,2 4 22,2 5 19,1 1 5,1 5-18,2 0-20,0 0-17,0 6-18,0 17-3,0 4 21,0 2 6,0-3-6,6 1-1,5-2-6,4-4-15,0-2 1,4-2-20,3-5-24,1-4-31,2-7-139</inkml:trace>
  <inkml:trace contextRef="#ctx0" brushRef="#br0" timeOffset="48938.5103">9757 1904 14,'0'0'244,"0"0"-244,0 0 0,0 0 5,0 0-5,0 0 0,6 38 19,-5-20 1,1 3-14,-1 2-2,-1 1 1,2-1-2,-2 0-3,1-3 0,-1 0-2,2-4-18,-2-2-47,3-7-78</inkml:trace>
  <inkml:trace contextRef="#ctx0" brushRef="#br0" timeOffset="50083.0173">10025 1513 28,'0'0'76,"0"0"-39,0 0 14,0 0 23,0 0-16,0 0-6,-2-12-8,2 12-36,-2 0-8,2 18-32,0 9 32,0 11 6,0 4-5,0 5 18,2 0-18,2-3 16,-1-2-16,0-4 6,0-3-2,0-3-2,0-3-3,-2 2 0,1-4 0,-2 0-33,0-3-58,0-4-42,0-7-66</inkml:trace>
  <inkml:trace contextRef="#ctx0" brushRef="#br0" timeOffset="50762.9698">10376 1707 195,'0'0'160,"0"0"-160,0 0-22,0 0 12,0 0 10,0 0 0,3 23-5,8-18 4,3-2 1,0 0 0,-1-3-2,-2 0 2,-2 0 12,-1 0 0,0 0 2,-2-10 4,0-1-2,-3-6-8,0-1-3,-3-2 12,0-1-12,0 0 6,-3 0 9,-9-2-19,0 2-1,-4 3 5,-2 2 12,1 5-10,-3 4-2,0 5-4,1 2-1,1 0 0,3 6-4,0 17-8,3 6 6,1 8 6,7 4 0,4 1-1,0 0-6,4-2 6,13-5 1,2-1 0,-2-8 1,2-3-1,-3-1 0,-2-4 4,0-1-4,-3 0-1,-5-5-60,-1-3-63,-2-5-119</inkml:trace>
  <inkml:trace contextRef="#ctx0" brushRef="#br0" timeOffset="51354.9318">10832 1485 280,'0'0'50,"0"0"-50,0 0-2,0 0 2,0 0 0,0 0-5,2 19-22,-1 16 27,1 9 25,-2 2-1,0 1-14,0-2-3,0-2 19,0-2-17,3-3-4,-3-2-4,3-1 4,-1-4-4,-1-1 0,1-4-1,-1-2 0,-1-6-13,0-3-47,0-6-71</inkml:trace>
  <inkml:trace contextRef="#ctx0" brushRef="#br0" timeOffset="53788.0194">11138 1584 34,'0'0'34,"0"0"-2,0 0 3,0 0-13,0 0-6,0 0-14,0 0 3,0 6 1,0 3 6,0 4-4,-3 3 11,-1 2-7,0 1 8,2 2 0,1 0-10,1-1 7,0-2-14,0 0-3,0-1 0,1-1-2,8-1 2,3-3 0,0-1 0,7-5 0,3 0 4,0-6-1,1 1-2,-2-1-1,-6 0 8,0 0-9,-4 0 2,-1-6 5,0-4-1,-1-2-4,-1-3 5,-1-5-2,-2 0-2,-1-2 8,-1 0-7,-1-1 5,-1 0 13,-1 4-7,0 4 9,0 3 15,0 4 0,0 5-12,0 1-7,0 2-18,0 0-1,0 0-14,0 17-5,0 7 19,-3 8 6,0 0-4,3-3 1,0 2-3,0-6-5,5-4 2,8-1-1,2-4-23,6-2-23,-3-5-43,0-1-61</inkml:trace>
  <inkml:trace contextRef="#ctx0" brushRef="#br0" timeOffset="54603.9654">11583 1859 258,'0'0'55,"0"0"-51,0 0 10,0 0-6,0 0-7,0 0 15,36-54-15,-15 48-1,-1 3 3,-3 3 3,-1 0-6,-2 0-6,-1 10 6,-2 6-3,-5 2-4,-3 3 2,-3 1 4,0 3-3,-11-1-6,-7-3 8,2-2-30,0-5 16,3-2 7,3-3-2,4-5 7,3 2 0,3-3 3,0 1 1,0-1-9,0 0 4,2-1 0,9 0 5,6-1 10,4 1 15,6-2-22,2 0 3,6 0-6,-1 0-1,-4 0-39,0 1-108</inkml:trace>
  <inkml:trace contextRef="#ctx0" brushRef="#br0" timeOffset="55371.916">12371 1544 101,'0'0'111,"0"0"-46,0 0-27,0 0-21,0 0-17,0 0-4,0 0-1,3 2 3,10 9 4,3 4-2,4-1 3,5 4-3,4 1-5,1-1 5,2 2 6,-2-2-5,0-3 2,-3-2-3,-6-3 0,-8-3 0,-7-4-1,-3 0-2,-3-2-3,0-1-4,0 2 5,0 0 5,-4 1 8,-8 1 3,-5 7-5,1 0-4,-2 5 1,-2 0 4,0 4 5,-4-2 4,-1 2-3,2-1-6,1 2-1,-1 0-5,4 0-1,-1 3-6,-2 0-23,0 1-27,7-3-60,4-5-75</inkml:trace>
  <inkml:trace contextRef="#ctx0" brushRef="#br0" timeOffset="56396.3661">13894 1664 0,'0'0'163,"0"0"-133,0 0-9,0 0 22,0 0-6,0 0-14,-30 0-23,3 6-2,-1 6 1,-3 0-1,3-2 2,3 1-1,0-2 3,0 2-2,-4-1 0,-3 1-9,0 0-3,4-1-3,6-4 12,10-4 3,5 0 0,4-1 3,0-1 1,2 0 10,1 0 6,0 0-7,0 4-13,0 2-10,0 6-8,9 4 18,9 7 4,3 0-4,4 2 0,3 2 0,1-1 7,-1 1-7,0-5 0,-3 1-4,-3-4 1,-6-2-37,-5-3-35,-5-4-30</inkml:trace>
  <inkml:trace contextRef="#ctx0" brushRef="#br0" timeOffset="57084.3219">14087 1668 67,'0'0'74,"0"0"-61,0 0-10,0 0 13,0 0 15,0 0 22,-41 74 1,34-44-22,4-3-17,1 0-15,2-4-9,0-4 5,9-1-2,5-4 3,2-3 3,-1-5 3,3-4 4,0-2-7,0 0 0,1-4-1,1-11-5,-1-3-13,0-3-5,-4 0 21,-2 0 3,-5 1 5,-2 2 12,-4 1 23,-2 6 6,0 1 1,0 5 17,0 2-14,0 3-3,0 0-19,0 0-28,0 6-35,0 13 20,0 4 15,6 0 0,4-1-2,3-4-16,4-2 9,1-1 7,1-2-12,3-3-28,-1-2-36,3-4-36,-3-2-194</inkml:trace>
  <inkml:trace contextRef="#ctx0" brushRef="#br0" timeOffset="57364.3075">14529 1850 187,'0'0'126,"0"0"-121,0 0-5,0 0-19,0 0 19,0 0 8,0 64-2,0-40-2,0-1-3,0 4-1,0-2 0,0-1 0,0-3-18,0-5-62,0-2-37</inkml:trace>
  <inkml:trace contextRef="#ctx0" brushRef="#br0" timeOffset="58372.5666">14810 1510 257,'0'0'43,"0"0"-43,0 0 1,0 0 4,0 0 13,0 0 32,0-28-14,0 28-36,-3 12-16,0 15 16,-4 10 15,4 7 15,0 5-10,3 1-9,0 0-2,4-2-5,11-3 8,-1-4-5,0-4-7,-2 0 5,-1-4-1,-4 0-4,-4-5-2,-1-4-9,-2-7-51,0-5-40,0-6-1,-2-6-71</inkml:trace>
  <inkml:trace contextRef="#ctx0" brushRef="#br0" timeOffset="59036.5304">15214 1720 245,'0'0'85,"0"0"-85,0 0 0,0 0-3,0 0 6,0 0 0,36 31 3,-15-29 7,1-2-8,-4 0-5,-1 0 5,-5 0-4,-2-11 8,0-4-3,-2-5-1,-3-4-3,-2-1 4,-3-3-2,0 0 4,-2-1 10,-12 1-12,0 2-4,-3 2 2,-1 6-2,3 6 3,4 4-3,2 7 3,-1 1 9,-1 8-14,-4 19-9,-3 12 7,3 7 2,3 7 0,5 1 0,2-2 2,5-3 9,0-7 0,0-4-10,9-4 2,4-2-1,-1-2 0,2-4-1,-4-3-1,-1-7-8,3-4-66,0-8-28,0-4-155</inkml:trace>
  <inkml:trace contextRef="#ctx0" brushRef="#br0" timeOffset="59588.4884">15638 1468 245,'0'0'78,"0"0"-45,0 0-33,0 0-6,0 0 3,-5 78 3,1-31 30,1 4-10,0 4 19,0-1 0,0-5-15,2-1 2,1-5-10,0-3-6,0-1-6,0-1 0,-2-5-4,2-4-1,0-7-4,0-5-48,0-8-82,6-9-62</inkml:trace>
  <inkml:trace contextRef="#ctx0" brushRef="#br0" timeOffset="61020.3972">15928 1637 176,'0'0'50,"0"0"-22,0 0-13,0 0 1,0 0-16,0 0 0,-8 22 0,5 1 15,-2 2 11,4 3-22,1-3-2,0 0-1,0-2-1,0-3 1,8-1-1,2-2-2,3-4 2,4 0 0,1-5 0,0-3 0,4-5-7,2 0-16,1 0-9,-1-9 23,0-6 0,-2-3 9,-1-5 0,-6 1 3,-2-1 0,-2-1 20,-5 1 9,-3-1 6,-1 2-2,-2-1-6,0 7-14,0 2-8,0 7-7,0 4 5,0 3-6,0 0-7,0 10-10,-3 13 9,-2 7 8,2 1 0,0 1 4,1 0-2,2-4-2,0-1 0,0-2-1,0-3-3,10-2-29,2-4-26,2-2-44,2-7-119</inkml:trace>
  <inkml:trace contextRef="#ctx0" brushRef="#br0" timeOffset="61788.3572">16405 1873 204,'0'0'13,"0"0"-13,0 0 5,0 0 14,0 0-5,0 0-14,30-37 2,-21 35-2,1 2 1,0 0-2,1 0 5,0 2-8,0 8 4,-2 3-3,-1 1 1,-3 1 2,-2 0 0,-3 0-3,0-1 3,0-1 1,-8 2-1,-7-1 5,-3 0 3,1-6-4,6-2 0,3-4 10,7-2 35,1 0-7,0 0 10,0 0-20,0 0-24,4-3-16,4 1 1,2 2 3,1 0 4,-2 0-2,-1 8 0,0 4-3,-2 3-1,-2 2 0,-1 1 1,-3 0 3,0-3-3,0-3 5,0 0 0,-1-2 1,-11 0 5,-3-2 25,2-1-9,-5-3-6,1 0-8,-2-1-8,-1-1-15,1-2-29,0 0-53,4 0-67</inkml:trace>
  <inkml:trace contextRef="#ctx0" brushRef="#br0" timeOffset="62531.4889">16791 1599 201,'0'0'37,"0"0"-9,0 0 7,0 0-17,0 0-18,0 0-5,-3-6-21,14 7 26,8 9 4,7 0 5,5 2-6,2 2-3,0-3 4,1 3-4,-1-2-4,-2 2 4,0-2 5,-4 2-5,-3-4-4,-7-1 3,-4 0-1,-6-5-2,-4 1 1,1 0 0,-4-2-6,0-1 6,0 4-13,0 2 16,-10 4 7,-5 2 8,-5 4 0,-3 0-4,-2 1-5,1 1-3,0-1 0,0 1-3,2 1 0,2-3 0,1 3-3,1-3-29,3 0-38,5-2-75</inkml:trace>
  <inkml:trace contextRef="#ctx0" brushRef="#br0" timeOffset="63053.1598">17795 1951 391,'0'0'96,"0"0"-96,0 0-9,0 0 3,0 0-6,0 0-35,11 0-108,-5 0-85</inkml:trace>
  <inkml:trace contextRef="#ctx0" brushRef="#br0" timeOffset="63293.1438">18222 1945 5,'0'0'243,"0"0"-212,0 0-25,0 0 1,0 0-7,0 0-3,12 0-39,-6 0-143</inkml:trace>
  <inkml:trace contextRef="#ctx0" brushRef="#br0" timeOffset="63565.1254">18955 2074 296,'0'0'64,"0"0"-62,0 0-1,0 0-2,0 0-10,0 0-44,2-5-16,6 5-70</inkml:trace>
  <inkml:trace contextRef="#ctx0" brushRef="#br0" timeOffset="63845.1072">20087 2084 262,'0'0'139,"0"0"-112,0 0-23,0 0-4,0 0 0,0 0-51,2-18-16,5 15-72</inkml:trace>
  <inkml:trace contextRef="#ctx0" brushRef="#br0" timeOffset="64117.0889">20567 1938 369,'0'0'64,"0"0"-57,0 0-7,0 0-21,0 0-46,0 0-37,0 0-110</inkml:trace>
  <inkml:trace contextRef="#ctx0" brushRef="#br0" timeOffset="66148.9611">24041 1495 55,'0'0'29,"0"0"-27,0 0-2,0 0 9,0 0 22,0 0 24,-6 33-10,-8-21-5,-3-1-2,-3 1-16,-4 0-1,-4 3 3,-5 0-12,-9 3-11,-7 2 3,-2-1 3,2 1-7,4-1-4,8 0 2,7-4-5,10-5 0,7-1-2,7-3-1,5-3 6,1-2-15,0 2-13,0-1 11,6 1 11,10 5 10,4 2 10,5 4-1,3 4 4,4 1-6,-1 1-3,2 2 0,1 3-3,-1-3 1,0 1-2,-2-1 0,1-1 0,-3-3-5,1 0-37,0-7-105</inkml:trace>
  <inkml:trace contextRef="#ctx0" brushRef="#br0" timeOffset="66900.9154">24536 1552 258,'0'0'44,"0"0"-44,0 0-33,0 0 26,0 0 7,-48 91 2,39-57 9,3 1 1,3-4 1,3-2-13,0-3 0,6-4-1,9-1 1,2-6 0,4-4 2,1-6 1,3-5-3,2 0-3,1-8-16,-1-13-15,0-3 6,-6-5 0,-2 1 28,-5-1 3,-4-1 41,-1 3 4,-3 2-2,0 7-9,-3 8 28,-1 4 14,-2 6-10,0 0-29,0 0-40,0 5-33,0 14 4,0 8 29,4 4 5,2-3-5,0 1-10,3-4-17,3-1 0,0-1-8,0-4-10,4-2-20,2-4-26,-1-4-120</inkml:trace>
  <inkml:trace contextRef="#ctx0" brushRef="#br0" timeOffset="67148.8989">25092 1819 226,'0'0'54,"0"0"-54,0 0-5,0 0-2,0 0 7,0 0 2,8 46-2,-8-26 1,0 1 1,0-1 4,0-1-5,-2 1-2,2-1-23,0-1-74</inkml:trace>
  <inkml:trace contextRef="#ctx0" brushRef="#br0" timeOffset="68710.7009">25498 1218 213,'0'0'86,"0"0"-27,0 0-29,0 0-27,0 0-3,0 0-15,0 37 13,0 5 2,0 9 14,0 4 4,0 4-11,0 1 16,0-1-13,0-3-7,0-5 1,2-6-4,4-4 1,-2-4-1,-1-5-4,0-3-18,-3-5-36,2-9-25,-1-7-98</inkml:trace>
  <inkml:trace contextRef="#ctx0" brushRef="#br0" timeOffset="69298.6263">25964 1566 301,'0'0'25,"0"0"-25,0 0-5,0 0-2,0 0 6,0 0 1,33 41 2,-14-37 16,-1 0-15,-2-2 0,-5-2 3,-1 0 0,-2 0-4,-1-6 7,1-8-2,0-7-7,0-3-16,-4-2 5,-2-4-5,-2 2 9,0-4-4,-2 1 8,-15 2-10,-6 2 4,-8 8 8,-2 7 1,-3 7 30,2 5-2,3 2 2,2 22-25,4 12-1,2 7 2,6 7 19,6 3-5,4-2-5,7 0 1,0-3-14,0-2-4,12-4 0,1-5 2,5 0 4,-2-3 1,-2-3-10,0-3-6,-1-6-84,-3-5-57</inkml:trace>
  <inkml:trace contextRef="#ctx0" brushRef="#br0" timeOffset="70018.5803">26453 1245 309,'0'0'134,"0"0"-132,0 0-2,0 0-18,0 0 8,0 0 10,-6 94 2,-1-43 2,-4 6 8,4 2 25,-1 0-14,1-2-9,6-2 8,-1-2-11,2-5-4,0-3-5,0-1-2,-3-3 0,-3-4 0,-3-2-5,-1-9-26,2-8-15,4-8-41,4-9-67</inkml:trace>
  <inkml:trace contextRef="#ctx0" brushRef="#br0" timeOffset="71122.5117">26835 1498 128,'0'0'47,"0"0"-18,0 0 34,0 0 7,0 0-28,0 0-42,0-4-21,-7 25 21,-4 8 19,-1 2-8,5 2-8,5 0 6,2-1-8,0-2 1,2-2-2,13-3 0,0-4 0,5-3 1,6-5-1,0-5 9,3-5-7,3-3-2,-3 0-6,1-17-28,0-5-2,-5-7-18,-4-1 5,-4-2 49,-6 1 0,-3-1 35,-3 7 8,-2 2 1,-3 10 0,0 5 39,0 3-5,0 5-41,0 0-37,0 8-30,0 18-33,0 7 63,0 4 15,0-1-15,0-3-10,0-2-20,1-3 4,11-2-8,4-5-43,5-3-38,3-8-97</inkml:trace>
  <inkml:trace contextRef="#ctx0" brushRef="#br0" timeOffset="71682.4763">27481 1808 228,'0'0'86,"0"0"-40,0 0-31,0 0-11,0 0-4,0 0-8,26 3-1,-20 17 4,-1 3-5,-5 0 3,0 0 7,0-1 0,-4-4 6,-3-1 0,1-4-6,-1-5 4,4-3 3,2-4-7,1 1 1,0-2 5,0 0 8,0-9-14,0-9-1,6-6-25,11-2 6,8-3-5,0 4 9,0 4-5,-2 6 17,-10 7 4,-2 7 0,-1 1-4,-2 0-2,1 16-5,1 4 9,-1 2 2,0 1 0,2-2 1,-1 0 1,-1-1-2,-2-2-2,1-3-23,-4-6-69,1-2-23</inkml:trace>
  <inkml:trace contextRef="#ctx0" brushRef="#br0" timeOffset="72158.3681">28024 1499 301,'0'0'69,"0"0"-69,0 0-31,0 0 30,0 0-5,0 0 6,54 95 6,-26-75 5,3 1-9,4-1 7,1-2-9,-3-2 5,-4-1 0,-5-2-5,-7-5 4,-4-2-4,-5-1 1,-4 0-1,-2 0-1,-2 2-3,0 2-3,0 3-6,0 1 13,-8 4 5,-10-1 2,-6 4 1,-7-2-6,-11 1 2,-1 1-2,-3 1-2,1 1-8,3-1-51,5 1-68</inkml:trace>
  <inkml:trace contextRef="#ctx0" brushRef="#br0" timeOffset="74091.5837">5341 3673 4,'0'0'6,"0"0"27,0 0 33,0 0-3,0 0 13,0 0-3,30-27-9,-30 27 3,0 0-3,0-1-19,0 1-16,0 0-18,0 0-11,0 0-5,0 0-14,0 0-10,-9 9 26,-8 7 3,-5 5 0,-8 3-13,2 2 3,-7 1-17,1 1 5,1 0-6,-1-3-19,4-2 23,3-7 0,12-3 10,9-6 10,6 1 2,0-1-15,0 2 13,5 2 4,8 1-2,2-1 2,4 2 11,3-1-9,3 0 2,5 2-4,-2-3 7,3 4-6,-2 0-1,-4 1 1,-1 0-1,0-1-19,-3 0-77,-2 3-29</inkml:trace>
  <inkml:trace contextRef="#ctx0" brushRef="#br0" timeOffset="75075.5213">5788 3637 153,'0'0'123,"0"0"-59,0 0-21,0 0 2,0 0-17,0 0-28,-13 14-1,4 12 1,0 9 1,4 1 1,5-2-2,0-3 0,0-3-3,8-5 1,7 0-4,3-7 6,3-3 1,-2-6 1,5-4-2,6-3 5,-2 0 1,2-4-6,-3-12-6,-5-6-7,-2-5 3,-4-5-12,-4-1 4,-3 2 10,-5-1 8,-4 6 11,0 5 9,0 6 30,0 6 3,-4 5 6,3 4 5,1 0-56,0 0-8,0 9-35,0 13 35,0 8 0,10 2 0,2-1 0,1 0-15,5-3-19,1-2-31,4-5-20,-1-4-42,2-4-108</inkml:trace>
  <inkml:trace contextRef="#ctx0" brushRef="#br0" timeOffset="75539.4909">6315 3974 119,'0'0'339,"0"0"-316,0 0-21,0 0 8,0 0-10,0 0 0,46-81-5,-29 75 0,-1 4 0,-1 2 5,0 0-4,-3 9-7,-3 13 7,-3 5 1,-2 3 2,-4 0 0,0 2-7,-4-3 3,-10-1 4,-1-3-2,-1-4-12,2-3 14,1-1-11,6-5 11,-1-2 0,5-2-3,3-2-2,0-3 0,0-2-3,14-1-2,6 0 11,10-1 4,6-16-4,3-4-9,0-2-95</inkml:trace>
  <inkml:trace contextRef="#ctx0" brushRef="#br0" timeOffset="75947.469">6790 3357 362,'0'0'10,"0"0"-10,0 0-2,0 0-4,0 0-8,0 0 14,-3 97 32,4-44-8,-1 8 9,0 2-23,0 2 26,0-2-18,0-3 7,0-4-7,0-5-18,0-4 1,0-5 6,0-1-5,0-4-2,0-4 0,0-4-2,0-7-7,0-7-80,0-9-44,0-6-168</inkml:trace>
  <inkml:trace contextRef="#ctx0" brushRef="#br0" timeOffset="76699.4172">7044 3643 314,'0'0'95,"0"0"-95,0 0-9,0 0 0,0 0 2,0 0 0,17 15 6,-1-15 2,4 0 24,2 0-13,2 0 13,4-4-18,-1-9 12,-2 0-6,-2-5-8,-1-5 1,-4-3 3,-3 3-9,-7-3-5,-7 2 3,-1-3 2,-1 2 0,-14-3-10,-5 3 1,2 4 9,-1 4 6,0 6-4,1 8 23,-3 3-17,-1 2-8,0 21-12,2 9 12,2 12-6,9 4 2,4 7 2,5 1 2,0-1 0,0 1 3,14-8 12,10-5-9,1-5 2,0-5-7,2-1 2,-2-6 1,-3-3-4,-3-3-55,-7-6-87,-2-7-158</inkml:trace>
  <inkml:trace contextRef="#ctx0" brushRef="#br0" timeOffset="77201.6029">7610 3232 408,'0'0'31,"0"0"-31,0 0-105,0 0 95,0 116 10,0-58 15,0 8 4,0 3 26,-3-1-22,0-1-6,0-4-2,1-4-10,2-5-3,-1-3 0,1-6-2,0-6 1,0-4-1,0-4-1,0-6-29,0-7-9,3-6-41,3-10-209</inkml:trace>
  <inkml:trace contextRef="#ctx0" brushRef="#br0" timeOffset="77985.5519">7768 3610 206,'0'0'70,"0"0"-25,0 0-4,0 0 17,0 0 9,0 0-34,0-14-33,0 25-25,0 13 3,0 9 22,0 3 5,0-1-1,6-3 2,4-4 0,-2-2-6,4-5-1,0-6-6,1-3 6,4-6-1,-1-6 2,2 0 2,3 0-2,-2-15-23,2-8-22,-4-4-2,-1-3 8,-7 0 21,-3-2 12,-2 2 6,-4 0 14,0 5 17,0 4 2,0 5 5,-2 9 21,-1 4 19,0 3-32,3 0-45,-2 7-1,-1 19-21,3 10 20,0 5 1,0 1-4,0-3 3,0-2-6,5-2-13,6-4-41,3-6-21,2-7-29,2-6-138</inkml:trace>
  <inkml:trace contextRef="#ctx0" brushRef="#br0" timeOffset="78201.5425">8217 3816 446,'0'0'0,"0"0"-106,0 0 106,0 0 3,14 83 0,-14-58-2,0 4 1,0-2-2,-2 2 0,-1-5-34,3-4-81</inkml:trace>
  <inkml:trace contextRef="#ctx0" brushRef="#br0" timeOffset="78745.5067">8429 3437 488,'0'0'0,"0"0"-48,0 0-4,0 0 52,0 0 7,0 0-7,100 35 1,-69-21 1,5 3 4,0-2-6,0 2 0,1-2 0,-3 1 4,-1-1 1,-6 0-9,-7 1 4,-6-5-5,-5 0-7,-4 0 2,-2-2-4,-3 1 1,0 2 5,0 2 8,-8 4 2,-12 3 0,-6-2 0,-4 2 5,-1-1-1,-2 0 0,3-1 0,0 1-3,2 1-3,0-2 0,2 2-30,3-3-67,6-2-113</inkml:trace>
  <inkml:trace contextRef="#ctx0" brushRef="#br0" timeOffset="79545.4574">9653 3465 254,'0'0'27,"0"0"-27,0 0 0,0 0-1,0 0 0,0 0-18,-2 5 19,-13 10 11,-3 1-1,-6 4-10,-6 0-8,0-2 6,4-2 0,5-2 1,6-2 0,5-3 1,2 1 0,0-2 0,2-1 0,4 1 0,2-2-1,0-1-8,0 2-1,0 4 5,7-1 5,7 5 0,2 2 2,3 2 2,4 1-3,2-1 2,3 1 13,1-2-14,2 0 1,2-3 1,-2-1-2,-3-2-4,-6-1-2,-8-1-20,-6-1-47,-5-2-38</inkml:trace>
  <inkml:trace contextRef="#ctx0" brushRef="#br0" timeOffset="80340.2185">9984 3506 213,'0'0'142,"0"0"-128,0 0-14,0 0-13,0 0 13,-11 80 7,10-46 2,1 1 10,0-3-13,0-3-6,12-2 3,4-5-3,1-5-2,0-4 1,3-4 1,1-6 7,1-3 4,2 0-11,-3-12-38,3-9-14,-4-5-9,-4-2 14,-5-2 14,-3 1 33,-5 1 28,-3 2 22,0 3 8,0 7-16,0 7 6,0 6 15,0 3-8,0 0-55,0 7-1,0 19-30,1 7 31,2 3 0,0 2 3,5-2-2,1-3-1,1-3 0,5-4-4,0-4-29,3-5-47,-2-5-36,-2-8-151</inkml:trace>
  <inkml:trace contextRef="#ctx0" brushRef="#br0" timeOffset="80772.1936">10418 3788 305,'0'0'103,"0"0"-96,0 0-5,0 0 34,0 0-6,0 0-13,49-62-12,-34 59-5,0 3-2,-3 0-1,1 0-9,-4 15 3,0 4-1,-6 6 8,-3 2 2,0 0 2,-9-1-2,-10-1-9,5-4-1,1-3 8,1-3 2,3-4 1,7-2-1,1-4-6,1 0 4,0-2 2,0 0-11,0 0 4,6-1 4,8-1 3,5-1 21,3 0-10,5 0 0,-1 0-8,2 0-6,5 0-6,-2-3-92,-1-6-89</inkml:trace>
  <inkml:trace contextRef="#ctx0" brushRef="#br0" timeOffset="81204.1669">10909 3104 299,'0'0'38,"0"0"-33,0 0-5,0 0-19,0 0 19,0 128 49,-2-60 2,1 2-2,1 0-18,0-1-13,0-6 5,0-4-7,0-6-3,0-7-9,0-5 6,4-5-9,-1-4 0,-3-5-1,0-3-3,0-6-6,0-2-27,0-3-49,0-7-53,0-6-136</inkml:trace>
  <inkml:trace contextRef="#ctx0" brushRef="#br0" timeOffset="81900.1251">11168 3515 421,'0'0'1,"0"0"-1,0 0-12,0 0 4,0 0 2,0 0 6,31 12 10,-8-12-2,4 0 4,0 0-11,-2 0 4,-1-10-2,-6-4 2,0-6-4,-5-5-1,-1-2-7,-9-3-30,0-1 11,-3 2 12,0-2 6,-5 3 3,-9 2 1,0 5 4,-2 3 13,2 5 17,0 5 9,-3 6-22,-2 2-7,-8 11-10,0 17 0,-2 9-1,0 6 2,3 3-2,7 3 1,7 2 0,2 2 19,8 0 1,2-4-11,0 0 1,12-5-1,6-5 2,4-3-5,4-5-4,-1-3 4,-1-6-6,1-4-6,2-5-17,2-5-48,-1-7-52,-3-1-138</inkml:trace>
  <inkml:trace contextRef="#ctx0" brushRef="#br0" timeOffset="82388.092">11692 3044 419,'0'0'0,"0"0"-85,0 89 85,0-33 0,0 6 11,0 7 21,0-3 20,0 0-1,0 0-15,0-3-23,0-1-11,0-3 8,0-5-10,0-6 0,0-4 0,-9-5-1,2-4 1,-3-2-20,0-8-22,3-4-27,1-5-16,0-9-157</inkml:trace>
  <inkml:trace contextRef="#ctx0" brushRef="#br0" timeOffset="83325.7822">11952 3386 68,'0'0'99,"0"0"-17,0 0-26,0 0-19,0 0-4,0 0-8,0 6-25,-2 10 1,-4 8 6,6 3-1,-2 7 7,2 0-1,0-2-5,0 0-6,0-6 6,11-3-7,0-7 0,2-2-1,-1-7 1,4-2 0,2-5 7,2 0-2,3 0 4,3-15 0,-2-7-7,1-4 0,0-4 2,-2-3-3,-7-1 2,0 0-2,-6 1 4,-6 1 3,-2 4 22,-2 3-9,0 7-8,0 7 13,0 4-5,0 6-17,0 1-4,0 0-6,0 9-24,0 16-30,0 12 60,0 0 6,0 2-6,0-2 1,1-2 4,12-6-5,1-1-2,1-6 2,1-4-25,5-3-33,0-4-31,0-4-51,1-4-86</inkml:trace>
  <inkml:trace contextRef="#ctx0" brushRef="#br0" timeOffset="83893.7519">12447 3613 436,'0'0'45,"0"0"-15,0 0 10,0 0-14,0 0-16,0 0-10,50-75 0,-34 75-4,0 0-2,-1 0 1,3 12-2,-5 10-11,-1 2 7,-3 5 10,-3 0 1,-4-1-9,-2 1 7,0-4 2,-11 0-2,-7-3 2,2-2-3,-2-4-4,4-1 6,4-4 1,4-5 0,3-2-2,3-1-1,0-1-5,0 1-2,0-2-2,12 1 10,4-1 2,4-1 14,2 0-2,2 0-7,3 0 1,1 0-6,2 0-19,1 0-70,-1-3-47,0-9-131</inkml:trace>
  <inkml:trace contextRef="#ctx0" brushRef="#br0" timeOffset="84405.7155">12767 3172 223,'0'0'57,"0"0"-57,0 0-11,0 0 11,0 0-1,0 0 0,8 11 1,9 3 6,2 4 2,3 2-3,1-1 2,4 1 4,2-3-9,4-1 9,-1 0-9,-1-3 0,-3-1 0,-4-1 2,-5-1-4,-7-1-2,-4 0 0,-5 0-9,-3 3 11,0 3 1,-9 3 1,-16 5 6,-7 4-6,-2 3-2,0 1 6,-1 0-6,2-1 6,7-3-1,0-1-5,7-2 0,-1-3-2,1 0-20,2-2-47,-2-2-74</inkml:trace>
  <inkml:trace contextRef="#ctx0" brushRef="#br0" timeOffset="85354.0225">14297 3212 105,'0'0'145,"0"0"-84,0 0-21,0 0-10,0 0-15,0 0-8,-15 14-7,-6 4-2,-6 5 2,-4 2 1,-2 3 1,-1-2-2,-2 2 0,1-4 0,4-3-2,4-3 4,5-1-4,7-4-23,3-1-1,8-3 2,2 0 9,2-3-5,0 3-29,18-1 42,3 2 7,7-1 21,7 4 2,3 0-9,1 2-6,2 0-2,-2 3-6,-3 0 0,-4 0-28,-4 0-45,-7-1-60</inkml:trace>
  <inkml:trace contextRef="#ctx0" brushRef="#br0" timeOffset="86240.8217">14555 3321 61,'0'0'196,"0"0"-152,0 0-15,0 0 4,0 0-11,0 0-22,0 18-15,0 6 15,-4 3 1,4 2 2,0-4-3,0 1 0,0-3 7,7-2-6,2-3-1,1-3 2,4-3 5,-1-6-7,2-3-7,0-3 7,3 0 4,-2-2 3,2-12 5,-1-8-11,-1-2 10,-2 0-10,-1-1 8,-4-1 14,-3-1-12,1 1 28,-4 0-26,-1 4 14,-2 5-9,0 7 1,0 6 8,0 2-12,0 2-15,0 5-21,0 16-11,0 8 31,0 5 1,0-3 3,0 1-1,4-1-2,8 0-11,3-4-19,2 0-41,3-5-8,0-5-60</inkml:trace>
  <inkml:trace contextRef="#ctx0" brushRef="#br0" timeOffset="86680.7957">14962 3545 274,'0'0'21,"0"0"-21,0 0 12,0 0 5,0 0-15,0 0 2,76-52-2,-65 52-2,-5 0-1,-2 7-6,-2 11-11,-2 3 18,0 6 6,0 2 1,0-2-7,-9-1 7,-3-4-5,1-4 1,2-1-2,2-4-1,3-2 1,2-5-1,2-2 0,0-2 0,0 0-3,3-2-1,13 0 4,4 0 5,2 0 1,4 0-6,0 0-9,3-4-21,0-2-37,1-1-69</inkml:trace>
  <inkml:trace contextRef="#ctx0" brushRef="#br0" timeOffset="87120.7668">15338 3020 263,'0'0'62,"0"0"-41,0 0-21,0 0-7,0 0 7,0 0 1,-1 101 31,-4-47-4,1 6 22,1-1-24,1-7-10,2-3-8,0-6-3,0-1-2,0-1-2,3-2 1,3-3-1,-3-2-1,-1-5 0,-2 0-11,0-5-38,0-4-46,0-4-83</inkml:trace>
  <inkml:trace contextRef="#ctx0" brushRef="#br0" timeOffset="87840.7214">15614 3286 480,'0'0'34,"0"0"-34,0 0-7,0 0 3,0 0-11,0 0 8,15 14 7,6-12 4,3-2-3,-2 0-1,-1 0-7,-4 0 7,-4-11 2,-1-1-1,-3-5-1,-2-1-1,0-3-7,-6-3 7,-1 0-11,0-2 2,0 1 1,-12 0 5,0 3 4,-3 1 0,1 4 2,1 2-2,1 5 1,5 2 7,-2 4 5,3 4 5,-2 0 1,-5 0-17,-6 19-2,-4 7-1,4 7 1,2 8-1,7 6-1,1 2-5,5 1 7,4-1 0,0-2 22,10-4-19,8-2 18,7-5-20,0-2 4,1-4 1,-3-2-1,-4-4-5,-2-3-7,-1-4-47,-2-6-65,-5-5-68</inkml:trace>
  <inkml:trace contextRef="#ctx0" brushRef="#br0" timeOffset="88266.7958">16174 2941 328,'0'0'16,"0"0"-16,0 0-140,0 0 135,0 0 5,0 94 46,0-35 13,0 8-10,-3 1-14,0-3-9,-2-8-17,2-4 14,0-7-14,0-3-4,1-6-4,0-2 4,1-7-5,-1-2 0,2-5-16,0-5-57,0-2 1,0-7-95</inkml:trace>
  <inkml:trace contextRef="#ctx0" brushRef="#br0" timeOffset="89146.7405">16460 3236 178,'0'0'32,"0"0"-30,0 0-1,0 0 24,0 0 32,0 0-40,0 13-17,0 9-23,0 7 23,0 4 12,0 1-1,0 0 1,0-6 3,0 0 5,0-3-15,3-4-5,4-2 5,3-2-3,3-4 2,2-6 6,6-3 0,4-4-3,4 0-6,1-2 0,-1-16-1,-2-4-15,-3-3-8,-5-3 6,-5 0 15,-7-1 2,-4-1 6,0 0 1,-3 2 8,0 2 12,0 6 33,0 7-13,0 7-2,0 2-7,0 4-38,0 2 0,0 19-47,-3 9 47,3 8 2,0-2-1,0 0 0,0-1 2,3-4-3,8 0-4,4-4-12,5-3-14,6-5-51,0-4-17,1-5-114</inkml:trace>
  <inkml:trace contextRef="#ctx0" brushRef="#br0" timeOffset="89962.6912">17029 3527 211,'0'0'0,"0"0"0,0 0 7,0 0 42,0 0 22,0 0-11,26-55-17,-18 53-34,3 2-9,0 0-1,1 0 0,1 0 1,-3 3-7,0 9 0,-2 3-8,-3 3 3,-2 2 0,-3-2-17,0 0 6,-1-1 4,-12-1-16,-3-1 16,-1-2 3,2-2 14,1-5-6,10-3 2,4-2 5,0-1 2,0 0 5,0 0 30,1 0-14,11 0-22,0 0 3,2 2-3,-1 4 0,-4 2-1,0 4 1,1 1-6,-2 2 6,-1 0 2,-2-1 0,-3-2-2,-2 0 0,0-2-2,0-2 2,-5 1 33,-9-1 18,-5-2-18,1 1-8,-4 1-8,-1-2-14,4-2-2,-2 1-1,0-4-23,5 1-51,-1-2-21,8 0-115</inkml:trace>
  <inkml:trace contextRef="#ctx0" brushRef="#br0" timeOffset="90506.6619">17418 3128 205,'0'0'70,"0"0"-21,0 0-20,0 0 3,0 0-22,0 0-10,0-6-14,4 17 3,7 3 11,5 0 0,4 3 0,5-1-1,5 1 1,6 0-5,4-2 5,2 0 0,-5-2 1,-6-1-1,-7-1 5,-9-1-3,-5-2 0,-5 1-2,-2 0-6,-3 2 3,0 4 3,-11 3 4,-9 4 2,-7 4 1,-6 1-5,-1 2-1,-2-3-1,1 3 3,4-5-3,3-1-1,1-2 1,3-3-5,2-2-20,4 0-30,2-6-52</inkml:trace>
  <inkml:trace contextRef="#ctx0" brushRef="#br0" timeOffset="91032.3206">18962 3494 529,'0'0'40,"0"0"-39,0 0 2,0 0 1,0 0-4,0 0-10,20 0-45,-9 0-115,3 2-100</inkml:trace>
  <inkml:trace contextRef="#ctx0" brushRef="#br0" timeOffset="91376.3022">20348 3402 164,'0'0'24,"0"0"21,0 0 16,0 0-46,0 0-15,0 0-7,8 8-71,1-8-98</inkml:trace>
  <inkml:trace contextRef="#ctx0" brushRef="#br0" timeOffset="91696.2812">21734 3554 448,'0'0'63,"0"0"-63,0 0-43,0 0 5,0 0 18,0 0-5,0 0-89,0 0-135</inkml:trace>
  <inkml:trace contextRef="#ctx0" brushRef="#br0" timeOffset="92830.3341">24308 3121 250,'0'0'84,"0"0"-40,0 0 6,0 0-28,0 0-20,0 0 9,-5 13-7,-10-2-4,-12 4 0,-5 4 2,-7 1 2,-4 4-4,-2 2-1,-1-4-17,5 1 7,10-4-4,12-5 1,8-3 7,7-4-2,2-1 1,2-1-1,0-1-2,0 1-7,6 2 16,11 2-3,5 3 10,6 3-4,5 3 5,-1 2-4,0 4 2,0 0-3,-1 2 1,2-1 2,-3 0-4,-2-3 0,-1-4 0,-3 0 0,-5-5 0,1 1-20,-8-5-44,-5-1-65</inkml:trace>
  <inkml:trace contextRef="#ctx0" brushRef="#br0" timeOffset="94196.1553">24836 3175 74,'0'0'81,"0"0"-42,0 0-7,0 0 17,0 0 21,0 0-15,0-33-31,0 36-24,-6 15-36,-5 8 32,-2 2 4,3 4 4,1-2-4,6-2 2,3 1-2,0-3-3,0-2-1,12-4 0,7 0 3,5-5 0,3-1 2,3-5 5,1-5-3,2-4-2,-3 0-1,-2 0-5,-1-14-13,-2-4 4,2-7-7,-3 1-7,-5-3-18,-1 0 37,-7 0 9,-7 2 23,2 3 13,-6 4 5,0 9 6,0 5 17,0 4 19,0 0-36,0 0-47,0 3-15,0 16-19,0 8 34,-3 5 0,3 0-3,0-3-14,0 0-10,9-3-15,2-4-1,3-2-26,4-5-32,2-3-123</inkml:trace>
  <inkml:trace contextRef="#ctx0" brushRef="#br0" timeOffset="94636.1281">25388 3470 232,'0'0'37,"0"0"-23,0 0 30,0 0-2,0 0-17,0 0 8,77-47-17,-69 47-11,-2 0-5,-4 0-1,-1 4-12,-1 12 7,0 3 6,0 5 2,0 2 3,-12 0-3,-3-1-2,-4-1-8,-4-1-4,1-3-7,7-2 11,4-7-3,8-1 8,3-6-2,0-1-2,0-2 3,5-1-5,15 0 9,6 0 9,9 0-6,3 0-3,1 0-12,-1-7-47,-3-2-48,-5-3-50</inkml:trace>
  <inkml:trace contextRef="#ctx0" brushRef="#br0" timeOffset="95052.1049">25936 2810 337,'0'0'0,"0"0"-10,0 0 4,-23 118 6,11-59 5,0 7 8,2 0 20,2-2-27,2-6 5,0-10 0,-1-6 10,3-6-15,1-2 0,-2-3-6,-1-1 0,0 1 0,-4-3 0,2-2-3,2-3-20,0-6-12,5-2-1,1-4 7,0-7-110</inkml:trace>
  <inkml:trace contextRef="#ctx0" brushRef="#br0" timeOffset="95708.0597">26235 3125 185,'0'0'140,"0"0"-94,0 0-15,0 0 7,0 0-17,0 0-21,5 11-14,14-10 14,4 1 14,7-2-2,-1 0 1,-2 0-10,-3 0 2,-5-5-1,-2-8 0,-2-5 1,-5-4 2,-2-2-6,-5-1-1,-3-4-17,0 2 2,0 0-1,0 0 1,-11 2 12,-5 2 3,1 2 0,-6 6-8,-3 4-13,2 8-1,-4 3 20,3 0 2,-1 24-5,3 11 5,1 8 4,7 7 20,4 9 3,9 1-13,0 2-11,7-5 1,8-7 2,6-7 2,-1-4-3,1-2 3,-2-7-4,-1-5-4,1-2-3,2-8-73,0-5-63</inkml:trace>
  <inkml:trace contextRef="#ctx0" brushRef="#br0" timeOffset="96316.0235">26841 2851 300,'0'0'77,"0"0"-62,0 0-4,0 0 15,0 0-26,0 0-2,0 23-21,0 10 23,-4 9 4,-5 9 2,-2 8 1,4 3 14,-2 0 7,4-4-9,4-4-9,1-5-6,0-6 7,0-3-11,0-5 5,0-4-5,3-7 0,1-8-6,4-4-44,1-5-41,3-7-55</inkml:trace>
  <inkml:trace contextRef="#ctx0" brushRef="#br0" timeOffset="97019.9804">27171 3028 267,'0'0'32,"0"0"-22,0 0-10,0 0 0,0 0 0,-36 87 0,27-53 11,1-2-5,4-3 6,4-4-11,0-2 4,0-2-5,9-3-10,6-5 10,4-2 0,4-5 12,1-3-7,3-3-5,1 0-2,2-7-11,3-10 2,-1-4-3,-2-3 2,-4-2 7,-6-2 5,-5-1 17,-1 0 16,-4 1-8,-1 2 2,-3 4 20,0 5-20,-3 6-11,-3 7 7,0 2 9,0 2-11,0 0-21,0 23-31,-10 7 22,1 6 9,0 2 4,6-3-3,3-3-1,0 2-2,4-4 1,13-4-1,5-4-9,3-4-25,1-1-29,0-4-32,-4-2-46</inkml:trace>
  <inkml:trace contextRef="#ctx0" brushRef="#br0" timeOffset="97611.9385">27714 3349 274,'0'0'69,"0"0"-17,0 0-23,0 0-14,0 0-6,0 0 1,0 0-10,78-68-2,-71 78-12,-3 12 4,-2 4-2,-2 4 12,0-3 2,0-3 5,-5-1-6,-2-5 5,1-3-2,2-5-1,-1-2 6,4-3-5,-1-3 5,2-2-9,0 0 11,0 0-2,0 0 11,2 0-10,10-10 4,5-5-14,7-6-7,4-2-10,0-1-14,2 2-6,-4 2 14,-2 5 22,0 3-5,-3 4-10,-5 5-37,-5 3 36,-1 0 15,-4 10-4,0 8-8,0 3 14,1 3-1,-2-2-2,1 2 1,-2 1 2,1-6 0,-1-1-1,2-5-10,3 0-27,2-3-14,2-3-59</inkml:trace>
  <inkml:trace contextRef="#ctx0" brushRef="#br0" timeOffset="98161.0693">28388 3049 117,'0'0'235,"0"0"-235,0 0-77,0 0 46,0 0 30,0 0-1,6 11 2,5 5 3,3 3-2,2 1-1,7-1-1,7 2-1,6-3 2,9-1 15,-2-2-8,-2-1-3,-5-2 22,-6-3 1,-6-2 8,-3-3-7,-6-1-18,-3-1-3,-4-2 11,-2 2-7,-5-2-1,-1 1-10,0-1 0,0 3-1,0 3-18,0 7 9,-10 5 10,-10 1 10,-5 2-1,-9 3-8,-4 1 2,-7 3 0,-4-1-3,0 0-4,-5-1 1,2-2-3,0-2-33,1-1-14,-1-1-62,4-4-69</inkml:trace>
  <inkml:trace contextRef="#ctx0" brushRef="#br0" timeOffset="102941.7767">5702 5166 37,'0'0'73,"0"0"-67,0 0 1,0 0 24,0 0 2,0 0-9,0 0-16,-2 0-7,-4 9-1,-8 11 2,-6 4 0,-1 3 5,-9 6-3,-1 0-2,0 4-2,-4-1 2,1 0-2,-2 1 0,5-2-1,-1-2-11,7-8-1,9-5 8,5-8 5,8-6 0,3-4 0,0-1-4,0-1-7,0 0-6,0 0 15,0 0 2,0 2 13,3-1 12,3 1-7,2 1 4,5 4-13,4 5-6,5 4 4,8 3-1,7 1 6,9-1-1,5-2 2,1-1-9,-1-2-4,-8 1 0,-4-1 1,-5-3-1,-8 0 1,-2-1-2,-8 0-9,-7-3-32,-6 1-29,-3-2-19,0-2-15</inkml:trace>
  <inkml:trace contextRef="#ctx0" brushRef="#br0" timeOffset="103808.6668">6078 5354 114,'0'0'112,"0"0"-45,0 0-20,0 0 4,0 0 5,0 0-38,-8-12-18,5 26-13,2 10 13,-2 6 10,3 2-9,0-4-1,0 0-2,9-6 0,7-1 1,2-4-8,3-4 9,-2-2 3,-1-7-3,2-1 0,-2-3-3,4 0 3,3-6 4,-1-12 4,-1-1-16,-7-7 1,-2-1 7,-4 0 0,-6-2 6,-1 1 1,-3 1-6,0 2 24,0 6 6,-1 4 5,-2 7 8,1 4 15,2 4-34,0 0-25,0 0-18,0 19-40,3 8 43,8 7 15,-1 0 6,2-4-6,0 2-6,1-4-28,1 0-15,4-4-23,3-5-15,1-5-72</inkml:trace>
  <inkml:trace contextRef="#ctx0" brushRef="#br0" timeOffset="104393.4904">6580 5541 299,'0'0'102,"0"0"-68,0 0 39,0 0-14,0 0-26,0 0-29,29-36-4,-13 36-5,4 0 2,-4 4-8,-1 10-13,-6 3-17,-1-1-5,-5 2 21,-2-1 4,-1-2 20,0-2 1,0-4 0,0-1 0,-1-2 5,-2 0-4,-2-3 2,5 0-3,0-3 1,0 2-1,0 1-9,0-1-24,5 4 25,6 4 8,3 0 4,2 2-3,1 3 3,-3 0-4,-3 0 0,-2 0-4,-2 0 4,-7-3 5,0 0 28,0 1-3,-4-3-12,-8-1 5,-2 0-2,-3 0-8,-1-1-2,0-2-10,-3-2-1,4-2-11,0-2-9,-1 0-30,3-11-80</inkml:trace>
  <inkml:trace contextRef="#ctx0" brushRef="#br0" timeOffset="104945.4556">6916 5040 233,'0'0'98,"0"0"-26,0 0-16,0 0-30,0 0-6,0 0-20,-7 9-14,7 24 10,0 15 4,0 8 0,0 7 11,7 0 3,1-1 0,-2-5 2,0-3 2,-2-4-10,5-5-8,-3-1 1,0-4 4,0-5-6,-3-5 1,0-7-12,-1-6-40,2-4-41,-3-9-65,4-4-57</inkml:trace>
  <inkml:trace contextRef="#ctx0" brushRef="#br0" timeOffset="105669.3925">7249 5309 260,'0'0'0,"0"0"0,0 0-2,0 0 0,0 0-9,0 0 11,55 0 9,-31 0-2,4 0-7,-1-1 0,-2-9 0,-2-3 13,-1-3-7,-4-5 10,-4-4-11,-7 0 0,-2 0 2,-5-3-2,0 3 2,-3-1 12,-9 5 8,-3 3-3,0 2 2,-3 5-19,0 2 2,-1 4 8,2 4-17,1 1-5,1 0-1,0 12 5,1 12-5,3 8 5,0 5 1,5 7-2,0 1 4,6 3-2,0 0 7,0 0 0,11-1 4,1-5-10,2-4 3,2-2-4,0-3 2,-3-1-2,4-4-4,-2-2 3,-1-5-22,2-4-38,-2-8 9,1-8-49,2-1-124</inkml:trace>
  <inkml:trace contextRef="#ctx0" brushRef="#br0" timeOffset="106189.3617">7656 5007 365,'0'0'71,"0"0"-53,0 0-13,0 0 4,0 0 6,0 0-15,0-5-16,0 28-11,5 14 26,1 13 2,-3 9-1,-3 4 7,0 1 22,0-2-10,0-4 1,0-9-15,3-5-3,4-5 0,3-3-2,1-3-4,-3-3-8,0-2-33,-2-9-31,-3-7-55,0-9-124</inkml:trace>
  <inkml:trace contextRef="#ctx0" brushRef="#br0" timeOffset="107049.5824">7891 5162 41,'0'0'57,"0"0"32,0 0 5,0 0-22,0 0-33,0 0-39,-8 6-4,5 13 4,3 7 16,0-1-13,0 1-1,0 0 3,6-4-2,9-1-3,3-1 0,4-5-1,2-3-1,4-1 2,1-7 0,3-3-8,3-1-2,-4 0-1,-3-7-19,-2-8 2,-4-5 7,-1-2 15,-6-3 0,-3 0 6,-6 1 10,-6-1 25,0 1 8,0 1-8,0 1-6,0 6 8,-5 3-15,2 5 1,-2 3 15,3 5-1,2 0-31,-1 0-6,1 17-33,0 8 24,0 9 9,0 1 5,3-1-5,5 2-2,0-1-6,7-3-25,1-4-51,-2-4-43,1-7-69</inkml:trace>
  <inkml:trace contextRef="#ctx0" brushRef="#br0" timeOffset="107305.5653">8510 5329 232,'0'0'12,"0"0"-12,0 0-19,0 0 19,0 0 1,0 0 27,19 95 4,-19-70-13,0 1-19,0 0 4,0-4 2,0 1-6,0-4-16,0-4-84</inkml:trace>
  <inkml:trace contextRef="#ctx0" brushRef="#br0" timeOffset="107841.5337">8672 4990 214,'0'0'174,"0"0"-99,0 0-75,0 0-5,0 0-5,0 0 9,42 0 1,-14 11 3,2 1-3,3 1 2,1 1-1,1 1-1,-1-2-1,-1-2 1,0-2 2,-3-1-1,-4-2 2,-5-2-3,-4-1 0,-6 3 0,-3-3 0,-3 3-3,-4-1-7,-1 1 2,0 2 8,0 3 2,-1 3 0,-13 2 4,-7 2 5,-1 2-2,2-1-4,-2 2-2,1 1-3,0-3 0,-1 4 0,-2-2 0,0 2-19,-4 0-33,5-2-72,-5-3-102</inkml:trace>
  <inkml:trace contextRef="#ctx0" brushRef="#br0" timeOffset="109085.4888">10361 4975 243,'0'0'69,"0"0"-34,0 0 13,0 0-13,0 0-35,0 0-8,0 5 8,-12 8 10,-10 7-9,-1 1 7,-7 2-8,-1-1 0,-2-1-17,3 0-3,-1 1-6,4-2-13,2-2 12,6-4 10,8-5 10,7-3-1,4-3-6,0 1-14,0-2 13,0 1 3,9 0 5,0-1 7,2 1 3,3 1 0,2 3 1,1 3 7,7 1 7,4 4-13,5 1-2,6 0-2,-2 1 20,5-2-21,-8 1 1,0 1-2,-4-2 2,-3-1-4,-5-3-27,-5-1 1,-8-3-11,1-1-65</inkml:trace>
  <inkml:trace contextRef="#ctx0" brushRef="#br0" timeOffset="110029.9704">10724 5023 11,'0'0'44,"0"0"39,0 0 10,0 0-23,0 0-44,0 0-26,-17 9-13,10 17 13,2 4 1,2 3 1,3-3-2,0 0-2,0-2 0,14-4 3,2-3-3,8-3 1,3-5-9,4-4 10,2-6 1,3-3 1,0 0-2,-5 0-21,-3-15-7,-2-3 15,-7-5 4,-7-1 1,-1-1 8,-7-1 3,-1 1 27,-3 1 13,0 1 1,0 5 18,0 4 4,0 5-24,0 6 11,0 2-18,0 1-22,0 0-13,0 8-30,0 13 16,1 5 14,5 5 17,2-3-17,1 1-10,4-2-22,-1-2-28,4 0-29,3-7-48,0-3-121</inkml:trace>
  <inkml:trace contextRef="#ctx0" brushRef="#br0" timeOffset="110613.9362">11247 5296 178,'0'0'20,"0"0"8,0 0 20,0 0-9,0 0-19,0 0-20,79-56 13,-68 56 0,-2 0-7,0 0-6,-5 4-10,1 7 0,-4 4 10,-1 3 6,0 1 0,-1 2-1,-13 0-1,-4-2-4,2-2-2,4-4-3,4-2-3,4-6 3,2-1 1,2-4-2,0 0-16,0 1-3,3-1 5,10 2 20,4-1 1,0 2 2,1 3 1,-5 2-2,0 4 0,-5 1-1,0 1-1,-5 1-1,-3-2 1,0-2 8,0-2 3,0 0 3,0-3 11,-8-1 7,-4-1 33,-4-1-28,-5 0-23,-3-1-10,0-2 3,-1 0-6,2 0-1,2 0-1,-1-7-23,1-3-53,6-4-72</inkml:trace>
  <inkml:trace contextRef="#ctx0" brushRef="#br0" timeOffset="111135.7356">11591 4650 371,'0'0'0,"0"0"-13,0 0-14,0 0 27,0 0 5,0 0 25,0-27-30,0 49-22,0 13 22,3 12 15,1 8 5,-3 6 8,1-1 12,-1-1-20,1-2-4,-1-5 6,1-2-7,-1-3-8,1-3-3,-2-4-1,0-1-3,0-4 5,0-7-4,0-2-1,0-6-1,0-7-11,0-2-45,0-4-30,0-6-55</inkml:trace>
  <inkml:trace contextRef="#ctx0" brushRef="#br0" timeOffset="111903.6859">11829 5036 352,'0'0'0,"0"0"-2,0 0-16,0 0 11,0 0-11,0 0 18,33 3 13,-8-3-12,2 0 6,1 0-5,1-8 1,-2-3 2,-3 0-5,-3-3 5,-4-3-4,-5-2-1,-6-4 3,-4 0 0,-2-1 0,0-1-3,-5-1 2,-7 0-2,-4 6 4,1 0-1,-4 6 19,-2 4-3,4 4-19,1 4 13,1 2-13,-1 0-2,1 14-2,-3 11 0,1 10 4,1 5 3,5 6 14,4-1 0,3 0 0,4 1 19,0-4-7,4-3-13,11-3-12,7-2-4,2-4 3,-1-3-2,1-2 2,-1-4-6,1-3 1,-1-5-58,-1-2-23,-3-7-22,-4-4-89</inkml:trace>
  <inkml:trace contextRef="#ctx0" brushRef="#br0" timeOffset="112575.6413">12374 4660 95,'0'0'168,"0"0"-108,0 0-7,0 0-8,0 0-21,0 0-14,0-11-10,0 11-5,0 13-23,0 14 13,0 13 15,0 7 0,0 6 2,0 4 37,-2-1-5,-8-2-22,2-1 5,-1-3-13,0-2 1,2-3 2,3-1-7,1-5-1,3-6-1,0-5-15,0-5-20,0-10 6,0-3-34,0-7-24,4-3-77</inkml:trace>
  <inkml:trace contextRef="#ctx0" brushRef="#br0" timeOffset="114991.2328">12617 4957 25,'0'0'124,"0"0"-73,0 0 5,0 0-12,0 0-11,0 0-6,0-1-27,-2 5 3,-5 9-3,3 2 0,1 4 0,0 0 0,1 2 0,-1-1-1,3-2 1,0-1-2,0-2 1,5-3-3,5 0-2,5-3 6,3-2 2,4-1 5,4-1-7,3-4 5,3-1-4,-4 0-1,-1 0-7,-6-5-11,-3-6-9,-5-3 17,2-4 7,-3 0 3,1-4 0,-1-1 3,0-3 18,-3-1-5,0 0 14,0 0-8,-2 3 6,-2 6 12,1 6-21,-6 6 9,0 4 1,0 2 9,0 0-38,0 2-21,0 19-4,0 6 25,0 6 7,0 2 0,0-3-6,0-3-1,11 0 0,5-4-8,-1 0-25,4-4-26,2-5-39,-1-4-28</inkml:trace>
  <inkml:trace contextRef="#ctx0" brushRef="#br0" timeOffset="115551.1954">13139 5150 192,'0'0'31,"0"0"-19,0 0-9,0 0 10,0 0 3,0 0-4,67-69 2,-52 67-13,1 2 3,-2 0-1,-1 0-3,-1 4-2,-4 10-4,1 3 6,-3 4 7,-3 1-2,-3 1-3,0 2 2,0 0-4,0-1 2,-8-2 0,-4-2-2,2-2 0,1-3 2,-1-3-1,2-2 0,5-2-1,0-3 1,3-4-1,0-1-3,0 0-8,9 0 5,12 0 6,6 0 4,4-6-1,3-2-3,1-1-11,2 0-17,-1 0-24,2-3-75</inkml:trace>
  <inkml:trace contextRef="#ctx0" brushRef="#br0" timeOffset="116143.1559">13491 4694 390,'0'0'84,"0"0"-78,0 0-5,0 0-1,0 0 0,0 0-20,2-5-12,15 14 32,9 6 0,5 3-1,8 1 1,3-1 4,4 1-2,-1 1 0,-1-1 1,-6 1 1,-5-2-4,-11-2 0,-7-1 0,-7 0-1,-4-2-5,-1-2 3,-3 0 3,0 4 9,-3 2-5,-15 1 2,-7 5 2,-8-1 4,-5 2-1,1 0-9,-1 0-1,6-1-1,4-2-3,1-2-15,6 1-12,0-3-33,5-1-11,4-4-51</inkml:trace>
  <inkml:trace contextRef="#ctx0" brushRef="#br0" timeOffset="120511.5731">15019 4635 25,'0'0'137,"0"0"-96,0 0-31,0 0 0,0 0 43,0 0-17,0 0-12,13-19-17,-13 19-6,0 0 1,0 0-2,0 0-8,0 0-6,0 4 5,-7 10 9,-6 4 9,-4 3 3,-4 1-11,2 1 0,-7 2 7,-2 4-8,-2-1 1,-4 1-1,-4 1 0,0-4-4,4-4 3,5-5-1,11-3 1,5-4 0,5-2 0,4-2 1,2-2 0,2 0-7,0-1 5,0 2-14,0 0 9,6 0 4,5 2 3,4 0 5,3 4 2,1 2 2,3 2-9,-2 4 1,2 0 7,-3 1 6,1-2-10,-2 1-4,1-1 0,-1 2 0,1-2 1,-2-1-1,-1-4-1,-2-1-22,-2-2-18,-3-2-54,-3-5-96</inkml:trace>
  <inkml:trace contextRef="#ctx0" brushRef="#br0" timeOffset="121943.4773">15308 4760 1,'0'0'65,"0"0"6,0 0 5,0 0-20,0 0 1,0 0-19,0-23-13,0 23 6,0 0-9,0 0-22,-3 6-25,0 16 25,0 6 2,0 4-1,2 1 6,1-5-7,0-1-1,0-4-1,6-3 2,7-4 0,4-1 2,2-4-2,5-4 0,3-4 4,1-3-1,2 0-3,0 0 0,-3-12-29,-1-6 3,-1-6 13,-3-4-14,0-4 4,-5 0 10,-1-1 13,-5 3 12,-8 2 8,-2 4 31,-1 7-4,0 6 12,0 7 1,0 4-14,0 0-26,0 0-20,0 12-30,0 13 18,0 9 12,0 2 4,0-4-1,10 2-3,2-6 0,3-2-8,3-2 1,5-6-53,2-1-39,0-7-47</inkml:trace>
  <inkml:trace contextRef="#ctx0" brushRef="#br0" timeOffset="122535.4418">15928 4952 214,'0'0'109,"0"0"-50,0 0 24,0 0 11,0 0-49,0 0-34,22-55-11,-10 49-4,3 3 1,-3 1 3,-1 2-7,-2 0 5,-1 9-15,-5 8 3,-1 2-3,-2 2 8,0 0 3,0 1-14,-8-4-11,-1-3-1,-4-3 14,4-2 4,1-3-9,4-4 9,4-2 13,0-1 0,0 0 0,0 0-2,3 0-13,9 0 16,5 0 2,3 1-2,1 7 2,-2 3-4,-2 1-2,-3-1 3,-4 5-2,-6-4-2,-4-1 5,0 2 5,0-5 16,-3 2-6,-8-3 14,-2-1 15,-2-1-14,-1-2-11,-2-2-12,-5 1-7,1-2-10,-2 0-27,5 0-14,0-2-78,5-8-147</inkml:trace>
  <inkml:trace contextRef="#ctx0" brushRef="#br0" timeOffset="122996.7545">16386 4447 292,'0'0'121,"0"0"-101,0 0-20,0 0-11,0 0 8,-6 87 3,2-33 10,3 5 17,1 1-16,0-1 7,0 0-9,0-7 4,0-3-6,0-5-1,0-3-5,0-3-1,0-4-1,-2-3 0,-3-4 0,0-6-34,1-3-38,-1-6-28,4-8-121</inkml:trace>
  <inkml:trace contextRef="#ctx0" brushRef="#br0" timeOffset="123715.7366">16587 4771 318,'0'0'116,"0"0"-116,0 0 2,0 0-8,0 0 0,0 0-9,9 7 15,6-6 8,1 1 1,2-2-8,3 0 2,0 0 3,3-2 0,-3-9-6,1-5 6,-1-2-5,-5-1 4,-2-1-5,-8-1 4,-3-1-1,-3-4 3,0 0-5,0 1 0,-11-1-1,-1 3 12,2 4-6,1 6 5,-1 3 0,-1 6 2,-4 4-10,0 0-2,-4 6-2,-1 19-3,0 8-5,0 10 6,5 5 3,2 2 3,4 1-1,3-1 16,4-1-5,2-2-13,0-3 6,0-4-4,9-2-2,3-5-1,0-3-4,2-4-8,1-5-23,1-6-30,3-5 15,4-4-36,-1-4-107</inkml:trace>
  <inkml:trace contextRef="#ctx0" brushRef="#br0" timeOffset="124139.7069">17163 4405 430,'0'0'44,"0"0"-12,0 0-25,0 0-5,0 0-2,0 0-6,-9 46 4,7 5 2,-1 7 28,-1 2-10,-3 0-4,1 0-5,1-1 11,1-2-14,1-4-6,-1-5 2,0-4-2,2-5 0,-2-6 3,1-4-7,-1-4-5,-1-5-8,2-3-21,0-3-35,2-6-49,1-7-81</inkml:trace>
  <inkml:trace contextRef="#ctx0" brushRef="#br0" timeOffset="125052.6072">17400 4569 87,'0'0'83,"0"0"-59,0 0-1,0 0 10,0 0 6,0 0-36,11-9-3,-8 28-13,1 11 13,2 3 14,-2 6 14,2 0 6,4-1-21,0-2 0,0-2-3,1-6-7,0-4 7,0-4-8,1-7-2,-3-2-2,1-4 2,5-4 3,2-3 10,4 0-4,4-7-3,2-13-4,-3-5-2,0-5-1,-1-2-3,-4-1 4,-2 0 2,-5 6 1,-3 2-3,-6 4 23,-1 10 23,-2 3 6,0 5-11,0 3-9,0 0-32,0 1-2,0 22-47,-2 7 49,-1 8 7,3 1-4,0-3 2,0-3-5,0-4-7,6-5 4,8-3-14,3-5-17,6-2-45,1-5-32,3-8-35</inkml:trace>
  <inkml:trace contextRef="#ctx0" brushRef="#br0" timeOffset="125652.5679">17994 4902 223,'0'0'22,"0"0"14,0 0 19,0 0 7,0 0-13,0 0 2,28-40-34,-22 37-16,3 0-1,0 3 0,3 0 0,6 0-2,1 0-1,-1 3 0,1 11-3,-5-1-5,-2 4-1,-8 1-20,-4-1 2,0-1 23,-16-1 7,-5-1 0,-4-2 0,1-2-2,5-1 2,7-4-1,5-2-2,6-3-11,1 0-14,0 0-13,5 0-28,7 1 62,2 2 6,-2 3 1,-1 2 0,1 4 0,-2 1 0,-1 4 1,0 1 2,-3-1-2,-1-1-2,-4-1 2,-1-1 19,0-2 9,-1-2 0,-15 0 3,-3-3 10,-3-3-7,-5 1-12,3-3-10,-1-2-13,-1 0 0,6 0-39,4 0-41,3-8-34,6-10-125</inkml:trace>
  <inkml:trace contextRef="#ctx0" brushRef="#br0" timeOffset="126207.1338">18297 4567 321,'0'0'0,"0"0"-2,0 0-76,0 0 69,0 0 9,0 0 7,34 8-5,-7 5-1,0 1-1,3 0 1,1 1 0,2 1 10,6 2 5,4 0 6,-1-2-11,0 0 5,-3-2-6,-4-3-3,-5 0-1,-9-2-2,-5-1-1,-8-3 0,-5 0-3,-3-1-10,0 3-1,0 1 11,-11 5 11,-11 0 1,-8 4-8,-4-1 11,-4 1-7,1 1-6,-6 0 1,1 1-1,0 1-1,1-1-1,3 0 0,5-3-9,6 0-17,4-2-29,6-2-52,4-3-32</inkml:trace>
  <inkml:trace contextRef="#ctx0" brushRef="#br0" timeOffset="127035.5591">19813 4766 277,'0'0'156,"0"0"-115,0 0-13,0 0-12,0 0-16,0 0-5,4 0-23,5 0-75,1 0-36,7 3 24</inkml:trace>
  <inkml:trace contextRef="#ctx0" brushRef="#br0" timeOffset="127275.5426">20693 4800 363,'0'0'25,"0"0"-25,0 0 0,0 0 1,0 0-1,0 0-10,16 0-68,-12 0-125</inkml:trace>
  <inkml:trace contextRef="#ctx0" brushRef="#br0" timeOffset="127555.5244">21369 4757 180,'0'0'247,"0"0"-224,0 0-20,0 0-3,0 0 0,0 0-1,40-5-3,-31 5-61,-2 0-25,-1 0-75</inkml:trace>
  <inkml:trace contextRef="#ctx0" brushRef="#br0" timeOffset="127779.5128">21845 4740 12,'0'0'118,"0"0"-118,0 0-23,0 0 4,0 0-44</inkml:trace>
  <inkml:trace contextRef="#ctx0" brushRef="#br0" timeOffset="129010.0877">24348 4406 151,'0'0'128,"0"0"-55,0 0 18,0 0-7,0 0-38,0 0-38,1-9-8,-1 9-6,-1 11-9,-14 10 15,-3 4 2,-6 3 9,-6 0-5,-1-1-2,-5 1-1,-7 3-6,-5-1 3,-5 3-27,1-1-46,8-4-8,13-5 48,15-7 8,10-5-6,6-4-14,0-1 25,0 1 5,0 1 2,9 2 13,7 3 9,6 3 9,5 1 6,7 4 9,4-1-14,1-1-10,1 1-4,3-1-4,-3-1 0,2-1-1,4 1-3,-4-3-47,-3-1-70</inkml:trace>
  <inkml:trace contextRef="#ctx0" brushRef="#br0" timeOffset="129690.0433">24741 4492 244,'0'0'11,"0"0"-11,0 0-60,0 0 46,0 0 14,0 0 8,0 101-2,3-74 2,7 2 1,2-5-7,4-2 3,-1-2-1,6-5-2,4-5-1,4-2 2,3-2-1,3-6 9,-1 0-11,-3 0-13,-2-12-25,-7-8 20,-5-4 18,-4-1 2,-4-1 23,-5 0 30,1 1-4,-2 3 15,-1 0-2,-1 7 7,1 4-4,-2 6-10,0 3-9,0 1-15,0 1-33,0 0-24,0 18 3,0 7 20,1 4 1,6 2 0,-1 1-2,2-2-12,1-1-4,0-2-24,3-3-23,-2-1-31,6-5-40</inkml:trace>
  <inkml:trace contextRef="#ctx0" brushRef="#br0" timeOffset="130306.0032">25313 4748 242,'0'0'167,"0"0"-108,0 0-26,0 0 1,0 0-14,0 0-5,87-65-3,-74 65-11,-1 0-1,-3 11-10,0 8 3,-3 5 1,-3 0 4,-3 1-9,0-4-10,0 0 3,-7-5-2,-5-1 11,-2-3-8,4-4 3,1-2 7,6-5-4,3-1 10,0 0-5,0 0-27,7 0-25,2 0 57,3 5 0,-3 2 1,-1 2 1,-2 4-1,-2 0-4,2 2 3,-3 2-1,-3-4 4,0-1 0,0 0 4,0-1 11,-9-2 13,-3 0-2,-7-1 6,-2-3 1,-3-2-20,-1 0-15,-1-3-4,-2 0-37,1 0-55,2 0-92</inkml:trace>
  <inkml:trace contextRef="#ctx0" brushRef="#br0" timeOffset="130889.9699">26020 4089 317,'0'0'84,"0"0"-30,0 0-50,0 0-4,0 0-25,0 0 21,-25 101 4,16-40 18,2 5 22,-2 1-29,3-6 3,3-4 9,0-1-18,3-3 2,0-2-2,0-3-5,0-1 0,0-7 0,0-5-1,0-6-29,0-6-36,0-9-21,0-6-54</inkml:trace>
  <inkml:trace contextRef="#ctx0" brushRef="#br0" timeOffset="131713.9184">26350 4429 249,'0'0'64,"0"0"-64,0 0-18,0 0 18,0 0 25,0 0 7,44 6-2,-24-6-16,0 0-9,-1 0 3,2 0-2,-1 0-4,-1-4 4,-1-9 6,-2-3-5,-2-4-7,-3-1 3,-6-6-6,-3-3 0,-2-2 1,0 0-11,-2 1 11,-10 2 1,-3 4-1,2 4 4,-5 4-1,1 7 18,-4 3-11,-1 7-8,-3 0-4,-5 20-6,0 15 2,0 13 8,3 7 7,5 3-1,7 0 7,9-6 0,6-2-13,0-4 17,13 1-15,9-2 8,7 0-9,3-3 8,2-4-2,2-4-7,-5-5-7,0-5-71,-5-6-76,-1-9-119</inkml:trace>
  <inkml:trace contextRef="#ctx0" brushRef="#br0" timeOffset="132177.8898">27080 4158 188,'0'0'149,"0"0"-149,0 0-159,0 0 110,0 0 49,-3 108 30,-5-45 17,-1 5-1,-2-3-15,0-4 19,3-3-39,0-1 13,3-1-3,2-2-12,0-5-4,2-2-5,-2-6 6,0-5-6,0-5-7,3-3-38,0-7-30,0-4-39,0-10-25</inkml:trace>
  <inkml:trace contextRef="#ctx0" brushRef="#br0" timeOffset="133077.837">27372 4364 110,'0'0'134,"0"0"-74,0 0-37,0 0-23,0 0-8,0 0 8,-11 62 12,6-30-1,2 0 7,3 0-3,0-2-15,0 0 8,6-1-8,10-2 1,1-3-1,4-5 1,2-2 2,3-5-2,2-4 1,0-4-1,-2-4-1,-1 0-11,-1-10 5,-2-10-9,-2-4 15,-4-3 0,-4-3 3,-3-2 0,-3 2 13,-5 2 18,2 2 5,-1 7 6,-2 4-18,0 7-2,0 5-15,0 1-10,0 2-4,0 11-34,0 16 10,0 10 28,0 4 4,0 3 1,0 1-5,12-1-5,4-4 5,1-4-3,7-2-1,1-8-66,0-3-11,1-8-58</inkml:trace>
  <inkml:trace contextRef="#ctx0" brushRef="#br0" timeOffset="134015.8531">27958 4810 9,'0'0'53,"0"0"-37,0 0 5,0 0 52,0 0-15,0 0 10,0-20-47,0 17-14,4-2 3,2 1-2,1-1-7,2 1 10,3 0-9,-1-3-2,2 4 5,-3 0 0,2 3-5,-2 0 0,1 0-2,2 0 2,-1 0-1,-1 11-1,-2 5-6,-5 5-1,-1 5 6,-3 2 3,0 2 0,0-5 6,-1-4-5,-7-3 4,-1-6-5,2-3 4,1-3 2,3-3-3,1-1 3,2-2-3,0 0 2,0 0 14,0 0 50,0 0-12,0-14-57,9-3 0,6-4-3,3-1 6,3-2-3,6 0 0,-3 1-1,3 6 1,0 6-5,-2 3 3,-4 8-4,-5 0-8,-3 1 9,-5 14-7,-3 5-2,-2 3 1,0 1 13,1-1 3,2-2-3,-2-5 0,4-2-12,-2-3-14,6 0-18,0-3 5,1-3-27,4-1-62</inkml:trace>
  <inkml:trace contextRef="#ctx0" brushRef="#br0" timeOffset="134623.8135">28623 4435 330,'0'0'35,"0"0"-25,0 0 34,0 0 30,0 0-6,0 0-35,0-17-32,0 17-1,0 0-20,8 5 4,10 8 16,9 5 1,3 0-1,1 0-7,5 0-8,-3 2 5,3-4-2,-2 3 10,-4-1-10,0-2-4,-5 3 6,-1-4-8,-2-2-5,-6-2 9,-6-4 7,-6-2 3,-4-4 2,0 2-12,0 0 3,-4 3 10,-14 3 1,-6 1 6,-6 3 2,-3 0 0,-1 1-3,-2 1-1,0 2-3,-1 1 0,-1 0-1,-1 0 0,3-2-19,0 1-52,3-4-69</inkml:trace>
  <inkml:trace contextRef="#ctx0" brushRef="#br0" timeOffset="136751.6768">6619 6392 429,'0'0'110,"0"0"-110,0 0 2,0 0-2,0 0 49,0 0-12,6-14-14,-6 14-11,0 0-12,0 0-4,0 0-22,0 0-46,0 0-53,3 6-37,-1 7 67</inkml:trace>
  <inkml:trace contextRef="#ctx0" brushRef="#br0" timeOffset="137007.6612">6594 6931 63,'0'0'87,"0"0"-84,0 0 17,0 0 78,0 0-5,0 0-28,0 7-31,0-7-19,0 0-15,0 0 0,0 1-10,0 2-58,0 5-1,0 1-63</inkml:trace>
  <inkml:trace contextRef="#ctx0" brushRef="#br0" timeOffset="137255.6443">6597 7375 465,'0'0'13,"0"0"-13,0 0-29,0 0 29,0 0 6,0 0-5,0 4-1,0-4-16,0 1-50,0 1-88</inkml:trace>
  <inkml:trace contextRef="#ctx0" brushRef="#br0" timeOffset="137551.6245">6582 7683 495,'0'0'0,"0"0"-107,0 0 42,0 0 25,0 0-20,0 0 54,-12 0-11,12-3-154</inkml:trace>
  <inkml:trace contextRef="#ctx0" brushRef="#br0" timeOffset="140847.4184">4532 7814 17,'0'0'36,"0"0"-20,0 0 21,0 0 10,0 0-21,0 0-21,0 0-5,0-2 0,0 2-2,0 0 1,0 0 0,0 0 0,2 0 0,-2 0-3,0 0 2,0 0 2,0 0-4,1 0 4,1 0-1,-1 0 1,1 5 0,2 4-1,-1 3-1,0 5 2,0 2 16,0 5-15,0 5 16,0 4-17,-3 2 7,3 2-4,0 1 2,-1-2-5,2-1 0,-3-1-1,2-2 2,-1 0 2,1-3-3,0 2 1,0 0 2,-2 4-1,1 1-2,-2 3-12,0 0 12,0-1 7,0-2-7,0-1 0,0-2 3,0 0-1,0-1 0,0-1-1,0 1-1,0-4 0,0 2-1,6 1 2,1-2 0,2 2-1,-1 0 3,1 1-3,1 1 0,-1-2 0,2 3 6,-3-2-6,1-3 2,-1 2-2,-2-2 0,1 3-4,-4 3 8,0 0-4,-3-1 10,0-2-2,0-4-8,0 4 32,0 4 7,0-3-35,0 2 22,0-4 22,0-7-43,0-2-5,0 2-1,2 4 1,-2 2 18,0 0 58,0-5-54,0-4-21,0-3 0,0 1 1,0 7-1,0 2 2,0 1 17,0-4 9,-2-5-25,-1-4-2,-4 0-2,4-2 2,0-3-2,0 0 0,0 4 1,0 5-1,0 1 0,-2-2 11,2-2 1,-1-6-12,3 0-2,1-1 2,0 0 0,0-1 0,0 3-1,0 6 1,-2 3 0,2 0 5,-1-1 9,1-7-14,-2-1 1,2-1-1,-3-1 1,0-2-1,3-1 3,0-2-2,-3 0 1,3-1-2,0-1 0,0 1 0,-3-1 0,0 2 0,3 1 1,-3 1 0,-2 1-1,1-1 0,0 1 0,1-2 0,1 0 0,1-1 0,1-4 0,0 1 2,0-2-1,-2 0-2,1 0-12,-1 0-11,1 0-21,-1-9-74,-1-15-302</inkml:trace>
  <inkml:trace contextRef="#ctx0" brushRef="#br0" timeOffset="197035.8018">5387 8392 103,'0'0'122,"0"0"-105,0 0 9,0 0 26,0 0 6,0 0-4,0 0-27,6-5-19,-6 5-5,0 0-1,0 0-2,0 0-16,0 0-3,-12 17 19,-7 4 10,-5 8 6,-3-2-10,1 0-6,1-3-4,3-6-12,7-1 6,3-6 3,6-1 2,3-4 4,0-2-6,3 1 3,0-4-8,0 2 4,0 0-9,0 2-1,6 1 18,3 1 9,4 2-3,2 2-4,0 1-1,5 0 0,-1 2 4,3-1-4,-2 0 2,2 3-1,-3-1-2,-5-2 1,1 1-1,-5-2-15,-4 0-30,-1-3-50,-2-5-81</inkml:trace>
  <inkml:trace contextRef="#ctx0" brushRef="#br0" timeOffset="197651.766">5650 8465 124,'0'0'10,"0"0"-6,0 0-4,0 0 25,0 0 11,-6 82-11,6-61-6,0 0-15,3-3-2,10-3-1,-1-1 3,3-5 9,-2-3-5,2-3-1,-1-3 3,-2 0-3,1 0-2,1 0 2,-1-12-4,-1-2 1,-3-4-4,-2 0 6,-1-3-3,-1 0 2,-2 3-3,-2 1 6,-1 4 9,0 3 54,0 3 4,0 3-21,0 2-12,0 2-18,0 0-24,0 0-11,0 6-16,0 11 20,3 4 7,5 0 0,2 0 0,-1-3 0,7-3-18,-1-1-23,3-2-8,2-3-36,-1 0-60</inkml:trace>
  <inkml:trace contextRef="#ctx0" brushRef="#br0" timeOffset="198181.0235">6063 8580 154,'0'0'60,"0"0"-50,0 0 55,0 0 17,0 0-39,0 0-10,12-26-15,-9 26-18,4 0-16,-1 14 4,2 3 9,-1 1 3,-1 0 2,1-1 2,-4-1 3,-1-2-5,1-3-2,0 0-6,-3-4 2,0-2-6,3-3-11,-3-2-9,6 0 3,4-7 18,4-14 6,7-4-28,0-1 23,1 4-10,-4 4 18,-6 7 31,-6 0 19,4 7-10,-4 2-19,-1 2-10,2 0-11,-1 0-1,3 10-7,0 3 6,0 5 2,-2 0 3,1-1-3,-2-1-1,0 0-15,-3-5 2,4-1-38,-4-3-31,3-4-56</inkml:trace>
  <inkml:trace contextRef="#ctx0" brushRef="#br0" timeOffset="198525.0046">6508 8151 279,'0'0'45,"0"0"-25,0 0-1,0 0 58,0 0-32,0 0-45,11 9-26,-2 34 26,-1 9 27,-2 5-2,-2 3 9,-1-1 10,-3-5-15,0-4-18,0-5-6,3-3 3,2-3-8,1-1 0,3-5-3,1-3-4,-1-6-3,2-1-44,-3-7-45,-3-3-33,-4-10-180</inkml:trace>
  <inkml:trace contextRef="#ctx0" brushRef="#br0" timeOffset="199172.9586">6888 8365 317,'0'0'40,"0"0"-40,0 0 0,0 0 7,0 0 6,0 0-13,4 6-3,7-6 3,5 0 16,4 0-3,-1-4-6,2-9 11,-3 0-7,-2-5-2,-5-2 4,-4 1-5,0-1-2,-7-2-2,0-1-1,0 0-3,-13-1-4,-5 2 4,-1 2 1,0 3 2,2 7-3,2 5 3,3 5 6,-1 0-9,-1 14-7,-2 15 1,1 5 6,-1 10 1,8 5 15,5 7 2,3 1 5,0 2-13,16-6-1,7-7-8,7-5 5,-2-6-5,2-7 5,-3-3-5,-5-7-2,-5-2-9,-4-4-45,-4-4-73,-3-7-67</inkml:trace>
  <inkml:trace contextRef="#ctx0" brushRef="#br0" timeOffset="199588.932">7373 8020 466,'0'0'17,"0"0"-13,0 0 7,0 0 18,0 0-22,0 0-7,7 24-31,-1 24 31,-3 11 6,-3 4 29,0 2 2,0-2-15,-4-3 4,-1-4-9,-2-3-14,4-5-6,-2-6 1,-2-3-29,-2-6-35,-6-5-65,4-7-4,-2-8-54</inkml:trace>
  <inkml:trace contextRef="#ctx0" brushRef="#br0" timeOffset="200718.9822">7641 8255 232,'0'0'74,"0"0"14,0 0 3,0 0-25,0 0-42,0 0-24,-1-13-16,-2 24 13,1 7 3,1 3 3,1-1-3,0-4-1,0 1-1,3-2 0,4 1 2,5-5-2,0 0-2,3-4 4,6-4 1,4-3-1,4 0-2,2-6-1,-3-10-28,-1-5-2,-7-2-20,-6 1 17,-6-1 29,-8 2 7,0 1 5,0 3 15,0 3 33,-3 1 6,-2 6 8,1 1-20,1 1-9,0 4-19,2 1-19,-1 0-13,1 11 0,-1 8 9,2 5 4,0 0-7,0 2 3,2 1-3,11 0-20,1-1-11,0-1-10,1-4-18,0-3-44,0-4-45</inkml:trace>
  <inkml:trace contextRef="#ctx0" brushRef="#br0" timeOffset="200958.9645">8167 8395 580,'0'0'7,"0"0"-7,0 0-13,0 0 13,0 0 0,0 81-2,0-58 2,0-2 2,0 0-2,0-2-11,0 1-36,0-4-42,1-3-82</inkml:trace>
  <inkml:trace contextRef="#ctx0" brushRef="#br0" timeOffset="201422.9362">8408 8113 369,'0'0'81,"0"0"-40,0 0-39,0 0-2,0 0-15,0 0-2,24 5 17,-3 8 6,3 0-4,1-2 3,2 0-4,4-1 6,2 0-6,0-2 10,-3 1-2,-6-2-6,-6-1 2,-5 0-5,-7-2-2,-3 2 1,-3-1 0,0 1-1,0 1-1,0 1 2,0 1 1,0 3 0,-9 1 5,-15 5 0,-10 4 10,-8 0-10,-9 1-2,1 2-2,2-1 5,6 1-7,8-1 1,14-2-14,7-1-45,7-3-37,6-4-44</inkml:trace>
  <inkml:trace contextRef="#ctx0" brushRef="#br0" timeOffset="202582.864">9754 8023 57,'0'0'46,"0"0"-10,0 0 42,0 0 13,0 0-12,0 0-11,34-39-21,-34 39-13,0 0-17,0 0 5,0 0 0,0 0-22,0 0-3,0 0-8,-4 0 11,-14 12 0,-7 8 17,-8 2-16,-5 4 8,-1 1-9,2 0-20,0-1 20,4-2-18,2-5-18,7-2 14,9-5 15,6-3-9,4-3 0,5-3-7,0 0 7,0 0-3,0-1 5,0 0 0,2 0 12,7 1 2,2 0 5,5 1 1,2 1 6,3 2 7,4-1-5,2 2-5,1 1 1,3 2-7,1-1-2,-2 1-1,-5-1 1,-1 1-1,-6-1-14,-8 1-41,-2 0-26,-1-1-29,-4-2-60</inkml:trace>
  <inkml:trace contextRef="#ctx0" brushRef="#br0" timeOffset="203207.3812">10091 8056 274,'0'0'37,"0"0"-37,0 0-10,0 0 10,0 0 0,-27 78 0,27-57 0,0-1 0,3 1 0,9-3 5,4-3-5,0-2 0,1-3 2,0-4 2,5-1 1,-1-4-1,-1-1 0,-1 0-4,-3-11-6,-2-5-5,-5-2 2,-2-5 6,-4-2 3,-2-1 5,1 0 11,-2 5-7,0 2 27,0 5 29,0 6 8,0 6-10,0 2-24,0 0-39,0 6-17,0 15-3,0 9 20,0 0 3,0 0-3,3-1 1,6-1-1,0-2-2,3-2-7,1-1-35,7-5-48,-4-6-54</inkml:trace>
  <inkml:trace contextRef="#ctx0" brushRef="#br0" timeOffset="203711.3519">10462 8279 178,'0'0'126,"0"0"-122,0 0 0,0 0 49,0 0 19,0 0-29,41-47-37,-37 47-6,4 0-7,1 8-3,-2 7 4,2 4 5,-3-1 1,0 4 1,-3-3-1,-3 1-5,0-4 5,0-2 3,0-5-3,0-3 0,0-5 1,0 1-1,0-2 6,1 0 6,4-11-12,9-10 2,3-6-2,4 2 1,0 0 2,-3 6-2,-1 6 1,-3 3 11,0 4-10,-4 5-3,-1 1-3,2 0-3,-1 6-2,2 9 7,0 0 2,0 0 4,-3 1-5,-3-2-11,1-2-21,1-1-11,-4-5-27,4-3-45</inkml:trace>
  <inkml:trace contextRef="#ctx0" brushRef="#br0" timeOffset="204063.3307">11019 7787 359,'0'0'70,"0"0"-41,0 0 11,0 0 37,0 0-8,0 0-27,0-21-42,0 30-17,0 18-14,0 16 31,-5 14 4,-2 7 7,4 2-1,-1-4-3,2-6-7,2-5 0,0-6 3,0-3-1,-1-4-2,-1-2-2,-1-6-6,-1-3-34,-2-6 11,4-3-58,-2-7-84,4-10-129</inkml:trace>
  <inkml:trace contextRef="#ctx0" brushRef="#br0" timeOffset="204735.285">11289 8141 308,'0'0'22,"0"0"-18,0 0-1,0 0 12,0 0-5,0 0-8,20-7 11,0 6-6,3-2-4,-5-1 1,-1-4 1,-1-2-1,-3-4 5,-3-3-2,-2-4-6,-5-3 6,0-6-7,-3 0 4,0 1 1,0 1-1,0 2 12,-6 0-16,-6 7 0,-6 2 0,1 6 7,-2 4 1,3 4-8,-2 3-5,-3 5-4,3 22 8,-3 12 2,2 14-1,5 6 22,5 2-9,5-3 12,4-9-10,0-3-6,13-6 1,14-1-2,3-6-4,3-3-1,-2-3-1,-4-7-2,0-4-65,-6-6-75,0-8-84</inkml:trace>
  <inkml:trace contextRef="#ctx0" brushRef="#br0" timeOffset="205151.262">11732 7710 450,'0'0'30,"0"0"-30,0 0-7,0 0-1,0 0 4,0 0-20,0 56 24,0-5 9,0 14 24,2 8-14,-1 3-3,1-4-2,-1-10-10,-1-10 3,2-5-6,-2-6-1,0-4 1,0-5-1,0-4-2,0-7-15,0-4-30,-2-3-14,1-8-57,1-6-128</inkml:trace>
  <inkml:trace contextRef="#ctx0" brushRef="#br0" timeOffset="205895.2151">12049 7982 22,'0'0'104,"0"0"-39,0 0-4,0 0 2,0 0-10,0 0 13,-3-73-22,1 73-19,-1 0-25,-2 12-18,-2 15 12,-3 9 6,2 3 2,4 0 6,4-6-8,0-2 0,0-5 0,13-2 0,5-4-4,0-6 1,3-3 3,3-9 12,-1-2-11,4 0-2,-1-4-8,-1-16-10,-1-4 8,-5-4 1,-4-4 5,-7-1 5,-1 3 8,-5-1 5,-2 6 5,0 4 12,0 6 0,0 5-17,0 5 10,0 5 3,0 0-26,0 12-15,0 15 3,0 6 12,0 0 3,0-4-3,6 0 0,7-6-1,5 0-1,0-5-23,6-3-50,0-3-16,1-4-66</inkml:trace>
  <inkml:trace contextRef="#ctx0" brushRef="#br0" timeOffset="206351.1815">12511 8139 105,'0'0'98,"0"0"-82,0 0 23,0 0 47,0 0-10,0 0-42,69-80-16,-59 77-16,-2 3 5,-2 0-7,0 8-7,-1 15-1,-5 3 2,0 5 5,0 1-6,-13 2 7,-7-1-9,0-5 8,-1-2-2,6-5 3,5-4 1,5-7 0,4-2-1,1-3-5,0-4-11,0-1 6,11 0 10,9 0 10,4-3-4,1-3 0,2 0-6,-3-2 0,1 4-5,2-2-38,-2 0-35,1 1-49</inkml:trace>
  <inkml:trace contextRef="#ctx0" brushRef="#br0" timeOffset="206863.1539">12923 7782 69,'0'0'119,"0"0"-34,0 0-31,0 0-38,0 0-16,0 0-6,21 8 6,-5 7 1,1 1 19,5 1-15,2 3 3,1-2-7,2 3-1,0-2 4,1-1-3,-1 2 0,0 0-1,-2-4 0,-3-1 1,-6-4-2,-3-2 1,-9-2 0,-1 0 0,-3 2-4,0 0-1,0 5-11,-13 3 16,-13 3 19,-9 1-1,-4 0-16,-1 1 4,4 0-6,4 1 0,6 0-4,3 0-8,4-1-39,4-2-29,0-2-133</inkml:trace>
  <inkml:trace contextRef="#ctx0" brushRef="#br0" timeOffset="208103.0719">14841 7747 69,'0'0'84,"0"0"-6,0 0 10,0 0 13,0 0-29,0 0-33,5-10-23,-11 10 0,-13 0-12,-11 3 2,-8 12-5,-2 0-1,3 5 5,3-4-11,4 1 2,6 1-3,1-1-1,4 1 0,4-2-2,7-3-4,1-2-12,7-2 4,0-2-5,0-2 0,3 4 10,15 2 17,6 4 0,4 2 10,5 1-8,3 1-2,4-1 0,5-1 2,0-2 1,2-3-1,-5 1-2,-7-1 0,-9-1-13,-5-1-46,-7 0-21,-7-4-24</inkml:trace>
  <inkml:trace contextRef="#ctx0" brushRef="#br0" timeOffset="208831.0273">15274 7785 343,'0'0'55,"0"0"-39,0 0-16,0 0-11,0 0 11,0 0 1,-43 81 2,35-49-3,7-2 0,1-1-1,0-2-3,6-4 4,6-5 2,3-4-2,4-5 0,3-7 6,3-2-6,3 0-4,-1-11-13,-1-11 0,0-6-3,-4-4 13,-1-2 4,-2 3 3,-2 2 3,-7 4 2,-2 4 14,-5 6 22,-3 6 37,0 4 15,0 5-33,0 0-60,0 5-7,0 18-32,-2 8 39,-1 4 5,3 2-5,0-1 0,0-1-3,6-4-5,12-2-1,6-6-17,3-5-55,8-6-14,-3-6-89</inkml:trace>
  <inkml:trace contextRef="#ctx0" brushRef="#br0" timeOffset="209348.4437">15811 7996 9,'0'0'236,"0"0"-208,0 0 32,0 0 61,0 0-106,0 0 56,37-74 11,-35 74-79,2 0-3,1 12-9,2 8-1,0 2-4,-3-2-5,-1 1 8,-3-3 11,0 0 0,0 0-1,0-4-8,0-2 8,0-4-9,0-4-44,0-3 36,0-1 1,1 0 2,2 0 15,5-9-1,5-10 1,5-10-7,6-3-96,1-4 103,-1 2 8,3 5-8,-3 7 0,-3 8 2,-6 10-2,-4 4 0,-3 0-5,0 15-14,-2 10 3,1 4 16,-1 1-2,-3 0-9,1-4-9,1-4-5,-1-4-5,3-3-72</inkml:trace>
  <inkml:trace contextRef="#ctx0" brushRef="#br0" timeOffset="209908.4144">16441 7370 353,'0'0'53,"0"0"-52,0 0-1,0 0-22,0 0 12,-3 77 10,-3-26 32,-2 4-4,5 3-14,3-4 18,0-3-24,0-3-5,0-1 3,0-2-6,8-1 0,2-5 0,-1-6 2,-3-6-2,-3-6-2,0-7-43,0-2-30,-3-5-46,0-4-50</inkml:trace>
  <inkml:trace contextRef="#ctx0" brushRef="#br0" timeOffset="210708.3639">16691 7690 311,'0'0'84,"0"0"-83,0 0-1,0 0 0,0 0 1,0 0 0,33 0 30,-11 0-10,5 0-12,3 0-5,-3 0-4,-1 0 6,-6 0-6,-3 0 1,-7 0-1,-4-10 2,-1-5-2,-4-5-18,-1-1 1,0-4 10,0-2-2,-3-2 8,-6-1 0,0 3 1,2-1 0,-1 7 3,-1 3-3,-1 8 0,4 2 18,0 8 3,-5 0-21,-2 10 0,-5 16-11,-4 12 10,3 9 1,2 4 1,4 5 7,5-2 2,8-1-10,0-5 15,9-3-15,12-3 2,4-4 2,1-4 1,-1-6-5,1-6 0,-1-7-16,3-3-49,-1-4-37,-5-5-105</inkml:trace>
  <inkml:trace contextRef="#ctx0" brushRef="#br0" timeOffset="211308.3223">17321 7359 173,'0'0'47,"0"0"-15,0 0 14,0 0-16,0 0-30,0 0-14,-12 37 14,0 3 22,-3 12 11,2 3 0,0 4-13,2-4-9,2-1-1,2-1-4,4-5-1,3 1-1,0-6-4,0-2 0,1-8 0,5-4 0,-2-10-9,1-6-21,-1-4-46,4-8-18,2-1-86</inkml:trace>
  <inkml:trace contextRef="#ctx0" brushRef="#br0" timeOffset="211924.0558">17473 7546 286,'0'0'16,"0"0"-16,0 0-7,0 0 7,0 0 16,-36 88 15,30-56-4,3-3-9,3-2-9,0-2-3,0 0-5,3-3-1,11-4 0,5-3 0,5-4 0,3-7 7,3-4 6,-1 0-10,0-4-3,-3-13-17,-3-6-3,0-3 3,-4-1 14,-6-2 3,-4 2 5,2-1 5,-5 1 3,-2 6 11,-1 7 5,-3 6 7,0 5 19,0 3-10,0 0-45,0 12-33,-1 15 20,-8 8 13,-1 4 5,3-1 1,3-4-6,4-2-3,0-2 2,0-3-5,7-1-11,10-4-7,2-5-34,4-2-32,-1-7-25,-5-3-122</inkml:trace>
  <inkml:trace contextRef="#ctx0" brushRef="#br0" timeOffset="212474.9448">17918 7850 162,'0'0'76,"0"0"-47,0 0 38,0 0-7,0 0-15,46-83-12,-31 74-5,-2 1-22,1 4-6,-4 3 2,2 1-4,0 0-3,0 0 3,0 15-2,-5 2-4,-4 2 3,-3 4-3,0-2-3,-3 1-11,-11 0 21,-5-2 1,-1-2-5,1-1-17,3-6 1,6-4-2,4-3 22,5-2-3,1-1-5,0 1-9,1 0-2,15 1 20,4 1 0,-2 3 4,1 3-1,-4 1-2,0 4 0,-5 2-1,0 0 1,-5 1 0,-3-5 1,-2 1-2,0-2 14,0-5 7,-9 0 11,-5-1 24,0-2 3,-3-1-18,-4-2-15,-1-1-12,-1 0-13,0 0-1,0 0-20,2 0-63,3-1-84</inkml:trace>
  <inkml:trace contextRef="#ctx0" brushRef="#br0" timeOffset="213071.6839">18288 7592 61,'0'0'12,"0"0"8,0 0 26,0 0 25,0 0 5,0 0-35,13-26-2,-10 26-5,3 0-12,5 0-18,5 0 4,6 1-2,7 6-6,2 4 5,3 1-3,2-1-2,-1 1 1,-1-2-2,-7 1 1,-6-1-5,-5 1 3,-6-4-5,-4-1-4,-2-1 11,-3 0-2,-1-3-9,0 4 9,0 1-3,-5 3 5,-10 2 5,-7 2 4,-3 2-3,-3 0-1,-4 6-5,-2-1 1,-2 3-1,-2 0-5,0 0-10,4 0-18,2-4-23,4-2-34,8-8-115</inkml:trace>
  <inkml:trace contextRef="#ctx0" brushRef="#br0" timeOffset="213775.6379">20221 8055 269,'0'0'49,"0"0"-36,0 0-5,0 0 0,0 0-6,0 0 0,-5-14-2,5 12-37,0 2-122</inkml:trace>
  <inkml:trace contextRef="#ctx0" brushRef="#br0" timeOffset="213999.6276">20821 8071 347,'0'0'53,"0"0"-53,0 0-10,0 0-24,0 0-51,0 0-18,38 0-65</inkml:trace>
  <inkml:trace contextRef="#ctx0" brushRef="#br0" timeOffset="214279.6078">21331 8080 267,'0'0'59,"0"0"-42,0 0-17,0 0-4,0 0-17,0 0-37,21 0 2,-7 0-11</inkml:trace>
  <inkml:trace contextRef="#ctx0" brushRef="#br0" timeOffset="214567.5875">21959 8130 472,'0'0'31,"0"0"-22,0 0-16,0 0 7,0 0-76,0 0-9,8-7-11,-2 3-138</inkml:trace>
  <inkml:trace contextRef="#ctx0" brushRef="#br0" timeOffset="215967.5031">24736 7728 186,'0'0'61,"0"0"-57,0 0-4,0 0 6,0 0 17,-95-6-3,68 11-7,0 4-2,0 2-9,-2 5-2,-6-2 0,-4-1 0,-6 2 1,1-1-1,3-3-1,11 0 1,13-5 1,9-1-1,5-2-4,1 1-7,2 0-8,0 6 6,0 3 8,0 5 5,8 8 7,2 2-6,1 3 8,-1 0 22,7-1-9,2 2-5,5-4-5,3-2-3,-2-2-2,-3-1-7,0-3 1,-5-4 3,0-1-4,-2-2-35,-3-4-40,-4-2-86</inkml:trace>
  <inkml:trace contextRef="#ctx0" brushRef="#br0" timeOffset="216727.4535">25082 7689 162,'0'0'68,"0"0"-19,0 0-49,0 0 0,0 0-4,0 0 4,-67 93 0,55-58 18,3 1-4,5 0-8,4-2-6,0 0 2,4-7-2,11-4 0,4-5 2,1-5 1,2-2 0,0-7 0,4-4-3,-2 0-1,3-5-20,-2-17-15,0-7-27,-2-2 3,-5-5 27,-2 1 33,-7 3 6,-3 7 13,-4 6 31,-2 5 14,0 5 21,0 6-1,0 3 1,0 0-69,0 7-16,0 16-36,0 9 36,0 2 1,0 4-1,0-2-11,1 1-22,11-2-14,1-5-30,7-4-44</inkml:trace>
  <inkml:trace contextRef="#ctx0" brushRef="#br0" timeOffset="217287.4174">25524 8073 192,'0'0'72,"0"0"-72,0 0 21,0 0 20,0 0-16,65-86-1,-51 77-14,-2 7 18,0 2-18,-2 0-10,3 13-6,0 6 5,-5 4 0,0-1-4,-7 4 2,-1-4-2,0 0 5,0-4 5,0-2-4,-6-2 4,-4-4 1,3-2-5,0-4 3,4-3-4,3-1 2,0 0-2,0 0 11,3-8-11,11-13 0,7-7-2,4 0 2,2-1 0,-3 4 1,-2 7-1,-4 4 6,-7 7-1,-5 4 1,2 3-6,-2 0-4,7 0 3,1 12 0,1 4 0,2 0-4,-5 3 4,-2-3-2,0 1-4,-2 0-28,0-4-11,-1-1-14,2-3-28,0-6-88</inkml:trace>
  <inkml:trace contextRef="#ctx0" brushRef="#br0" timeOffset="217627.4064">26241 7501 263,'0'0'44,"0"0"-17,0 0-12,0 0-15,0 0-5,0 0 5,-15 80 1,1-23 31,-2 8-5,0 2-12,3 3 7,-2-3-10,6-3-2,0-9-4,0-7-3,3-7-3,-3-6-2,1-9 1,-2-4-8,1-6-38,2-7-62,2-7-100</inkml:trace>
  <inkml:trace contextRef="#ctx0" brushRef="#br0" timeOffset="218339.7084">26690 7761 208,'0'0'110,"0"0"-109,0 0-1,0 0 0,0 0-2,0 0 2,18 2 30,-3-1 44,3-1-15,6 0-24,0 0-19,-3 0-9,-5-1 0,0-10-4,-2-4 1,-2-3 4,-2-4-8,-7-3-4,-3-2-3,0-5-4,0 1 1,-4-3-2,-6 3 2,-2 4-8,-5 5 11,1 7 2,-5 2 2,0 10 3,-5 3-5,0 0 4,-1 21-8,2 11 5,1 12 3,7 10 1,2 5 17,11 1 22,4 0-9,0-3-17,6 1-2,16-4-11,5-3-2,4-9 2,2-6 8,2-7-8,-3-8 0,-5-6-47,-5-6-47,-6-3-15,-6-6-9,-4 0-83</inkml:trace>
  <inkml:trace contextRef="#ctx0" brushRef="#br0" timeOffset="218787.6806">27245 7358 371,'0'0'8,"0"0"-8,0 0-1,0 0-21,0 0 22,0 103 4,-8-44 44,0 5 10,0 0-4,4 1-32,-1-1-2,5-1-19,0 1 11,0-4-11,0-3 4,0-8-5,0-9-1,0-6-7,0-10-25,0-8-53,0-6-29,0-8-29</inkml:trace>
  <inkml:trace contextRef="#ctx0" brushRef="#br0" timeOffset="219427.638">27541 7576 304,'0'0'74,"0"0"-70,0 0-4,0 0-17,0 0-6,0 0 23,-18 90 3,6-50 9,6 0 0,2-1-3,2-4-4,2-2 1,0-3-5,0-4 1,11-5 10,2-5 1,2-7-7,4-4 0,1-5 0,2 0 1,3-17 1,1-11-2,0-5-6,1-5-4,1-1-6,0 1 7,0 0-1,-4 7 1,-5 4 3,-7 7 3,-7 7-2,-4 5 12,-1 5 23,0 3 25,0 0-48,0 9-13,-7 17-20,-5 9 20,-3 4 3,6 3-3,3-1-1,6 1 0,0-2 0,0-1-4,4-4-14,11-3-28,8-8-49,0-7-43</inkml:trace>
  <inkml:trace contextRef="#ctx0" brushRef="#br0" timeOffset="219987.6042">28059 7865 338,'0'0'79,"0"0"-74,0 0 3,0 0 16,0 0 13,0 0 4,26-24-19,-24 24-22,4 11-13,-2 11 6,2 8 4,-3 2 3,-3 0 1,0-4 1,0-4-2,0-3 0,0-5-2,-5 0 2,0-7 0,2-3 0,1-3 2,1-2-1,1-1-1,0 0-1,0 0 1,7-13-3,13-11-2,3-6-21,7-3 14,5-5 7,-2 5 0,-4 3 5,-2 7-2,-7 8 2,-2 7-3,-6 7-8,-5 1 10,-3 8-18,-1 16 9,0 7 8,-1 2 2,-1-1 0,-1-4 3,0-2 0,0-2-3,0-4-2,3-2-9,0-6-36,2-3-34,2-5-78</inkml:trace>
  <inkml:trace contextRef="#ctx0" brushRef="#br0" timeOffset="220523.5691">28585 7590 353,'0'0'44,"0"0"-41,0 0-2,0 0 27,0 0-28,0 0-7,35 5 7,-4 12 6,5 3-4,4 2 0,-3 1-2,-2-2 1,-3-1 1,0-2-1,-4-4 4,0 0-4,-1-3-1,-3-1 0,-3-2 3,-5-2-5,-8 0 2,-5-2-3,-3 4-17,0 2 0,-8 3 20,-14 2 8,-6 1-1,-4-1-7,0 0 2,-3 2 0,2-2 7,1 0-4,0 0-4,4 0-2,1 0 1,0 3 0,3-1-35,-1 1-67,0 0-26</inkml:trace>
  <inkml:trace contextRef="#ctx0" brushRef="#br0" timeOffset="240834.9132">29722 1139 120,'0'0'60,"0"0"-39,0 0 14,0 0 21,0 0-14,0 0-11,0 0-4,0 0 3,0 0-3,0 0-6,0 0-6,0 0-15,0 0 0,0 0-11,8-4 3,8 1 0,5 0 8,3 0 1,3 2-1,2-1-9,1 0-12,0 2 1,0-4-4,-2 3 5,2-1 6,-3-1-7,0 2 6,-2 1 12,1 0-2,0 0 4,3 0 0,-4 0-2,-3 0 2,-5 0 0,-4 0 1,-7 0-1,-4 0 0,-2 0 1,0 0 0,0 0 4,0 0 2,0 0 9,0 0-8,0 0-2,0 0-5,0 0-1,0 0 0,0 0-4,0 0 4,0 0-1,0 0 1,0 0-2,0 0 1,0 0-8,0 0 0,0 0 3,0 7 6,0 1 0,0 2 2,-3 2-2,-2-1 4,1 1-2,-2-1-1,3 2 1,-2 0-1,2 4 0,0 0-1,0-1 5,0 4-3,2 0 0,-1 1-2,2 0 2,0 2-4,0 2 2,0 0-1,0 1 1,2-2 3,1-1-3,1-4 2,-2-1-1,-1 0 0,-1-1 1,0-2 0,0 3-2,0 0-4,0 3 4,0 0 10,0-1-3,0-4-7,0 2 4,0-1-4,0 3 0,0 1 0,0 0 0,3 0 2,0-2 1,-1-2-3,1-1 0,-1-2 0,-2 1 2,1 3-1,3 1-1,-1 6-3,0-2 3,0-1 3,-1-1-1,-1-2 1,1 0-1,-2-3-2,0 1 0,0-2 1,0 0-1,0 1 0,0 1 0,0 1 4,0-1 0,0 1-4,0 1 0,0 1 0,0 1 2,0 0-1,0 3 0,0-2 1,0 4 1,1 0 0,1-1-3,-1 3 3,1-3-7,-1 0 8,1 1-1,-1 0-3,1-2 0,-1 0-3,-1-1 6,3 2-2,-3 0 1,1 1-2,-1 1 1,2 0-1,-1 2 0,-1-1 1,0 0-1,2 0 0,-2 0-2,0-3 2,1-1 0,-1 0 1,0 2-1,0-1 0,0 1 2,0 3-2,2-3 1,-2 3-2,2 0 1,-1 0-2,-1-1 2,0-2 0,0-1 4,0 0-2,0 0-2,0-1-2,0 1 2,0-1-2,0 2 7,0-2-9,0 0 4,0 0 0,0 1 0,0 0 3,0 0-5,0 0 2,0-4 0,0 2 0,0-2-2,0-2-4,0 2 7,0-1-1,0 1 2,0-2 0,0 2-1,0-3-2,0 0 2,0-1-4,0 0 6,0-2-3,0 0 4,0 1-3,0-1-1,0 2 0,0-2 1,0-2 1,2 2-2,-2 1-1,1-1-5,-1 0 6,2 0 1,-1 1 2,2 2-3,-1 2 2,-1-1-2,1 2 0,1 0-6,2 1 6,-2-3 3,0 2 0,0 1-3,-1-1 0,-1 3-1,1-2 2,-1 2-3,-1 2 5,3 1-4,-1 2 1,3 2 0,-1-2-1,-1-1 1,1 3 0,-1-5 5,0 2-5,2 0-4,-4-1 4,2-1 0,-1 1 0,-1 0 4,1 3-3,-1 1-1,-1-2 1,3 3-4,-2 0 5,1-2-2,-1 2 2,1-4-2,-2 2-2,0 0 2,2 0 0,-1 0-1,1 1 0,1-1 2,0 0-1,-2 0 0,1 1 0,-2 1 1,0 3-1,0-2 0,0 0-4,0 0 9,0 0-10,0-2 4,0 1 1,0 2-1,0 0 1,0 2 1,0-1 0,0 1-1,0-1 0,-2-3 0,1 2-1,-1-2 1,1-3 0,1 0 0,0-1 1,0 1-1,0 1 0,0-1 0,0 2 0,0 0 2,0 1-1,0-3-1,0 2-1,0 0 1,0-1 1,1-1-1,-1 1 0,2-2-1,-1 1 2,1-2-2,-1 2 2,1-1-1,-2 0 0,1-2 0,2 3 0,1 1 0,-2-1 0,1-1 0,-2 1 0,1-2 0,-1 0 0,-1 2 1,2-2-1,-2 3 0,1-2 1,1 4-1,-2 3-1,1 0 1,1-1 0,-2-1 0,1-1 0,3-2 0,-3 0-1,1-2 1,-1 0 0,-1-3 1,3 2-1,-3-1 0,0 1-1,0 0 1,0 2 0,0-2 1,0-1 0,0-1-1,0-1 0,0-3 0,0 0 0,0-1 0,1 1 0,-1-1-3,0 1 3,0 0 1,0 0-1,0 3 0,0-2 0,2 1 2,-2 0-1,1-2-2,-1 1 1,2 1 0,-2-1 1,0-2-1,0 3 0,0-2 0,0 1 3,0 1-3,0-1 2,0-1 4,0 0-5,0 0 0,0-1 0,0 0 2,0-4-3,0-1 0,-2 3 1,1 0-1,-1 1-1,2 2 1,0 0 1,-1 1 4,1 1-5,-3-1-4,3 1 4,0-3 1,0-2-1,0-2 4,0-1-4,0-3 1,-1-1 0,1 1-1,0-1 0,0-3-1,-2 0 1,2-2 0,-1-2 2,1-1-2,-2 0 0,2-3-4,0 2 1,0-2 3,0 0 4,-2 0 2,2 0 3,-1 0 9,-1 0-2,1 0 6,-4 0-1,-4 0-6,-7 0-15,-8 0-15,-5-5-23,-9 1-8,-5 0-18,-6-3-1,-6 1 24,-1 0-24,1 0-39,1 1 14</inkml:trace>
  <inkml:trace contextRef="#ctx0" brushRef="#br0" timeOffset="245443.421">5219 2725 16,'0'0'126,"0"0"-81,0 0-18,0 0 25,0 0-6,0 0-15,0 0-12,0 0 13,0 0-10,0 0-8,0 0-4,0 0-10,0-1 0,2 1-7,-2 0 1,2 0-4,2 0-1,2 0 11,3-2-3,-1 2 3,5 0-2,-1 0 2,1 0 1,1 0-1,2 0-1,-1 0-5,0 0-7,3 0-5,0 0-1,-1 0 10,0 0 4,0 0-2,1 0-5,1 3-1,1-2 1,0 2 5,1 0 6,2-1-1,-7 1 2,1-1 0,-3 1-1,-3 0 0,2-1 0,2 3-5,1-2-4,-2 0 4,5 0-8,-5-1 1,5 1 2,-2-2 7,-1 0-26,5 1-8,-3-2 28,0 0-4,-3 0 1,-1 0 0,-3 1 2,1 1 5,1 1 5,-2 0-1,2 0-7,2 1 5,3 1-4,3 0-20,6-2 16,11 1 10,4-1-3,2 1 5,0 1 2,-3 0-1,-1 2-1,-3 1 0,-3 1 2,-2 1 0,-1 1-2,-1 0 0,-2 0 2,2 0 1,0-2-2,0 0 0,-3 0-1,0-1 1,-2 0-1,3 0 1,-4 0-1,0 0 3,-3 0-3,1 0 0,-1-1 2,-1 1 1,-1-1-3,5 1 0,-3-2 0,-2 1 1,2 1 2,-3-2-4,3 1 2,-2 3-2,-1-3 1,1 1 0,1 0 0,1 0 1,1 0-1,0-1 0,0 2 0,0 0-2,0-1 2,-1 1 7,3 0-6,0 0-1,1 3 1,2-3-1,-1 2 2,-1-3-4,3 2 2,-7-2-1,3 2 1,-6-1 0,3 0 3,1 0-1,-2-2-2,0 1-1,-3-1 1,1 1 2,-2-1-2,-4 1-3,3-2 1,0 0 2,0 0-4,3 0 4,-5 0 0,2 0-30,-6-2 25,1 1 5,-2 1 0,1 0 0,0 0 0,4 0 0,-4 0 0,3 0 0,0 2 0,5-1 0,0 2 0,1-2 0,-1 3 0,3-1 0,-1 0 0,0 0 0,-4 2 0,6-1 0,-4 1 0,2-1 0,0 2 0,0-3 0,5 2 0,-3-1 0,4 1 0,-5-1 0,-1 2 0,2-1 0,-1 1 0,0-2 0,1 2 0,-1-3 0</inkml:trace>
  <inkml:trace contextRef="#ctx0" brushRef="#br0" timeOffset="246059.3838">9512 4100 7,'0'0'42,"0"0"-37,0 0 1,102 11-6,-71-8 3,-1 2 8,3-1-7,0 1-2,-4-1 4,-3 2-6,-4-1-2,-5 1-4,-4-2 4,-6 1-7</inkml:trace>
  <inkml:trace contextRef="#ctx0" brushRef="#br0" timeOffset="247147.3122">8165 3520 105,'0'0'2,"0"0"2,0 0 1,0 0 38,0 0 1,0 0 3,15-2-10,-12 2-19,3-1-16,0-2 2,3 1-3,1 1-1,2 1 1,4 0-3,1 0 4,2 0-2,-2 0 1,2 4 0,-1 2-1,-3 2-1,0-2 0,1 1 1,-1 1-1,5 2 1,2 1 2,2-1-2,0 1 4,3 1-4,-5 1-3,2 1 3,-2 0 0,-2 0 2,2 0-1,0 1-1,-2-1 0,2-1 0,-4 1 0,0 0 0,-2 0 0,1 1 3,1 1-3,-5-3 0,3-1-2,-3-1 1,0-4 1,-4-1 0,-2 0 5,-2-3-9,1 0 4,-2-1-4,-1-1 2,-3-1 1,0 0 1,0 0-12,-7 0-45,-8 0-167</inkml:trace>
  <inkml:trace contextRef="#ctx0" brushRef="#br0" timeOffset="251271.024">8193 3499 28,'0'0'10,"0"0"20,0 0 20,0 0-13,0 0-28,91 7 2,-77-4 9,5 3 7,0 0-24,4 2 2,1-1-2,4 2-1,-1 0 0,6-2-1,0 4 2,3-2-3,-2 1 3,7 0-2,-6-1-1,-1 1 0,-4 1 2,-2 1-2,-1 1 1,-6 1 0,-3 0-1,0-1-1,-3 2 1,-3-1 0,6-1 0,-2 1 0,2-2 1,1 0 0,1-1-1,4-3 0,-2 2 0,3-2 5,-5 2-5,2-2 0,-3 1-3,-5-2 7,-1-1-8,-2 2 8,-2-1-8,-3 0 2,4-1 2,-5-1 0,-1 1-1,1-1 1,1 0-6,1 3 5,-1-2 1,5 3 0,0-1 1,1-1-1,2 0 0,2 3 0,2-2 0,3 2 0,1 0 1,4 1-1,0 2 3,0-1-3,1 2 0,3 1 0,1 0 0,2 0 0,0-1 0,2-2 0,-5 0 1,3-2-1,-2 1-3,-5 0 3,5-3 0,-2 2 0,-3 0 0,1-1 0,-3-2 0,3 3 2,-2-3-2,-2 2 0,1 0 0,-1 0 0,-2 0 0,-1-2-2,-3 1 2,-1 0 0,0-1 0,-6 1 0,1-1 0,1-1 0,-2 1 0,-1-3 3,0-1-6,-3 1 3,-1-1 0,-1 1 0,2-3 2,0 1-2,-2-2 2,-1 0-2,0 0 0,-1 0-1,-1 0 2,2 0-1,-1 1 0,1 0 0,0 1 0,4-1 0,-1 1 0,6 2 0,6 1 0,9 1 0,4 1 0,3 1 0,2 2 0,-1 1 0,1 1-2,-2 1 4,6 1-2,-1 3 0,1-2-2,5 0 0,-3 1 2,-2-1 0,3 2 0,-4-2 0,0 0 0,4-1 0,-3-2 3,4 0-3,-1-3-1,-1 1-1,-2 0 2,-3-2 0,-3 3 0,-4-1 3,-1 1-3,-5 1 0,-2 0-3,0 2 5,-1-2-2,0 0 0,0 0-2,1 1 2,-2-2 0,1 0 0,-1-1 2,-1-1-2,0 0 0,-4 0 0,3 0 2,-3 0-2,1 0 0,-2 0 0,0-1-2,-2-1 2,5-1 0,-1 0 2,2 0-2,-1 0 0,0-1-2,1 1 2,-1-2 0,2 2 0,-1-1-2,3-1 2,1 1 2,-2-1-2,1 0 0,-2 0 2,-1 0-2,3-1-2,-1 0 2,0 1 0,-4-3 0,-1 2 0,-1-3-2,-4 0 2,-1 2 3,-2-2-3,-2 0 0,-2 0-3,-3 0 3,0 0 4,0 0 4,0 0 6,3 0 7,0 0-13,0 0-7,0 0-2,0 0 2,-1 0-2,-1-2 2,3 1-2,-1-1 1,2 2 0,1 0-1,-3 0 3,1-1-4,1 1 4,-1 0-4,2 0 2,2 0-1,4 0 2,9 0-5,1 0 7,5 0-3,-3 0 0,3 0-3,2 0 3,4 0-1,2 0 2,3 0-1,1 0 0,1 0 0,0 0 1,-2 0-1,-1 1 0,-1 2-2,0 2 4,-2-1-3,0 1 4,-5 1-5,-1-2 4,-1 0-4,-3 3 2,-2-3 0,-2 2 0,-1-2 0,-1 1 0,0-2 0,-2 3-1,-1-3 2,1 0 3,0 2-4,0-2-4,0 0 4,-1 0 0,-1 0-1,2 1 1,-1 0 0,3 0 0,0 0 0,3 1 0,1-1 0,-1 1 5,3-1-5,0 1 0,1 1-4,2-1 4,0 0-1,0 1 4,1 2-3,0-2 0,2 0 0,-1 2 0,-1-4 0,2 2 0,0 0-2,-1 0 1,6 0 1,1 0 0,0 0 0,3 0 0,-1 0 1,-4 0-1,1 3 0,-4 1-1,-1 0 1,3 2 4,-4-1-4,3 0 0,-2 2 0,-2-2 0,0 2 0,-1-3-1,0 2 1,0-1 0,-3 1 0,1-2 0,-1 1 0,0-1 0,-5 1 0,2-2-2,1 0 2,-2 2 2,4-2 0,0 0-2,-1 1 0,4 1 0,0 1 0,0-2 0,3 2 0,1 0-1,1 0 2,2 2-2,-6-1 1,2 2 0,2-1-3,-3 0 2,3-1 1,2 1 0,0-1 0,2-1 0,1-1 0,-1-2 0,-2 1 1,-1-1-1,-1-1 0,-4 2-1,0 0 1,1 0 1,-1-1-1,0 0 0,-1 0 0,-2 0 2,0 2-2,-2-1 0,1 1 1,0-1-1,0 1 1,-3-2-1,1 1 0,-3-1-1,-1 1 1,2-2 0,-4 2-1,0-3 2,0 1-1,-2-1 0,1 1 0,2-1 0,-1 1 0,4-1 0,-1-1 0,-3 1-1,4 2 3,-1-2-3,2-1 2,1 2-2,1-1 1,-2 1 0,4-2 0,0-1 1,1 2-2,-1-1 2,2 1-1,0 2 0,3-1-2,0-1 2,-1-1 2,1 0-2,0 2-1,3-2 1,3 1 0,1 1 0,2-1 0,1 2 0,1 0-1,3 2 1,3-1 2,2 4-2,1-1 0,1 2 0,4 1 0,2 0 0,-1 1 1,1-1-2,-1 1 1,-1-1 0,1-1 0,1 2 0,1 1 0,0 0 2,0 1-4,0-2 1,-2 3 1,4-2 0,1 0 0,5 0 1,-1 0 0,5 1-2,-3 3 1,1-1 0,-1 0 2,2 2-2,-1 0-1,-4 1 0,-1 2 1,-4 0 0,1-1 1,3 6-1,2-5 0,3 5 1,0-3-2,-2 0 4,2-5-6,0 1 2,2-3 0,0 1 1,3-1 0,-1 0 2,1 0-2,1 0 1,3 2-1,0-1 0,-1 0-1,0 3-1,-1-1 2,5 0 0,0-2 5,-2-1-8,0 0 4,-2-1-2,2 0 0,2-1 1,1 1 0,-2-1 2,1 3-2,2-1 0,-2 0 0,-3 1 0,-1-1-1,0 0 1,-3 0-1,4 0 1,-1-1 2,-3 1-2,-2-3 0,-2 2 0,0-2 0,-2-2-2,0 1 2,0 0 0,-5-2 2,0 0-2,-7 1 0,0-1 0,-3 1 0,-4-3 0,-2 0 0,-4 1 2,-2-2-1,-4 0-1,0-1-3,-3-1 3,1-1 0,1 0 0,-2-3 3,5 3-3,-2 0-1,0-1-1,0 1 4,-4-3-4,0 1 2,-1-1 0,1 1 2,-1-1-2,2 1-2,-2 1 2,2-2 0,0 1 0,-2 1 2,0-1-2,1 1 0,-1-1 0,0 4 0,2-1 0,-4 3 0,0-2 0,3 3 1,-1-2-1,-1 0-1,1 0 1,-2 2-2,-3-1 4,1 2-2,-3 0 0,0 0-2,-5 0 2,1-3 0,-1 2 0,-3-1 0,-1-1 0,-3-1 2,-1-1-4,-3 1 2,0-2 0,-3 0-2,-2 2 1,-2 1-6,1-2 4,-2 4-4,0-2 7,0 1 0,0 2-7,0 2 7,0 3 0,0-1 4,0 1-4,0 1-9,0 1-14,0-2-67,-3-1 3,0-1 17</inkml:trace>
  <inkml:trace contextRef="#ctx0" brushRef="#br0" timeOffset="256523.5005">5354 2812 24,'0'0'45,"0"0"-23,0 0 26,0 0 4,0 0-4,0 0 0,0-15-11,0 15-10,0 0-9,0 0-15,0 0-3,0 0-8,0 0 4,-3 0 4,0 0 0,0 0 2,-4 0 1,2 0-3,-1 0-5,-1 0 4,-3 0-1,2 0 0,-4 0-13,2 3 9,-1 2-4,-1 0 1,2 2 5,-1 2-2,-1 0-18,-4 0 22,2 3-3,-3 0 5,0 3 0,-1 0 3,-1 2 14,1 1-6,2-2 8,-1 4-1,1-1-8,1 3 0,-3-1-3,6 1-6,-3 2 1,3 2 0,-1 1-2,2 4 0,-1 4 0,1 1 1,0 0 0,2-1-1,0-2 0,3-2 0,-1 4 3,-4 0-3,-4 1 0,2 0 0,-2 2 0,9-2 0,-3 3-3,-7 6 3,-4 2 0,-4-4 2,2-2 3,8-7-3,3-2-2,2 3-3,-6 7 3,0 3 0,-6 5 24,3-2-14,2-3-9,2 2 1,1 0 3,4 2-3,-5 4 0,1 1-2,1 0 1,0 2 0,5-3-1,1 0-2,1-3 0,-1 2 2,-4-1 3,5 1-3,-1 1 5,2-3-5,-1-2-2,4 0 2,-2-3-3,3 0 2,-1-2 2,-1 0-2,-1-2 2,0 1 0,0 0-1,3 0 2,0-1-5,0 0 2,0-2 0,0-1 0,3-1-5,3 2 5,3 1 2,-3-1 0,0 0 0,0-3-2,4-2-5,-2 2 6,1-2 1,1 0 3,0 1-2,1-2-1,-2 3-1,1 0 0,1-1 0,-2-2-2,1-2 1,4 0 0,-3-4 1,0 0 0,1 0 0,1-3-2,1 0 1,-1-1 1,2-2 0,1 1 0,-2 1 0,1-1-1,-3 3 1,0-1 5,1 0-5,-4 1 1,0 3 1,1-2 1,-2 2-2,1-3 0,-1-1-2,2 2 2,-1-3-2,-3 2 2,4-1-1,1 0 0,-2 5 0,1-1 1,-4 2-1,3 1-3,-1 0 3,0 0 1,0-2 0,1 2-1,-3-2 0,4 0 1,-1-2 0,-1 1-1,1-2 0,-2 2 2,-4 0-1,3 1-2,0 2 1,-1 0-4,0 0 4,-2-1 0,-1 0 0,-2 2-1,0-3 1,0-2 1,1-2 0,-1 1 0,3-3 1,-3 0-2,2 0-2,-1-1 2,1 0 0,-2-1 0,0-2 0,0 1 0,0 1 2,0-1-2,0 1 0,0-2 0,0-1 2,1 1-4,-1-2 2,0 1 0,2-1 2,-2-1-2,0 2-1,0-1 1,0 3 0,0-2 0,0 0-3,0 0 2,0 2 2,0-1-1,0 1 3,0-1-6,3 2 2,0 2 1,-3-1 3,3-1-3,-3 2 0,0 1 1,3-1-1,-3 2-1,4-2 1,2 0-2,0 1 5,-1-1-6,1 2 3,-2-1-1,3 0 2,-2 1 1,-2 1-1,3 0-1,-1 2 0,-1 0 0,3-2 0,-2 2 2,1-3-2,0-1-1,0-2-1,4 0 2,-2 1 0,-1-2 0,-2-2-2,2 1 2,-1-1 2,0 0-2,0 0 0,4-1 0,-4 2-3,0-2 3,2 0 0,-2 0 0,1-2 0,2 2-2,-1 0 2,-1-1-4,2 0 9,-3-2-5,0 1 1,2-1-1,-1 0-5,0-1 5,1-1 2,-1 1-2,2-1-5,2 3 5,1 0 0,1 0-1,-1 1 0,6 1 1,-2 1-3,4 2 3,2 2 0,4 2 0,2-3 0,6-1-1,3 1 1,-1-2 0,0 1-1,3-1 0,1-1 1,2 1 3,3-1-3,2 1 0,4-2 1,1 0-1,5 0-2,0-1 2,4-2 0,0-2 1,3 1-3,2-2 2,0 0 0,1-1 0,-2 1 1,4-2 3,-2 1-4,5-1 0,4 1-5,-3-1 5,1 0 1,-5-5 4,4 1-5,3-2 0,-1-3-1,4-1-1,-3 0 4,0 0-4,-3 0 5,-3 0-4,-2 0 1,-3 0-6,-5 0 6,0-3 4,-2 1-4,1-1 0,1-1 2,0 0-4,-1-1 2,1-3-3,1 0 2,5-3-3,1-1 4,4 1 0,0 1 1,-4 2 2,-3 1-3,-3 0-3,-4 3 2,-1 1 1,-6 2 0,4-1 1,-5 2-1,-3 0 0,3 0 0,1 0 4,6 0-4,7-1 0,5-4 0,1 0 0,0 0 0,1-3-1,4-1 2,1 2-1,2-1 0,1 0-5,1 2 4,-3 0 2,0 2-2,-1 1 2,-2-1-3,-1 0 4,-2-1-5,2 3 6,5-3-11,5-1 3,2-2 3,1 1-4,3-2 3,3 2 6,-2-1-6,-2 2-1,-5 2 4,-3-1 3,-4 1-3,-3-3-2,-4 3 2,-3 1 0,3-1 0,-1-1 1,6 0-1,1-2 2,2-2-4,-4 0 4,3-1-6,-1 2 7,2-1-6,0 1 5,-2 1-2,-7 0 0,-3 3 2,-3 0-4,-4 2 2,-1 1 0,-2-1 1,-3 2-1,6-1 1,-4-3-2,5 3 4,2-1-6,3 1 4,-1-1-4,1 1 6,0 0-3,-1-2 0,3 0-1,2 1 0,0 0 1,3 2 0,0 0 1,-3 0 2,2 0-3,7 0 0,0 0-3,1 0 3,1 0-2,4 0 5,3 0-6,5 0 3,-1 0-5,-2 0 10,-2 0-9,-2 0 10,2 0-6,-1 0 0,1 4 3,-3 0-9,-1 0 8,-1 2-2,2-1 1,-3 0-1,5-2-1,2 1 1,-2-1 1,1-1-1,-3-1 1,0 1 1,-1-2-2,2 0-4,4 1 4,-3 1-2,0 2 5,0 0-3,-1 3 0,-3-1 0,-2 0 0,-3 0 0,1 1 0,0-1-1,-2 2 2,0-2-1,-5-2 0,0 2 1,5-2-2,2-1 2,5 0-1,-1-1 0,4 3 0,-2 0 0,-1 1-1,-3-1 1,-3 1 3,0 2-3,-2-2 0,3 0 0,1-1 0,2-2 0,1-2 1,-1 1-1,1-2 0,1 0-1,2 0-2,-1 0 2,-3 0 1,0 0 1,-2 2 0,0 1-1,1-1-1,-2 0 1,0 1 0,3-2-1,-1 2 1,1-1-1,-2-1 3,2-1 1,3 0-3,1 0-3,1 0-4,1 0 12,-2 0-5,-4 2 2,-3-2-1,-2 1-1,-2 2 0,-2-1 0,3 3 2,3-3-2,3 0 1,5-1-5,-7-1 11,1 0-13,-3 0 12,-2 0-12,1 0 5,-4 0 1,-5 0 3,-3 0-1,-5 0-2,-2 0 0,-1 2 0,-2-1-5,0-1 5,-1 0 0,-2 0 0,2 0 0,-2 0-3,4 0 0,-1-4 2,3-2-4,-3-3-8,-1 0-14,-4-2 22,-5 1-11,-1-2 6,2-2 3,-3-1 2,2 2 1,1-1 2,-1 0-1,1 3 2,3-5-3,-1 1 3,1 0-9,-2-3-4,-3 2 14,-5-6 2,-1 1-2,-3-3-5,0 0 5,-2-3 1,-1-2-1,-3 1 0,-7-2 0,-2 3 1,-5 1 6,-1 2-3,0 0 28,-2 0-25,3 0-7,-2-3 0,7-2-5,4-4-14,1 1-28,0 2-56,-5 5 56</inkml:trace>
  <inkml:trace contextRef="#ctx0" brushRef="#br0" timeOffset="286845.4127">8261 1569 26,'0'0'37,"0"0"-37,0 0 11,0 0 25,0 0 17,0 0-18,0 0-20,0 0 4,0 0 4,0 1-12,0 2-10,0 2 5,0 3-6,0-3 7,0 3-7,0 1 2,0-3-1,0 2-1,0 0 2,1-1 1,1 2-2,1-2-1,1 1 3,-1 1-3,-2 0 2,2 0-4,0 0-1,3 1 3,0 0 0,3-2-3,-3 0 2,0 0-1,0-1 4,0 1 2,1-1-1,-2 0-3,1 0 3,-3 0 0,2 1-3,1-2 1,2 0 0,-2 1-1,2-2 0,-2 1 0,1 0 0,1 0 0,-2 0 0,0 0 0,1 0 1,2 0-1,0 0 0,3 0-5,3 0 2,-2 0-13,1 2 16,-2 2 0,2 1 0,0 0 2,1 2-2,-3-1 0,0 1 1,1 1-1,-1-4 0,3 1 0,-3-2 0,2 0 1,-1 0-1,-1-4-7,1-1 7,-4 2 1,0 0-1,3 0-4,-6-2 2,3 1 2,-3 0 2,1-2 0,-2 0-1,-2 0-1,1-1 0,1 3 0,1 1-1,9 0-1,-3 0 0,1 1-6,-1-3 8,2 2 1,2-2 0,-1 3-1,6-2 4,1 1-4,2 2 0,0-4-1,1 2-5,-1-1 6,0 0 0,-6-1 3,1 0-4,-1 1 1,-6 0 0,3-1 1,1-1 0,-2 0 1,4-2-2,-5-1 0,-1 2 0,-6 0 1,3-2-1,0 1 0,-3 2-6,-2-3 6,-1 2-1,-1-2-1,1 0 2,0 0 0,0 0 0,-3 0 0,3 1-2,-3 1 2,4-2 0,-1 2 0,2-2-1,5 2 1,8-1 0,6 1-5,3 0-1,11-2 6,-3 1 1,-1 1-1,-4 1 3,0 0-6,0 1 7,1 2-5,3 0 1,2-1 0,2 0 0,-4-1 0,3 1 0,-7-1-1,-2 0 1,-1 1 1,-4 0-1,-1 0 1,-4 0-1,-2-1 1,-2 0-1,-4-1 1,-7-2-1,-3 1-2,3-2 2,-3 0 1,0 1-1,0-1 0,0 0 1,0 0-1,0 0 1,5 0-1,-2 0-1,0 0 0,4 0 1,-1 0 2,1 0 0,1 1-2,-2-1 0,4 2 1,-1-2-1,3 1 0,3-1-4,9 2 4,0-1 4,4 1-4,4 1 1,3-1-1,4-1 1,4 2-7,2 0 13,-2 0-3,-1-2-2,0 4 2,-5-2-4,-1 2-1,-2 0 1,2 0 6,0 0-6,-2 1 1,-3-2-4,-4-1 6,-1 0-7,-5 0 7,-2 0-5,-4 2 4,-3-3-1,-6 2 0,0-3 0,-5 1-2,2-1 1,0 1 0,-1-1 0,1 1 2,-3-2-2,4 1-1,-4-1 1,3 2 0,-1-1 3,4 2-3,0-1 0,4 1 0,5-2-2,7 3 2,1-3 0,8 0-1,1 2 4,-4 2-2,5-2-1,0 2 0,2-1 0,1 2 0,4 2 1,-1-1 1,3 0-2,-3 4 2,-2-2-2,-1 2-3,-3-1 3,0 1 1,-2-1-1,0 1 0,-1 0 0,0-3 3,-2 2-2,-1-2-1,-5 1 0,-1-1-2,-1 1 0,-1-1 2,2-1 2,-2 1-2,4-1 0,-1-1 1,-1 0-1,-2 0 0,1 0-1,-4 0 1,2 0-2,-3 0 1,1 0 1,-1 2 0,3-1 0,0-1 0,3 2-1,0-1 1,0 0 0,1 1 1,0 2-2,1-2-1,-1 2-3,2 0 4,0 1-2,4-1 3,2-1 0,0 1-2,0 1 2,0 1-4,-2 0 2,-1 0 1,-2 2-5,2-1-2,-3 0 5,4-2 0,-2 2 3,-2 0-2,0-1 2,-2 0 0,2 0 2,-3 0-4,3 1 2,-1-2 0,1 1-1,-1 1 1,1-2 0,-2 2 1,-1 0-1,1 0 0,2 1 0,0 0-1,1-1 1,-1 1-1,0 0 1,0 0-1,0 1 1,-1 2-1,0-2 2,2 2-2,1-4 1,2 0-10,0 1-2,2 0 5,0 1-5,-2-2 5,-2 1 1,-1-1 5,-1 1-3,0 0 0,-3-1 4,0-1 0,1 2-4,2-2 4,1 0 0,-1 0 2,3-2-5,-2 2 4,2 1-2,-2-2 1,-2 3-1,1 0 1,-2-1 1,0 2 0,0 0-2,0 1 2,2 0-2,-2 0 1,-1-1 0,1 1 1,-1-1-1,-3 0 0,3-1 0,-3 0 2,1 2-4,1-2 4,-4 0-4,2 1 2,4-1 0,-2-1 0,1 0-4,1 1 4,-2 0 4,0-2-4,3 0 2,-4 0-4,2 0 1,0-2 1,-3 2 1,0-1-1,1 1 0,2-1 0,1-1 0,2 1-1,-1-1 0,1-1-1,-1 0 2,1 0 0,-1-2 0,1 3 2,1-1-2,0-1 1,0-1-4,0 0 6,3 0-3,-1 0 0,0-3-4,1 1 3,-1 0 1,-1-3 5,1 3-5,-1-2 0,1 0 0,1 0-1,0 0 2,4-1-2,-2-1 5,2 0-8,1 1 5,3 1-1,0-2 1,1-1 1,0 2-2,2-2 0,1 0 2,-2 0-8,-1 0 12,-3 2-6,-1-1 4,0-1 2,-3 0-6,-3 2 4,-5-2-4,-4 0 1,-3 0 0,-8 0-1,-1 0 0,2 0 0,-4 0 0,1 0 1,-1-3 8,-1 1 3,0 0 2,-1 1 13,-2 1-18,3-2-7,-2 2 2,1 0-4,3 0-6,0 0 6,4-1 0,3 1-3,4-2 8,8 2-5,4 0 1,11 0-1,5 0 3,2 0-6,0 0-2,0 0 4,-1 0 1,4 2 3,-1 2-3,6 1 0,1-3 0,2 2 1,-1-2-1,-5 2 0,1 1-4,-4 1 8,-6 1-8,-2 1 8,-4-1-4,-3 1 2,-3 0-3,-2 0 3,-3 2-3,1-3 2,-4-1-2,-1-1 1,1-1 0,-4-1-2,-6 0 3,-4-2-2,-5-1 2,-2 0-1,2 0 0,-3 0-4,1 0 4,2 0 2,2 0-2,1 0 0,0 0 0,4 0 0,-2 0-3,4 0 3,3 0 1,1 0 2,7 0-4,2 3 1,5 1-2,1 0 2,3 0 0,5 1-1,0 0 1,0-1 1,-2 2-1,-1 0 0,0-1-2,1-1 4,6 1-2,-1-1 0,4 1-2,1-2 2,-1 0 0,-1 0-1,1 0 0,-4 1 1,-4 3 1,2-2-1,-2 3 3,-1 0-1,2 0-2,4 3 0,-1-1-2,0 0 1,-1 0 2,-5 1-2,-4-1 5,-2 1-9,-4-2 9,0 1-4,-1-1 0,2 0 0,1 0-3,1 0 1,-1 0 2,2-1 0,-3-2 2,-1 1-1,-3-2 1,1 1-2,-2 0 1,0-1 0,-2 1-1,1-2 1,-2-1-3,1 0 2,-1 0 0,-1 2 2,0-2-1,-2-1-2,-4 1 2,-3-1-3,-3-2 1,0 0 0,-5 0 1,1 0-2,0 0 1,1 1 0,0-1 2,0 2-1,0-2 0,0 2 0,0-2 0,0 1 3,1-1-3,-1 2 0,1-1 0,4 2 0,5 1 0,2 1 0,4 1 1,4 2 0,2-1 0,2 5 0,3 1-1,1-2 0,2 3 4,0 3-4,2 1 0,-1 1-5,0 2 5,-3 0 6,-4 0-6,2 2-6,-3-1 5,-2 0 0,0-1 1,-4 0-1,-1-2 2,0 0-4,-4-1 3,0-2-3,-6 0 3,0-2 0,1 0 0,-2-1 2,1-2 1,-3-1-3,3 1 0,-5-4-2,1 1 2,-1-1-2,-1-2-3,0 1 5,-1-3-9,-2 1 9,1 1 2,-1 0 1,2-1-5,-1-1 4,-1 3 0,3-1-2,0 2 0,0 0 2,2 1-2,-1 1-1,2 0 0,2 1 2,2 3 4,0 0-4,4 0 0,1 1-1,1 3 13,2 1-12,3 0 2,-1 2-2,2-1 0,0 2 0,3-1 1,2 1-1,-1 1 1,1-1-2,1 0 0,2 1 0,-2 0 4,0 2-7,2-1 3,-1 2 0,3 1 4,-2-2-4,2 0-1,-1-1 1,0-2 1,1 2-1,-1-2 1,0 1-1,1-2 0,-3 1 0,1-2 0,0 1 0,0-2 4,-2 2-4,1-1 1,-3 1-2,-3-1 1,1 1 0,-2-1 2,0-1-2,0 1 0,1-1 1,1 0-1,0 0 0,-3-2-1,1 2 1,1-1-2,-2-1 2,1 1 0,3-2 0,1 2 0,0-2 0,3-1-3,-2 3 0,1-2 3,2 1-1,0-2 1,0 0 0,-2 1-3,-1-1 1,1 0 1,2 0-7,0-2 1,0 0-5,-1-1 8,0-1 1,1 1 2,1-1-5,2 2 3,1-1 0,2-1-4,-2 1 6,1 1-4,-1 0 4,3 0-1,-3 1 0,2 1 2,0 1 0,0-1 0,1 1-7,0-2 7,2 0 5,-1 0 0,-1-1-3,0 2-2,-3-3-5,1 2 5,-2-1-2,1 0 4,3-1-2,5 0 0,0 1-3,3 2 3,-2-2 1,-3 0 5,-2 0-10,-6 0 7,1 2-3,0-1 0,1-1-1,-1 0-1,3 0 2,0 0 4,0-3-3,-4 2-2,0 0 1,-1-3 0,0 5-1,-1-5 3,0 5-4,0-3 3,-2-1-1,2 0 0,-3-1 0,-2-2 0,0 1 1,-3 1 0,-2-2-1,-1 1 0,-5 0 0,-2-3 0,0 0 0,-6-1-1,0-1 0,-3 1 1,-1-3-2,-2 2 2,0-2-2,0 0 4,0 0-1,0 0 2,0 0-3,0 0 8,0 0 1,0 0 2,0 0-11,0 0 0,0 0 0,0 0 7,0 0-6,0 0 12,0 0-2,0 0 3,0 0-3,0 0-2,0 0-9,0 0 1,0 0 1,0 0-2,0 0-3,0 0 2,0 0-6,0 0 6,0 0 1,0 0 0,0 0 0,0 0 0,0 0 0,0 0 1,0 0-2,0 0-4,1 0-2,2 0-9,0 0 15,0 1 1,0 1 0,-2-2-3,1 1 3,-2 0 0,1-1 0,1 0 0,1 2-2,-2-2 4,-1 0-2,2 1 0,-1-1 1,1 0-2,-1 0 1,1 0 0,2 2-2,4-2 4,-1 1-5,2-1 4,3 4-2,0-3 1,4 2 0,1 0 0,-1 0 0,-1 1 4,1 1-2,1 0-2,5-1 1,7 0-1,2 3 0,3-1 2,-1-2 0,0 2-2,0 2 1,0-1-1,0 1 0,1 1-1,-1 0 1,-2 1 0,1 1 2,-4-2-2,2-2-7,1 1 7,0-1 0,1 3 1,3-3-1,1 4 2,-2-4-2,2 2 1,-1-1-1,-3-1 1,0 2 0,-1 0 0,-1-1-2,0-1 2,0 1-3,-1 0 2,1-1 0,2 1 4,-1-1-4,-1-1 0,0 2 0,-4-4 0,-2 2-3,-4 0 7,-3-1-4,-6-1 0,-1-1-7,-5 0 7,-2-3-2,-3 0 0,0 0-3,0 0 5,0 0 1,0 0 2,1 0-1,2 0-2,2 0-2,1 0 2,-2 0-1,4 0 1,-2 0 0,0 0 0,-2 0-2,-1 0 2,-1 0 0,2 0 2,-3 0-2,2 0-2,0 0 1,0 0 1,0 0 0,1 0 0,-1-2 0,3 1 0,4 1-1,3 0 1,10 0-1,8 0-1,9 0 0,3 0 0,5 6-3,0 2 4,-3-4-1,1 2-2,-3 2 2,3-2 2,1 1 1,5-1-1,-1 0-4,3 2 3,-1-3 1,-1 0 0,1 1 3,0 1-3,1-2 1,1 1 5,1 1-5,0-3-1,2 2 0,0 0 0,4 2 6,2-1-5,3 1 0,2-1-1,-1 0 3,-2 0-3,-2-1 9,2 1-4,2-1 4,7 0-5,0 0 4,3 2-14,2-1 16,3 1-10,-1-1 4,-3 1 0,-1 1-2,-6-2-2,-2 1 0,4 1-1,-2-2 2,-3 1-2,-2-1 2,-3 3 1,0-2 5,0 2-14,3-1 7,0-2 0,-2 2 0,-4-2 3,-5-2-3,-2 1 0,-1-3-2,0 2-1,1-1 3,-2 0 12,-4-3-12,-1-1 0,-2 0-3,-4 0 6,-1 0 6,-1-5-1,-4-1 10,1 0-14,1 0 0,-4-1-4,0-1 0,-3 1 1,-3-2-1,-2 0 6,1-2-1,-1-1 3,5-1-8,3-1 0,1-1 0,3-2 2,2 2-2,-2-4 0,1 1 0,-3-2 2,1-1-2,0 1 0,-2-1 0,-1 0 1,0-3-1,-2 2 0,0-2-3,1-1 3,-4 1 2,0 1-2,1-2 1,-3 1 0,-3 0 9,0-1 3,-3-1-11,0-1 6,-2 2-3,0-2-4,1 2 7,0 0 2,4-3-8,-1 0-1,2-1-1,1 1 0,-3-3 3,1 2-3,1-3 0,-2 3 6,1-1-5,-1 5 18,-1 0-10,3 3 5,-5-2-9,2 3-2,1-2-3,-3 1 0,0-1 0,1-3 3,-1 1-3,-2-3 2,-1 3-2,0-2 0,-4 3 1,3-2 2,-3 2 0,-2-1 0,3-1-3,-2 1-2,1-1 2,3 0 7,-1-2-5,0-1-4,-2 1 4,4-3-2,-2 0 0,2-1 0,-1-1-2,0 0 2,-1-1 0,-1 0-2,-1 1 4,0 0-2,0 0 3,-2-2-3,1-1 0,1-2-4,-2-1 4,2-3 0,-1 0 5,-1 0-7,2 1 8,-2 2-6,1 5 0,2 0 0,-2 0 1,1 1-1,0-3 0,-3 0 0,-2-1 0,2 3 3,-2-1-3,-1-1-2,0 2-3,-2-4-2,0 0 5,-1 2-1,0 1 3,3 2 10,-2 3-10,2-2 2,-1 1 1,0-1-3,0 0 1,0 1-1,-2 0 0,0-1 2,0 1-2,-2-3-1,-1-2 0,0 0-4,0-3 5,0-2-1,0-1 0,0-1 1,0 3 0,-1 6 0,-1 2 4,2 2-2,0 1-1,0 2-1,0 0 0,0 0 0,0-2 1,0 2-1,0 0 3,0 0 0,0-1-3,0-1 1,2 1-2,-1 0 2,1 1 2,-1 2 2,-1-3-3,0 1-2,0 0 0,2-1 0,-2-1 0,0-1 2,0 0-1,0-1-1,0-3 0,0 1-3,-2-2 2,-4 4 0,0-2 1,-2-2-1,-2 2 1,3-2-2,-1 1 2,2-3 0,-1 0 2,-1-2-2,1-1 1,-2 3-2,-3-1 1,0 2 0,-1 2 0,1 1-5,0-1 4,-3 1-1,3 0 1,-3 0-1,0-2 2,0 4 0,2-1 0,-2 2 2,3 0-2,0 1 1,0 1 0,2-1-1,0 2-1,-1 0 1,0-2 0,2 1 1,-4-1-1,2-1 0,-2 1-1,1-1 1,1 3-1,-2-1 1,3 0 0,-1 5 2,-1-3-2,3 0 1,-1 1 0,-2 0-1,-2-3-3,0 1 3,0-2 0,-2 0-1,-1-2 1,-2-2-2,2 0 2,-2 1 0,2 1-1,0 1 1,-1 1 1,1 2-1,0 2 0,0-1-2,-2 2 2,1 1 0,0-1 2,-1 2-2,-3-3 0,2 3-3,-2 1 3,2 0-2,2 0 2,0 1 2,3 1-2,-1 0 0,4 1 5,-3 2-5,3-1-4,0-1 4,-3 0 0,2 0 1,-2 2-1,0-2-2,-1 1 2,-2 2 1,-3-2-1,-4 0 0,1 3-3,-3-1 3,1 1-6,-1 0-8,1 3 10,0-2 2,1 1 0,0 0 0,1 3 0,-2-1 2,3 1-3,0-2 0,4 2 3,-2 2 0,2-4 0,-1 2 1,-1 0-1,-1-1 0,1 1 0,-1-1 0,-2 2 0,2-2 0,0 2 0,2 0 1,0 0-1,1 1 0,-1 1 0,1 0 0,0-2 0,-1 2 0,1-1 0,-1 1 0,-2 1-2,4-1 2,-1 3 0,1-1-3,-2 0 3,4 1 0,1 1-1,2-1 2,2 1-1,2 1 0,5 1-2,-3 0-1,2 0-16,-1 0-51,3 0-53,3 0-59</inkml:trace>
  <inkml:trace contextRef="#ctx0" brushRef="#br0" timeOffset="292177.9571">8189 1578 24,'0'0'117,"0"0"-108,0 0 8,0 0 26,0 0-3,0 0-16,0 0 6,3-13-13,-2 11-13,2 1-3,0-3 3,2 1-1,-1 2-6,5-2 1,0-2 2,4 1 0,4-2-1,4-2-2,0 1 0,1-1 3,-1 2-3,0 0 0,-3 0-1,1 0 1,1 0 2,2 0-1,3 0 1,5 0-3,0 0 4,0 1-2,0 0 2,1-2 2,0 0-2,1 1-4,-3 0 4,3 1 0,1-1 4,-2 2-4,2-1 0,-2 2 0,-4 0 1,4 0-1,-1 2 0,0-1 0,1 1 0,1-1 0,-1 1-1,6-2 1,1 0 0,5 0 0,2-2 0,2 1 1,1 1-3,1 1 4,-2 0-2,0 1 0,1 0-3,1-1 3,3 1 2,1 1-2,2-2 1,-1 1-3,-2 1 3,-3-2-1,-3 2 0,-4-1 0,-1 1 0,-1 0 0,-6 0 0,5 0 1,0 0-1,5 0 0,1 0 0,4 0 0,2 0 0,0 0 0,1 0-1,3 0 1,1 0 0,0 0 1,-1 0-1,-1 0-3,-6 0 3,6 0-2,1 0 2,6 0 4,3 0-4,2 0-1,-2 0 0,0 0 1,-3 0 0,-1 0-2,0 0 6,-1 0-4,1 0 0,-2 0 0,-1 0 1,-2 0-1,-3 0-1,3 0 1,2 1-5,1 1 5,2-1 0,1-1-1,-3 0 1,5 0-1,1 0 1,-1 0 0,-1 0 0,-2 0-1,-3 0-2,-3 0 3,-1 0-1,1 0-1,-5 0 4,3-1-3,-1-2 1,-3 0 0,-1 1-2,0 0 2,-1-1 0,2 2 0,4 0 0,2-2-2,2 1 2,-2-1-2,-2 0 1,-1 0 2,-3 0-2,-1 0 2,3 2-1,1-1 1,-1 2-1,1-1 0,1-2-1,2 3 2,-1-2-2,1 0 2,2 1-1,0-2 1,2 0-2,0 0 1,1 0 0,-4 0-1,0 2 2,0-3-2,0 1 0,2 0 1,-3 2 1,1-2-1,-1 0 0,-2 0 0,2 1-1,7-1 2,3 0-1,5 0 1,-4-1-1,1 1 0,-3-2 0,-5 2-2,-2 2 4,-3-1-3,1 2 2,1 0-1,0 0 0,3 0 1,5-1-1,2 1-3,4 0 3,1-2 2,-2 2-1,-2 0-2,-2 0 1,2 0 0,3 0 0,3 0 0,0 0-1,3 0 1,1 0 0,0 0 0,3 0 1,-2 0-1,-3 0 0,1 0 0,0 2-1,5 2 3,2 1-4,-1-2 4,-1 0-4,0 1 2,-2-1 0,4 0 1,-1 2-1,-2 1 0,-1-2 0,2 1-1,-1 0 3,-4-1-2,0 0 0,-3 1 0,2-2-1,0 2 1,1-2 0,-3-2 0,-4 2 0,-4-2 0,2 1 0,-2 1 0,5-2 1,-1 1-1,2 0 2,-1-1-2,-2 1 1,-1 1-1,-2-2-4,-1 2 4,-2 0 3,-1-2-3,-1 3 0,2-1-2,5-2 1,1 1 1,1-2 0,-3 1 0,-3-1 1,0 0-1,-1 0 0,1 0 0,3 0 2,-3 0-2,2 0 0,1 0 0,-1 0 1,0 0-1,-3 0 1,0 0-1,-3 0 0,-2 0-5,-1 0 5,-1 0 0,2 0 0,3 0 0,0 0 1,-1 0-1,0 0 0,-1-1-1,0 1 1,0-2 3,2 2-3,3 0 0,0 0-3,1 0 6,2 0-6,1 0 3,1 0 0,2 0 1,-3 0 2,-1 0-2,-1 0 0,3 0-1,0 0-3,5 0 3,0 0 2,1 0-2,-3 0-1,2-1-3,4 1 4,1 0 3,5 0-3,0 0 0,-2 0 0,-2 0 0,-4 0-2,-3 0 2,-5 0 0,-4 0-1,-2 0 4,0 0-3,2 0 0,0-2-4,-1 1 4,-2-1 2,-5 0-2,2-1 0,-1 2 0,0-2 0,0 0 0,0-1 3,1 0-6,-4 1 6,-4 2-4,2-1 2,-3 1-2,-1 0 3,-3-1 0,2 2-2,-3 0 0,1 0 0,-2 0-1,-3 0 1,-1 0 0,-2 0 0,2 0 0,-2 0 0,0 0-1,-1 0-1,1 0 2,-3 0-2,1-1 2,-3-1-1,-5 1 0,-1-3 1,-7 1-1,-6 0 1,-5 2 0,-2-2 2,0 2 1,1-2-3,0-2 3,-2 3-3,-1 2 1,-2-1 3,3 1 17,0-3-18,0 1-3,1-1-3,2 1 3,0-1 0,0 1 0,0 0 0,-3 1 0,0-2 0,3 1 0,4-1 0,3-1 0,4-1 0,0 0-2,7 1 2,5 0 0,9-1-1,8 0 1,0 1-10,0 1-8,-2-1 18,-2 1-1,2-2 1,4 1 0,7 1-1,7-2 1,2 2 0,1 0 0,2 0 1,2 0-2,1 0 2,2-1-6,1-1 9,-3 0-4,-1 2 0,1 1 0,0-1 2,-1 1-2,1 1-2,0-1 0,-3 2 2,0-2 0,0 2 1,0-1 1,-1 1-2,-6 0 0,-5 0 6,-5 0-5,-3 0-1,0 0 4,4 0-4,0 0 0,3 0 0,-1 0-1,-2 0 2,-2 0-2,-1-2 2,0 1-1,1-2 3,-1 1 1,2 2-4,4 0 2,2 0 0,6 0-4,4 0 1,-2 0-1,-2 0 4,0 0-2,-10 0 0,-3 0-2,-7 0 2,-2 0 1,-4 0 1,0 0-2,0 0-1,-2 0 1,0 0 0,-4 0 0,-4 0 0,-10 0 3,-4 0-1,-3-1 4,0-3 19,1 0-18,1 3-5,2-2-3,-1 3 2,4-2-1,2 2 1,2 0-1,-2 0 2,-2 0-1,-1 0-1,-3 0 0,-5 0-5,-2 0 5,-5 0-40,0 0-57</inkml:trace>
  <inkml:trace contextRef="#ctx0" brushRef="#br0" timeOffset="293121.9012">28594 1163 30,'0'0'31,"0"0"-3,0 0 3,0 0-16,88 7-1,-64-4-1,0 0-2,-3 0-5,-8-3 4,-4 2 9,-3-2 2,-2 0-9,-1 0-5,-3 0-6,0 0-1,0 0 0,0 3-21,0-1-119</inkml:trace>
  <inkml:trace contextRef="#ctx0" brushRef="#br0" timeOffset="306513.7425">18865 9712 4,'0'0'46,"0"0"-20,0 0 12,0 0 8,0 0-3,0 0 1,0 0-12,6-14 0,-6 13 1,0 1 2,0 0-6,0 0-1,0 0-17,0 0-5,0 0-6,0 0-12,0 3-10,0 12 9,0 7 5,0 9 8,0 6 16,0 5-15,0 8 5,0 1 21,-3 5-1,-7 1-11,1 0 16,-2 2-19,3-2-3,5 2-2,1 1 3,2 0-5,0-3-1,0-5-2,0-7 3,0-5-5,0 1 0,0-3 2,2-2 8,-1-4-9,-1-4-1,0-1 0,0-6 0,0-5-13,0-8-91,0-6 10,0-2-141</inkml:trace>
  <inkml:trace contextRef="#ctx0" brushRef="#br0" timeOffset="307617.6725">18597 10761 49,'0'0'32,"0"0"18,0 0-2,0 0-23,0 0-25,0 0 3,4 14-3,1 8 38,1 10-12,2 3-5,3-1 5,0 0-7,2 1-7,2-5-8,3-3-1,0-1 10,1-7 1,0-2 4,-5-5-17,-2-6 12,-4-2-4,-4-4-7,2 0 22,0 0 60,8-14-33,3-9-41,5-8-8,4-6-2,5-6-2,6-3-12,7-1-26,5 0-26,-2 6-46,-8 8-66</inkml:trace>
  <inkml:trace contextRef="#ctx0" brushRef="#br0" timeOffset="310740.8894">29491 6548 87,'0'0'52,"0"0"-13,0 0 16,0 0-8,0 0-25,0 0 0,0 0 0,92-12-8,-72 12 0,-1 0 2,2 0-3,0 3-6,4 5 4,5 0-9,4 6-2,7 1 1,-1 0 2,0 2-2,-2-2-1,-5 3 0,-2-2 0,-1 5 2,1 0-2,3 2 0,5 3 2,3-1-2,4 1 0,2 3 1,4-1-1,-3-1 0,0 3 0,-7-1 0,-3 1 0,-3 3 0,1 3-3,5 3 3,4 3 2,4 2 0,3 2-2,1-2 0,-1 2 2,-3 0-1,-1 4 1,-1 1-4,-4 1-2,1 0 4,-2 2 0,-4 2 2,-4 0 2,-4 4-3,-3 5 1,-4 2-1,-4 3-2,-7-4-4,-6 2 5,-7-2 0,0 3 4,0 0 2,-3 3-1,-7-1-5,-5-2 1,-2-2 9,-5-5-4,-5-2-5,-5 1 12,-6-2-10,-6-3 18,-3 1-9,-3 0-10,-5 0 11,-5 3-9,-10-2-4,-8-4 2,-12-6 3,-4-3-2,-10-5-6,-11-3 6,-14-4 2,-14-1-2,-9-5-3,-1-3 3,-3-3-3,6-4 0,4-3 4,1-1-2,6-4-4,-4-3 1,1-2 1,-2-1 4,-4 0 4,-4-3-8,1 0 3,-7 0-3,0 0 0,-5 0 0,-5 0-7,2 0 9,-4 0-2,6-2 1,6 2 3,2 0-4,9 0 0,5 0 0,-1 0-1,10 0 1,9 0 0,11 0-1,10 4 1,12-3-1,12 1-8,16-1-7,20 1 1,16 1-18,15-2 10,9 1 12,3 2-61,0-1-59,0 0 43,0 2 57,6-5-40</inkml:trace>
  <inkml:trace contextRef="#ctx0" brushRef="#br0" timeOffset="311790.2768">25610 9629 75,'0'0'68,"0"0"-5,0 0 0,0 0-27,0 0-5,0 0-11,-31-3 7,24 2-1,1 1 7,-1 0-16,-2 0-13,-2 0-4,-3 0-2,-5 1 0,-5 11-2,-9 2 2,-4 3 2,-8 1 0,-7 0 1,0 3 0,-2-2-1,-3 2 5,0 0-5,1 0 0,4 0 0,4 0 0,3 2-4,-3 1 4,-8 6 0,-7 3 0,-4 0 2,-1 3 0,0 2-2,-2 1 7,0 4 2,4-1-7,11-5 2,12-2 1,17-8-5,10-6-1,7-6-15,6-3-27,1-3 20,2-2-10,0-3-24,0-3-15,0-1-89</inkml:trace>
  <inkml:trace contextRef="#ctx0" brushRef="#br0" timeOffset="312334.2426">24274 9936 194,'0'0'113,"0"0"-113,0 0-5,0 0 5,0 0 7,-45 92-5,28-59 5,2 0 7,-2 2-9,1 1 3,0 0 2,3-1 7,2-1-2,5-2-5,3-3-6,3-4 1,0-6-5,0-2 0,0-7-3,12-3 2,6-6 1,12-1 20,15-3 23,20-16-23,18-7-16,12-1-1,6 0-3,-4 1-3,-7 1-40,-15 4-24,-16 3-127</inkml:trace>
  <inkml:trace contextRef="#ctx0" brushRef="#br0" timeOffset="313858.2973">18043 11801 79,'0'0'49,"0"0"26,-100 71-23,59-28-2,-3 7 5,4 6 8,3 1-8,8-3-21,14-4-15,12-4-12,3-5-7,9-6-11,20-6 10,11-5 1,12-8 13,9-7 1,8-9-11,5 0 11,-3-3-8,-9-12-6,-10 0-37,-17 2-74,-12-3-65</inkml:trace>
  <inkml:trace contextRef="#ctx0" brushRef="#br0" timeOffset="314530.2537">18577 11788 154,'0'0'50,"0"0"-5,0 0 1,-85 9-23,60 18 12,-4 10 6,6 9 5,2 3-6,7 2-14,7-4-13,4-5-13,3-6-1,10-6 1,18-4 1,10-8 7,5-6 19,5-6 1,-3-6-16,1 0 0,-4-14-3,-2-10-2,-6-4-1,-4-5-3,-10-2 7,-9-1-9,-8 0-1,-3-2-3,0 1-16,-8 1-5,-4 4-5,-1 5-13,2 7-30,5 7-45,3 2-18</inkml:trace>
  <inkml:trace contextRef="#ctx0" brushRef="#br0" timeOffset="314946.2301">19028 11783 11,'0'0'177,"0"0"-66,0 0-26,0 0 19,0 0-37,0 0-59,3-9-8,-3 33-22,0 12 22,0 11 33,-2 3-6,1 1 6,1-3-25,0-5-5,0-4-2,0-4-2,3-3 0,1-5-9,-1-3-34,-1-4-43,-2-8-59,0-11-148</inkml:trace>
  <inkml:trace contextRef="#ctx0" brushRef="#br0" timeOffset="315354.2009">19043 11986 475,'0'0'3,"0"0"-3,0 0 0,0 0-2,82-43 4,-57 38 3,5 2-1,1 0-4,1 2 0,-1-1 1,-3-1 0,-8 0-1,1-5 0,-7-2 3,1-5-6,2-6 2,-5-5 0,0-1 1,-4 3 1,-5 5 2,-3 5 5,0 7 25,0 3 29,0 4 4,0 0-63,0 10-3,-3 18-8,-2 10 8,3 4 16,2-3-6,0 0-2,0-1-7,0-1 3,0 1-2,6-4-2,-2 1-1,3-4-36,3-6-41,2-7-78,0-14-114</inkml:trace>
  <inkml:trace contextRef="#ctx0" brushRef="#br0" timeOffset="315690.1805">19889 11798 293,'0'0'81,"0"0"-7,0 0-10,0 0 12,0 0-11,0 0-54,-2-10-11,0 37-27,-2 12 26,-3 6 2,1 0 10,1 0-9,4-4-2,1-3 0,0-5-5,0-4-1,0-4-10,0-4-31,0-8-36,0-8-64,4-5-135</inkml:trace>
  <inkml:trace contextRef="#ctx0" brushRef="#br0" timeOffset="315962.163">19948 11765 347,'0'0'24,"0"0"-21,0 0 1,83-75 1,-58 64 10,0 5 0,0 3-7,1 3-8,-5 0-2,1 2-9,-4 11-51,-9 4-74,-5-1-57</inkml:trace>
  <inkml:trace contextRef="#ctx0" brushRef="#br0" timeOffset="316242.1477">19926 11913 9,'0'0'170,"0"0"-130,0 0-39,0 0 5,0 0 32,0 0 18,60 12-11,-29-9-28,0 1-9,-4 2-6,-5 2-2,-7 5-32,-7 1-71,-8 2-94</inkml:trace>
  <inkml:trace contextRef="#ctx0" brushRef="#br0" timeOffset="316506.1335">19863 12179 230,'0'0'52,"0"0"-39,0 0 15,0 0 34,0 0 1,81 18-15,-44-16-20,5-2 2,1 0-26,-1 0 0,-5 0-4,-2 0-35,-5 0-64,-5 0-27,-9 0-82</inkml:trace>
  <inkml:trace contextRef="#ctx0" brushRef="#br0" timeOffset="316770.1166">20602 11756 243,'0'0'90,"0"0"-29,0 0-16,0 0-45,0 0-15,0 0 15,-19 87 28,11-38 19,2 0-19,1-1-9,2-3-10,2-6-9,1-1 6,0-3-6,0-5-1,0-3-3,0-6-31,0-6-36,0-8-30,7-7-97</inkml:trace>
  <inkml:trace contextRef="#ctx0" brushRef="#br0" timeOffset="317199.1318">20647 11850 160,'0'0'85,"0"0"-31,37-98-33,-16 72 22,3 3 15,2 5-34,3 5-2,2 2-13,2 7-4,0 4 5,-2 0-9,-3 8-1,-4 11-6,-7 0-1,-11 7 0,-6 4-15,-11 2 22,-22 1 25,-7-2-25,-4-5 12,3-5-12,5-3-1,8-6 1,9-3 1,7-3 1,7-1-2,5-4 2,0-1-2,0 1-8,3 6-1,12 0 9,10 7 15,5-1 10,3 4-13,0-1-9,-2 1 2,-1 1-1,-2 2-4,-2-1 0,-4 2-2,-4 0-3,-2-3-17,-2 1-37,1-6-1,0-4-53,4-6-79</inkml:trace>
  <inkml:trace contextRef="#ctx0" brushRef="#br0" timeOffset="317487.1156">21273 11732 370,'0'0'60,"0"0"-47,0 0-11,0 0-4,0 0-9,0 0-5,17 51 15,-9-14 1,-5 4 0,-3 0 33,0-2-31,0-1 13,0-4-8,0-2-3,0-4-4,0-5-3,0-7-30,0-5-54,0-8-85</inkml:trace>
  <inkml:trace contextRef="#ctx0" brushRef="#br0" timeOffset="317759.0984">21300 11634 437,'0'0'0,"0"0"-5,0 0-5,85-83 10,-56 74 0,-1 3 0,2 6 0,0 0 4,-4 0-4,0 3-2,-6 9 1,-3 2-12,-1 1-52,-5 2-26,-7-1-56</inkml:trace>
  <inkml:trace contextRef="#ctx0" brushRef="#br0" timeOffset="318031.0788">21285 11855 85,'0'0'21,"0"0"-17,0 0 94,0 0-8,0 0-42,100 2-19,-70-2-17,0 0-4,0 4-3,-3 1-5,-4 2-8,0 4-19,-7-1-68,-8 4-80</inkml:trace>
  <inkml:trace contextRef="#ctx0" brushRef="#br0" timeOffset="318294.2995">21270 12150 73,'0'0'61,"0"0"-10,0 0 18,84 20-8,-53-17-30,5-1-15,-2-1-7,0-1-5,-1 2-4,0-2 0,-3 0-60,-6 0-131</inkml:trace>
  <inkml:trace contextRef="#ctx0" brushRef="#br0" timeOffset="319278.243">22055 11668 173,'0'0'79,"0"0"-33,0 0 5,0 0 23,0 0-4,0 0-24,5-28-46,-5 32-26,0 17 18,-7 11 8,1 6 23,-1 3-2,0 1 4,-1-2-11,4 1-1,-1-4-5,2 1-4,2-2-1,1-2-3,0-6 2,0-4-2,0-6 0,0-4-4,0-5-6,0-5-27,0-2-6,0-2 31,0 0 1,0 0 11,0-2 15,3-11-3,0-8-9,1-5-3,1-4 0,2-6 1,5-4 6,2-2-5,3-2-2,1-3 0,3 0-5,-2 2 5,1 3 8,-4 2-7,-1 9-1,-1 7 0,-5 4 3,-3 10 1,-2 4-3,-4 6 4,3 0-5,1 5-10,4 23-17,4 12 17,0 13 8,0 4 2,1-1 16,1-4-7,3-5-8,2-5 0,1-5 2,0-7-3,-2-7 0,-1-8-1,-3-5 3,-2-5-3,1-5 2,-1 0 4,3-7 9,-1-11 2,0-4-4,-2-7 10,3-2-8,-4-4 0,-2 0-13,-2 1 2,-5 1-1,0 1 1,0 1-3,-2 2 0,5 4-28,2 5-41,-1 6-73,2 7-67</inkml:trace>
  <inkml:trace contextRef="#ctx0" brushRef="#br0" timeOffset="323467.8976">23174 11622 104,'0'0'75,"0"0"-7,0 0-10,0 0 5,0 0-5,0 0-23,0 0-16,0-40-1,0 38-2,-10 1-10,-9 1-6,-9 0 0,-9 0-4,1 8 3,-1 9 0,4 5 0,0 4 0,3 7-2,3 2 2,5 4 0,7-1-3,6 1 3,5-3 0,4-3 1,4-3 2,14-1-2,10-4 3,5-4-3,6-5 7,7-6 5,-1-4-12,3-4 3,-3-2-3,-4 0-60,-6-8-75,-9-9-119</inkml:trace>
  <inkml:trace contextRef="#ctx0" brushRef="#br0" timeOffset="323811.8772">23513 11531 229,'0'0'121,"0"0"-121,0 0-4,0 0 4,0 0 1,0 118 26,0-72 2,0-4-10,0-6-8,0-5-1,0-2-8,0-5 3,0-3-5,-2-3-1,-1-3-6,3-5-59,0-5-69,0-3 1</inkml:trace>
  <inkml:trace contextRef="#ctx0" brushRef="#br0" timeOffset="324123.8523">23543 11445 170,'0'0'84,"0"0"-67,0 0-2,0 0 4,105-82-3,-76 74 6,-1 4-16,2 3-6,-2 1 3,-1 0-3,0 0 0,-3 0 0,-6 7-6,-8 2-44,-4 1-48,-6 1-37</inkml:trace>
  <inkml:trace contextRef="#ctx0" brushRef="#br0" timeOffset="324379.837">23566 11607 167,'0'0'41,"0"0"-5,0 0-10,0 0-11,0 0 39,0 0 5,87 3-31,-56 0-21,-3 0-5,-2 3-2,-3 3-6,-4 3-14,-3 2-77,-9 2-48</inkml:trace>
  <inkml:trace contextRef="#ctx0" brushRef="#br0" timeOffset="324691.8257">23475 11913 114,'0'0'20,"0"0"8,0 0 7,0 0 9,0 0 24,85 13-38,-47-13-17,3 0-12,-2 0-2,0 0 1,-2 0-67,-1 0-100</inkml:trace>
  <inkml:trace contextRef="#ctx0" brushRef="#br0" timeOffset="325075.7921">24309 11533 173,'0'0'43,"0"0"-16,0 0 26,0 0-23,0 0-5,0 0 7,-92-59-18,62 59-10,0 0-3,6 11-1,0 6 0,5 2 0,7 5-7,4 3 6,7 4-2,1 0-3,1-2 3,18-2 0,6-3 3,5 0 3,2 0-3,1-3 12,-4 0-12,-6-1 1,-4-1-1,-5-1 0,-5-1-3,-6-2 2,-3-1-3,0-1 1,0 0 3,-12 1 7,-5 1 0,-3-2-2,-5 1 22,-1-3-3,-2-1-16,-5-2-4,-3-2-3,-1-2-1,-2-2-27,4-2-49,-1 0-47</inkml:trace>
  <inkml:trace contextRef="#ctx0" brushRef="#br0" timeOffset="335689.4771">20169 12847 45,'0'0'41,"0"0"-36,0 0 3,0 0 16,0 0-3,0 0 2,0 0-2,-37 46 7,34-28-9,1-2 10,2 2-10,0 0-4,0 0-7,0-3-6,9 0 1,5-1 7,2-5-3,1-2-1,0-3 2,0-3 13,2-1-6,1 0-8,-2 0-1,1-8 7,-2 1 5,0-4-10,-2 1-2,-3-2-1,-3 0-3,-3 0 11,-2-4-3,-4 0 20,0-2-6,0-2-20,0 1 0,-10-3 2,0 2-6,-4 0 0,1 2 2,1 5 0,-2 2 1,2 4-2,6 3-1,-1 1 0,6 3-1,1 0 1,-2 0-10,2 5-2,0 5 7,0 3 4,0-5-13,2 2 9,8-4 5,2-2 0,4-4 1,1 0 6,4 0-7,-3-1 11,-1-7-8,-1-4 1,-2 0-3,-5 0 3,-1-3-1,-4-2-3,-4-1 13,0 0-13,0-2 3,0 1-3,-6 2 0,-3 1-2,2 4 1,-2 3-2,2 1 3,4 7 1,-1 1 4,4 0-4,0 0-1,0 0 0,0 0-14,0 0-18,2 0 8,10 0 24,4 0 0,7 0 1,0 4 1,2-1 3,3 2-5,0-2 0,4 1 3,3 2-3,1 4 0,-6 0 0,-9 6-6,-7 4 6,-6 1-7,-5 5 7,-3-2 8,0 0-3,0 0 2,0-1 6,0-2-7,2 0-5,5-3 7,3 2-8,-1-4-2,2-3 1,2-2-19,-1-4-2,6-4-45,-1-1 0,3-2-39</inkml:trace>
  <inkml:trace contextRef="#ctx0" brushRef="#br0" timeOffset="344512.6178">14607 13744 137,'0'0'75,"0"0"-30,0 0 3,0 0-25,0 0-1,0 0-22,0 0 3,32-6 2,-4 3 6,5 0 3,5-3-6,3 2-7,-2-2 1,0 1-2,-7 2 0,-5 3-13,-8 0-22,-8 0-44,-2 0-44</inkml:trace>
  <inkml:trace contextRef="#ctx0" brushRef="#br0" timeOffset="344832.5985">14816 13786 128,'0'0'2,"0"0"9,0 0 9,0 0 11,0 91 19,0-64-11,0 2-34,0-1 3,0-2-2,0 1-6,0-3 0,0-3 1,0 0-1,0-5-5,0 0-14,0-4-9,0-2-76</inkml:trace>
  <inkml:trace contextRef="#ctx0" brushRef="#br0" timeOffset="345088.5838">14773 14149 49,'0'0'162,"0"0"-118,0 0-16,0 0-9,0 0-2,0 0 4,51-24-3,-23 16-14,2 0-2,0 0 0,-7 2-2,-2 3-26,-6 2-33,-7 1-74</inkml:trace>
  <inkml:trace contextRef="#ctx0" brushRef="#br0" timeOffset="345864.5328">15219 13763 203,'0'0'17,"0"0"-17,0 0 0,0 0 4,0 0 20,0 93 29,0-66-26,0-2-9,0 1 1,0-2-6,0-3-6,0 0-2,0-4-4,0-2 2,0-3-3,0-4 0,0-3 0,0-3 0,0-2-5,0 0 5,0 0 3,0-2-3,0-10-18,0-2 18,0-6 2,0-3-2,0-6 0,0-2-2,0-3 3,0-3-1,4 3 2,1 3 3,1 9-3,-2 5 4,-2 8 23,-2 5 15,0 2 0,0 2-17,4 0-27,2 8-16,7 13-1,3 8 17,0 2 8,-1 2-8,1-1 4,-1-1 2,1-2 4,1-1-8,2-3 12,-2-4-11,-1-5-2,-4-4 6,-3-6-5,-3-4-4,-5-2 2,4 0 0,1-18 36,2-9 7,2-8-33,-3-1-9,-4 2-1,-3 2 2,0 0-2,0 2-2,-1 1 0,-5 5-21,3 6-12,0 6-22,1 6-14,2 6-47,0 0-222</inkml:trace>
  <inkml:trace contextRef="#ctx0" brushRef="#br0" timeOffset="346196.707">15593 13742 267,'0'0'80,"0"0"-32,0 0-40,0 0-8,0 0 1,0 0-1,66-11 2,-30 8 1,-2 0 3,-3 1-4,-4 1-2,-4 1 0,-2 0-38,-2 0-80,-6 0-95</inkml:trace>
  <inkml:trace contextRef="#ctx0" brushRef="#br0" timeOffset="346484.6874">15766 13710 192,'0'0'112,"0"0"-109,0 0 18,0 0 23,-14 79 8,14-54-22,0 0-5,0-1-19,5-3 3,-2 0-8,0 0 4,-3-1-3,0 1-2,0-1 0,0-4-1,0-1-24,0-2-42,0-5-65,0-3-136</inkml:trace>
  <inkml:trace contextRef="#ctx0" brushRef="#br0" timeOffset="346836.675">16059 13689 270,'0'0'125,"0"0"-32,0 0-92,0 0-1,0 0-2,0 0 2,0 79 28,0-43-14,0-1 3,0-3-9,0-4 5,3 2-12,-2-2 0,2-2 2,0 0-3,-1-3 0,-1-5 0,1-3-32,-1-5-35,2-5-61,-1-5-76</inkml:trace>
  <inkml:trace contextRef="#ctx0" brushRef="#br0" timeOffset="347170.3322">16084 13705 296,'0'0'56,"0"0"-55,0 0 11,0 0 11,0 0 12,84-66 1,-69 64-26,1 2-9,-1 0-1,1 0-4,1 7 0,-2 3-24,-3 2-63,-4 2-48</inkml:trace>
  <inkml:trace contextRef="#ctx0" brushRef="#br0" timeOffset="347450.314">16154 13803 216,'0'0'83,"0"0"-57,0 0 0,0 0-2,0 0-5,0 0 19,40 0-23,-17 0-7,-2 0-7,0 0-2,-5 4 0,-4 7-46,-9 1-46,-3 4-115</inkml:trace>
  <inkml:trace contextRef="#ctx0" brushRef="#br0" timeOffset="347706.2984">16144 14039 125,'0'0'205,"0"0"-204,0 0 21,0 0 45,0 0 8,0 0-18,80 0-29,-54 0-21,-2 0-5,1 0-1,-3 0-1,-2 0-3,-7 0-23,-2 0-63,-3 3-36,-5 2-83</inkml:trace>
  <inkml:trace contextRef="#ctx0" brushRef="#br0" timeOffset="348322.2612">16651 13708 167,'0'0'135,"0"0"-65,0 0-6,0 0-13,0 0-51,0 0-21,-3 24 21,3 4 8,0 0 0,0 1-1,0-2 9,0-2-12,0 1-1,0-3-3,0 0 0,0-2 0,0-1-20,0-5-38,0-3-25,0-6-21,0-6-93</inkml:trace>
  <inkml:trace contextRef="#ctx0" brushRef="#br0" timeOffset="348794.2355">16617 13782 76,'0'0'75,"0"0"-15,-3-93-32,3 66 0,7 4 16,7 3-8,2 6-20,4 0-4,3 3 1,1 5 13,1 5-5,2 1-13,-4 0-4,2 12-4,-9 4-4,-3 6-3,-10 0 7,-3 3 6,-8 1-1,-17 0-4,-7-2-1,1-5-15,7-5 6,6-5-5,6-6 13,6 0-2,3-3 3,3 0 9,0 0 9,0 0-11,0 0-7,8 5-10,8 2 10,5 2 6,3 3 4,3 0 0,0 0-6,-1 2 2,1-1 0,-4 3-5,-1 0 2,-3-1-6,-2 0 3,-1-1-21,-5-3 3,-3 0-53,-4-4-30,-4-2-43</inkml:trace>
  <inkml:trace contextRef="#ctx0" brushRef="#br0" timeOffset="349274.2016">17115 13582 247,'0'0'119,"0"0"-58,0 0-48,0 0 5,84-38 10,-49 30-7,3 1-6,-4 4-5,-4 0-10,-8 3-1,-4 0-4,-3 0-1,-3 0-54,-4 5-49,-5 2-106</inkml:trace>
  <inkml:trace contextRef="#ctx0" brushRef="#br0" timeOffset="349810.1658">17079 13574 111,'0'0'115,"0"0"-91,0 0 5,0 0 1,0 0-24,0 0-2,14 60 29,-10-24 3,-2 6 22,1-1-31,0 2 1,4-6-13,-1-4-12,2-1 13,-2-7-10,0 1 0,-2-3-6,-3-4 1,1-4-2,-2-3-4,0-6-55,3-4-76,1-2-106</inkml:trace>
  <inkml:trace contextRef="#ctx0" brushRef="#br0" timeOffset="350122.1462">17112 13810 136,'0'0'6,"0"0"0,0 0 35,0 0 14,106-25-16,-76 19-17,-3 0-16,-2 1-6,-4 4 0,-5 1-17,-2 0-48,-5 0-69</inkml:trace>
  <inkml:trace contextRef="#ctx0" brushRef="#br0" timeOffset="350530.1207">17582 13571 0,'0'0'98,"0"0"-28,0 0-5,0 0 10,0 0-75,0 0 19,6 18-12,-1 8 35,-4 4 23,-1 0-32,0 0-8,0-1-8,0 0-9,0-3-7,3-1-1,-3-1 1,0-5-1,0-2 0,0-4-20,0-1-37,0-6-56,0-6-163</inkml:trace>
  <inkml:trace contextRef="#ctx0" brushRef="#br0" timeOffset="350834.1">17621 13603 168,'0'0'20,"0"0"-16,0 0 2,0 0 45,92-65-7,-68 56-17,0 5-8,-4-1-16,-1 2-3,-4 3 0,-2 0 0,-2 0-11,-1 0-39,-4 9-82</inkml:trace>
  <inkml:trace contextRef="#ctx0" brushRef="#br0" timeOffset="351122.0825">17643 13696 138,'0'0'86,"0"0"-82,0 0 13,0 0 55,0 0-1,0 0-32,67 0-11,-41 0-11,-1 0-15,-4 0-2,-3 6-7,-4 2-23,-6 3-43,-5 0-24,-3 3-85</inkml:trace>
  <inkml:trace contextRef="#ctx0" brushRef="#br0" timeOffset="351378.0686">17616 13892 199,'0'0'48,"0"0"-48,0 0 0,0 0 36,0 0 5,0 0 11,66 5-20,-38-5-12,1 0-9,-2 0-10,-2 1 2,-4-1 3,-2 0-6,-1 0-9,-1 0-72,-1 0-93</inkml:trace>
  <inkml:trace contextRef="#ctx0" brushRef="#br0" timeOffset="351946.0305">18145 13583 176,'0'0'128,"0"0"-53,0 0-21,0 0-14,0 0-40,0 0-12,-14 40 12,9-12 18,-2 2-9,3 1-2,1 3 5,-2-4 0,2 0-11,-3-3-1,2-1 2,0-2-2,-1-2-24,2-2-53,1-6-17,2-9-61</inkml:trace>
  <inkml:trace contextRef="#ctx0" brushRef="#br0" timeOffset="352402.0019">18110 13641 124,'0'0'87,"0"0"1,0-80-11,6 54-30,6 2-14,5 6 12,2 1-4,6 5-29,2 5-3,6 3-9,-2 4 0,0 0 2,-1 7-2,-7 11-7,-5 1 2,-8 4-7,-7 3 11,-3 2 1,-9 3 0,-18-3-9,-5-3-7,0-3-4,5-9 7,9-4 11,5-6 4,9-1-1,2-1-1,2 1 6,0-2-1,0 1-5,0 4-9,8 2 9,9 2 2,3 3 11,4 2 2,1-1 6,0 4-18,1-1 3,-2 1 0,0 1-6,-1 2 0,0-1-6,-7 1 0,1-2-60,-5-1-15,-3-7-48,-1-6-73</inkml:trace>
  <inkml:trace contextRef="#ctx0" brushRef="#br0" timeOffset="352721.9864">18656 13536 179,'0'0'109,"0"0"-105,0 0-2,0 0-2,0 0 38,6 77-2,-3-45-6,-3-2-8,2-1-14,-1-2-3,-1-3-3,0 0 2,0-3-4,0-3-2,0-3-16,0-4-39,0-4 2,0-2-138</inkml:trace>
  <inkml:trace contextRef="#ctx0" brushRef="#br0" timeOffset="353007.3535">18670 13479 311,'0'0'54,"0"0"-38,0 0-14,83-64 2,-53 51-3,3 3 3,0 4-2,-2 3 5,-3 3-7,-7 0-3,-6 0-7,-4 3-12,-4 9-31,-4 2-28,-1-1 34,-2 1-52</inkml:trace>
  <inkml:trace contextRef="#ctx0" brushRef="#br0" timeOffset="353316.3657">18700 13588 136,'0'0'153,"0"0"-153,0 0-14,0 0 14,0 0 23,0 0 21,59 3-20,-32-3-20,6 0 1,0 0-4,-2 0-1,-4 4 0,-5 2-57,-8 3-70</inkml:trace>
  <inkml:trace contextRef="#ctx0" brushRef="#br0" timeOffset="353620.3472">18677 13799 148,'0'0'56,"0"0"-49,0 0-7,0 0 12,0 0 32,0 0 1,103 19-26,-69-19-6,1 0-7,-4 0-1,-1 0-4,-3 0-1,-2 0-5,-2 0-44,-3 2-62</inkml:trace>
  <inkml:trace contextRef="#ctx0" brushRef="#br0" timeOffset="356966.7258">19213 13517 42,'0'0'45,"0"0"-4,0 0 31,0 0 2,0 0-17,0 0-7,0 0-14,10-33 5,-10 33 4,0 0-6,0 0-19,0 0-20,0 0-3,0 6-16,0 12 11,0 6 8,0 5 2,0-1 6,0 2-6,0-1 2,0 1-1,0-1-1,0-4 0,0 3-2,0-4-1,2-4-9,1-3-9,0-3-12,-2-7-39,2-1 12,-2-4-67,2-2-16</inkml:trace>
  <inkml:trace contextRef="#ctx0" brushRef="#br0" timeOffset="357454.6977">19258 13472 5,'0'0'31,"0"0"24,0 0-9,0 0-8,0 0-12,0 0-10,59-12-14,-42 31-2,-1 9 20,3 1 3,4 5 9,-4-1-17,5-2 2,1-3-5,1-3-10,-4-4 3,2-3-3,-3-6 9,-4-3-3,-4-4-4,-6-4-5,-2-1 1,-1 0 0,2 0 3,2 0 45,2-15-12,-1-2-31,1-6 4,-4-3 2,-3-1-9,-3-2-3,0 1 7,0 1-6,-10 1 3,-2 4 7,2 1-2,2 5-4,3 4-4,2 5-13,1 4-38,2 3-67,0 0-171</inkml:trace>
  <inkml:trace contextRef="#ctx0" brushRef="#br0" timeOffset="357894.6685">20018 13494 198,'0'0'40,"0"0"-34,0 0 0,0 0 36,0 0-14,0 0-5,-71-39-16,51 39-7,0 3 2,-3 15-2,-1 3 0,4 3 4,6 4-3,2 0 1,8 1 5,2 1-1,2 0 12,0-3-10,2 1-2,14-5-2,2 0 4,6-6-7,1-4-1,0-3 3,2-5-1,-1-5-1,1 0-1,-2 0-77,-3-2-74</inkml:trace>
  <inkml:trace contextRef="#ctx0" brushRef="#br0" timeOffset="358245.8305">20211 13481 355,'0'0'23,"0"0"-23,0 0-15,0 0 15,0 0 9,6 95 7,-6-63 9,0-3-14,0-1 4,0-3-7,0-3-3,0 0-4,-1-4-1,-1-2 0,2-3-24,0-6-48,0-4-52</inkml:trace>
  <inkml:trace contextRef="#ctx0" brushRef="#br0" timeOffset="358533.8204">20242 13443 251,'0'0'69,"0"0"-50,0 0-18,0 0 17,0 0 3,91-57-6,-68 54-14,0 1 0,-4 2-1,-2 0-2,-5 0-4,-2 6-37,0 5-21,-6 1-51,-2 0-42</inkml:trace>
  <inkml:trace contextRef="#ctx0" brushRef="#br0" timeOffset="358837.7931">20247 13561 50,'0'0'163,"0"0"-115,0 0-16,0 0-13,0 0-1,0 0 36,34 7-15,-16-2-17,1-2-12,-1 1-3,3-1-6,-3 1-1,-3 1-7,1 1-13,-7 4-47,-4 0-79</inkml:trace>
  <inkml:trace contextRef="#ctx0" brushRef="#br0" timeOffset="359173.7762">20181 13788 63,'0'0'110,"0"0"-104,0 0 14,0 0 61,0 0-19,0 0-27,93 6-15,-65-6-2,2 0-4,-2 0-13,0 0-2,-2 0 0,-3 0-7,-3 0-50,-4 0-129</inkml:trace>
  <inkml:trace contextRef="#ctx0" brushRef="#br0" timeOffset="368055.3589">25757 13175 154,'0'0'145,"0"0"-93,0 0 4,0 0-7,0 0 3,0 0-9,1-14-42,-1 14-1,0 1-16,0 19 6,-9 8 10,-5 11 6,-5 3 0,0 1-5,-2 0 0,0-2-1,3-2 4,3-6-4,6-3 0,0-1-19,3-4-32,2-1-34,-1-6 47,4-4-75,1-7-44</inkml:trace>
  <inkml:trace contextRef="#ctx0" brushRef="#br0" timeOffset="368435.8474">25832 13092 87,'0'0'10,"0"0"-8,0 0 21,0 0 30,0 0-14,93-1-16,-79 30 11,0 7-13,0 4 8,-1 6 5,1-3-12,-1-2 11,0-5-16,1-3-4,-1-5-8,-1 0-4,0-4 8,-3-3-6,-3-3-3,0-4-5,-3-4-28,-1-2-34,-1-5-43,-1-3-98</inkml:trace>
  <inkml:trace contextRef="#ctx0" brushRef="#br0" timeOffset="368763.8229">25848 13401 298,'0'0'122,"0"0"-110,0 0-8,0 0-4,0 0 0,0 0-2,95-25 2,-55 23 0,1 1-4,-4 1-34,-4 0-53,-5 0-42</inkml:trace>
  <inkml:trace contextRef="#ctx0" brushRef="#br0" timeOffset="369523.7743">26404 13200 201,'0'0'23,"0"0"-17,0 0-6,0 0-7,0 0 7,0 0 12,0 90 34,0-51-7,0-3-19,0-4-11,0-1-6,0-4 3,0-3-4,0-1 4,0-5-2,0-2-4,0-5-2,0-3 0,0-4 2,0-4 0,0 0 3,0 0-3,0 0 13,0-7-13,0-9 0,3-3 6,3-5-6,0-3 1,3-3 2,-2-2 2,4 1 4,-2 0 11,0 1-1,1 3 3,-1 5 19,2 2-14,-1 3-7,0 4-16,1 3-1,2 3-5,-1 3 2,3 4-1,-3 0-4,0 4-7,0 14-3,-3 7 4,-2 2 11,-4 1 0,2-2 2,-5-2 0,0-5-1,0-3-1,0-4 3,1-3-6,1-5 3,-1 1-5,-1-5-3,2 0-12,1 0 14,1 0 6,5-11 5,4-8 3,3-5-8,0-4 1,-1 0 1,1 2 1,-4 3 3,1 4-6,-1 2 4,-1 6-2,2 1 9,-4 6-11,2 4 0,1 0-4,0 7-4,-2 18 1,0 3 2,-2 5 4,-5 2 0,-1 0 2,-2-3-1,0 0 8,0-3-6,0-3-2,0-3-8,0-2-27,-3-1-41,0-6-56,1-6-126</inkml:trace>
  <inkml:trace contextRef="#ctx0" brushRef="#br0" timeOffset="369947.7472">27095 13317 3,'0'0'208,"0"0"-125,0 0-33,0 0 12,0 0 13,0 0-55,-32 3-20,15 25-7,-3 7 7,2 1 4,5-2-3,2-2 1,10-3-2,1-4-10,0-2 10,13-3 0,5-5-8,4-4 8,5-7 3,2-4 5,-1 0 5,-2-2-9,-3-11 5,-3-4 0,-7-2 24,-1-6-3,-5-1-6,0-5-8,-7-2-3,0 0-9,0 0-3,-3 1 7,-8 4-16,-1 2-8,2 7-41,-5 7-41,0 7-55,-4 5-141</inkml:trace>
  <inkml:trace contextRef="#ctx0" brushRef="#br0" timeOffset="370819.6904">27620 13180 204,'0'0'18,"0"0"-14,0 0 13,0 0 85,0 0-78,0 0-24,7 21 0,-7 18 6,-6 3 17,0 0 18,2-3-26,1-2 3,3-7-18,0-2 6,0-2-4,0-5 4,0-3-5,0-6 1,0-4-2,0-5-3,0-2-9,0-1-10,3 0 22,0-1 13,0-16 2,1-5-9,1-7-4,-1-4 2,2-5 4,0 1 0,-1-4 8,-2 2 14,1 1 4,2 2-7,0 4-6,1 9-19,-1 7 5,-1 10-3,-3 5 0,4 1-4,5 9-25,4 18 3,6 12 15,0 9 7,0-1 2,1-2-1,1-6 1,-1-6-2,1-4 0,-3-5 5,-3-6-4,-4-6-1,-5-6 1,-4-3-1,-1-3 0,0 0 7,0 0 39,4-7 35,1-13-32,3-7-46,-2-3 0,1-5 1,-3 0-4,-1 1 0,-1-1-6,1 4-5,-2 0-36,-1 10-12,0 6-4,0 8-53,-3 5-103</inkml:trace>
  <inkml:trace contextRef="#ctx0" brushRef="#br0" timeOffset="371459.6552">28466 13124 325,'0'0'26,"0"0"-25,0 0-1,0 0 0,0 0 24,-85-45-5,64 48-19,-1 17-1,1 10-4,3 7 4,3 7-2,6 3 0,3 1 2,4-1 1,2-7 7,0-2-7,5-8-7,7-4 3,6-5 2,-3-8 1,1-2 1,2-7 0,-3-4 10,-3 0 1,1 0 3,-4-12-3,-4-3-2,-5-2 8,0-3-11,0-1 16,0-2-11,-6 2-1,0 1 13,1 5 7,5 1-18,0 4-12,0 1-9,2 5 9,10-1-7,4 3 4,1 2-6,0 0 4,2 4-8,-2 9 7,-1 3 5,0 2-10,-3 5 11,-3 1-4,-2 1 4,-7-2 1,-1 1 0,0-1 8,0 0 2,-1-2-7,-10-1-1,-2-2-3,-1-2-7,1-3-59,4-3-64,2-7-57</inkml:trace>
  <inkml:trace contextRef="#ctx0" brushRef="#br0" timeOffset="372683.5751">16373 14790 207,'0'0'79,"0"0"4,0 0-12,0 0 11,0 0-15,0 0-12,0 0-26,0-4-28,0 4-1,0 12-7,0 9 7,0 6 6,0 2 3,0 4-9,-1-1 2,-3-3-1,2 2-1,2-3-30,0-2-32,0-2-42,0-5-27,0-6-70</inkml:trace>
  <inkml:trace contextRef="#ctx0" brushRef="#br0" timeOffset="373119.7244">16341 14714 223,'0'0'41,"0"0"-35,0 0 5,80-19 13,-44 19 14,4 0-7,5 8 11,7 9-24,-2 4-5,-1 4-12,-6 4-1,-9 3-3,-14-2-7,-11 2 2,-9 2 8,-3-1 2,-20 0 15,-7-3 0,-1-4-17,0-5 11,-1-3-11,3-6 2,0-3 2,4-3 3,1-4-5,-1-2-4,-2 0-3,-3 0-35,2 0-66,1 0 17,3 0-85</inkml:trace>
  <inkml:trace contextRef="#ctx0" brushRef="#br0" timeOffset="373591.693">17006 14764 294,'0'0'93,"0"0"-51,0 0 5,0 0-30,0 0-15,0 0-1,38-30-1,-13 26 0,5 1 0,1 0 0,0 0 0,-1 3 0,-1-1-5,-6 1-4,-3 0-57,-5 0-69,-8 0-84</inkml:trace>
  <inkml:trace contextRef="#ctx0" brushRef="#br0" timeOffset="373903.6706">17209 14724 203,'0'0'45,"0"0"-29,0 0-14,0 0 0,0 0 37,0 0 11,-3 103-28,3-76 0,0 0-9,0 1-8,0 3-1,0-3 8,0 1-6,0-4-6,0-2 0,0-4-15,-3-4-34,-4-2-21,-1-6-88</inkml:trace>
  <inkml:trace contextRef="#ctx0" brushRef="#br0" timeOffset="374239.6548">17074 15108 149,'0'0'172,"0"0"-161,0 0-11,0 0 26,0 0 0,102-5 12,-67 2-26,2-2 2,0 0-12,-2 0-2,-5-1-2,-4 3 2,-2 1-24,-5-1-44,-2-1-84</inkml:trace>
  <inkml:trace contextRef="#ctx0" brushRef="#br0" timeOffset="374767.6176">17718 14748 225,'0'0'83,"0"0"-26,0 0-9,0 0-16,0 0-32,0 0-6,-6 23 6,7 4 1,4 2 0,0 1 8,-1-3-4,-1 0-1,-2-1-1,2-2-2,-1-2 1,2-2-4,1-4-16,-1-2-59,1-5-34,0-3-93</inkml:trace>
  <inkml:trace contextRef="#ctx0" brushRef="#br0" timeOffset="375135.5937">17803 14700 12,'0'0'182,"0"0"-143,0 0-18,0 0 8,79-83 15,-58 71-1,0 6-23,-1 3-15,-3 3-5,-1 0-8,-2 0-10,-1 14-39,-2 3-24,-4 1-50</inkml:trace>
  <inkml:trace contextRef="#ctx0" brushRef="#br0" timeOffset="375495.5759">17807 14836 185,'0'0'124,"0"0"-124,0 0 0,0 0 4,0 0 20,0 0 11,90 1-16,-59-1-8,2 0-6,-2 0-5,1 0-15,-2 0-66,-2 0-146</inkml:trace>
  <inkml:trace contextRef="#ctx0" brushRef="#br0" timeOffset="375839.5507">18415 14599 292,'0'0'70,"0"0"-40,0 0-24,0 0-6,0 0-14,0 0 14,-10 78 5,10-44 0,0 0-4,0-1 4,0 0 5,0-4 14,0 0-10,0-5-14,0-1 0,0-6 6,2 0-6,1-4-7,-1-3-42,-2-1-37,0-7-100</inkml:trace>
  <inkml:trace contextRef="#ctx0" brushRef="#br0" timeOffset="375903.5458">18413 14622 217,'0'0'24,"0"0"-24,0 0 1,94-63 4,-60 49 17,4 2-4,-2 3-12,-6 6-3,-7 3-6,-5 0-41,-6 6-33,-4 6-1</inkml:trace>
  <inkml:trace contextRef="#ctx0" brushRef="#br0" timeOffset="376263.5218">18470 14777 62,'0'0'37,"0"0"-26,0 0 39,0 0 4,0 0-13,101 3 5,-69-3-29,-1 0-12,-1 0-3,-3 0-4,-4 0-3,-4 0-61,-3 0-102</inkml:trace>
  <inkml:trace contextRef="#ctx0" brushRef="#br0" timeOffset="378335.3935">19037 14554 208,'0'0'125,"0"0"-58,0 0-14,0 0 7,0 0-6,0 0-34,-6-7-18,6 7-2,0 0-2,0 3-8,0 10 0,6 10 10,0 2 0,2 5 1,-1 3-1,-3 2 0,2 1-1,-1 1 0,-1-5 1,2-1-8,0-5-14,0-3-14,0-1-11,0-6-17,3-3 1,0-2-31,-2-4-54</inkml:trace>
  <inkml:trace contextRef="#ctx0" brushRef="#br0" timeOffset="378903.3573">19170 14593 224,'0'0'110,"0"0"-65,0 0-9,0 0-9,0 0-7,0 0-16,38-36 4,-10 24 7,7 2 3,2-1-7,2 4-8,-3 2-2,-3 4-1,-3 1-4,-2 0-41,-4 0-18,-3 8-29,-8 6-39</inkml:trace>
  <inkml:trace contextRef="#ctx0" brushRef="#br0" timeOffset="379255.3355">19255 14730 87,'0'0'158,"0"0"-143,0 0 2,0 0 33,0 0-22,0 0-2,105-3-13,-73 0-7,-1 0-6,-1 2 0,-3 1-17,-8 0-52,-4 1-33,-9 10-109</inkml:trace>
  <inkml:trace contextRef="#ctx0" brushRef="#br0" timeOffset="379647.3098">19220 14977 94,'0'0'34,"0"0"-33,0 0-1,0 0 15,0 0 42,0 0-2,16 26 1,3-26-6,6 0-14,8 0 0,3 0-17,5-5-12,3-7 7,-4 2-10,0-1-4,-7 4-18,-3 0-22,-6 4-24,-2 0 0,-4 0-67</inkml:trace>
  <inkml:trace contextRef="#ctx0" brushRef="#br0" timeOffset="380282.9541">19975 14628 39,'0'0'121,"0"0"-40,0 0-53,0 0-20,0 0-8,0 0-2,-4 3 2,4 12 5,0 1 22,0 2-9,0 2 0,0 1-5,0 0-7,0 3-3,0 0 0,0-1-3,2 0 0,3-2-15,1-3-49,2-5-26,-2-2-67</inkml:trace>
  <inkml:trace contextRef="#ctx0" brushRef="#br0" timeOffset="380834.9186">19989 14596 57,'0'0'29,"0"0"11,12-77-4,5 56 7,1 2 4,0 4 16,3 5-32,0 1-14,0 4-8,1 5-9,0 0-7,-2 0 6,-1 15-8,-3 3 5,-6 3-1,-7 3-9,-3-2 5,-2 3 5,-17-3 2,-6 1 0,0-3 2,0-4 2,4-3-2,6-2-3,4-4 0,3-2-2,5-3-2,2-1 7,1-1 1,0 0-1,0 3 0,0 2-8,0 0 8,13 6 16,5 3 4,6-1-4,0 4 3,4-1 8,2 0-16,-2 0-9,2-1 10,-2 0-6,-1 2-6,-1-2 1,-5 1-1,-2 3-12,-4-5-48,-6 1-17,-2-5-51</inkml:trace>
  <inkml:trace contextRef="#ctx0" brushRef="#br0" timeOffset="381266.8897">20528 14547 338,'0'0'140,"0"0"-102,0 0-22,0 0 3,0 0-3,0 0-15,-10-8-1,10 26-22,2 9 21,6 8 1,-1-1 0,-1 3 1,-3-3 4,1-1-4,1-1 1,2-2-2,-1-1 0,0-4 0,0-4-58,2-6-30,0-7-8,-2-5-4,0-3-80</inkml:trace>
  <inkml:trace contextRef="#ctx0" brushRef="#br0" timeOffset="381610.8699">20572 14556 176,'0'0'6,"0"0"-6,0 0 10,22-77-3,-8 62 51,4 1-15,3 1-4,1 0-8,6 3-13,2 1-10,-2 5-2,1-1-6,-2 5 0,-2 0-2,-5 0-24,-3 0-22,-2 8-17,-1 2-15,-7 3-26</inkml:trace>
  <inkml:trace contextRef="#ctx0" brushRef="#br0" timeOffset="381930.8494">20642 14643 186,'0'0'96,"0"0"-58,0 0 16,0 0 1,0 0-14,0 0-33,21 2-6,7-2 17,5-2-12,1-4-4,-1 1 3,-4 4-6,-4 1 0,-7 0-17,-3 1-38,-5 12-23,-7 1-50,-3 4-41</inkml:trace>
  <inkml:trace contextRef="#ctx0" brushRef="#br0" timeOffset="382274.8317">20675 14873 68,'0'0'143,"0"0"-143,0 0-8,0 0-1,0 0-1,0 0 10,19 26 17,-4-23 11,5-2-1,2-1 3,-1 2-2,4-2-8,2 0-16,0 0-2,0 0-2,1 0-35,-1-3-78</inkml:trace>
  <inkml:trace contextRef="#ctx0" brushRef="#br0" timeOffset="382954.7834">21187 14595 95,'0'0'103,"0"0"-24,0 0-29,0 0-12,0 0 5,0 0-23,-11-12-20,11 15-14,0 15 7,0 8 7,0 3 1,0 2-1,0 0 2,-2-1 11,0-1-12,2-2 4,0-2-5,0-2 1,0-2-1,0 1 0,2-8-13,0-2-36,1-6-11,0-6-64</inkml:trace>
  <inkml:trace contextRef="#ctx0" brushRef="#br0" timeOffset="383402.7558">21236 14545 103,'0'0'71,"0"0"-38,0 0-10,0 0-9,0 0-4,0 0-10,10-10-12,8 34 12,6 6 6,0 3 4,3 0 8,1-4 4,0-1-14,1-4-5,-4-3 6,-1-3 0,0-4-8,-6-5 16,-5-1-10,-2-6-1,-6 0-1,-3-2-2,-2 0 10,0 0 61,0 0 21,0-6-18,0-11-66,0-2 1,0-2 7,-2-2-8,-3-4-10,-1-3-1,0-2-2,-2-3-1,0 4 3,2 4-9,-2 7 6,3 7-11,2 4-23,2 6-7,1 3-41,0 0-59,0 0-194</inkml:trace>
  <inkml:trace contextRef="#ctx0" brushRef="#br0" timeOffset="383754.7336">21677 14514 230,'0'0'21,"0"0"-21,0 0-8,0 0 8,0 0 7,87-18 17,-51 18-3,1 0 7,-2 0-27,-3 0 3,-2 0-4,-1 0 0,-3 4-19,-2 0-35,-6-1-98</inkml:trace>
  <inkml:trace contextRef="#ctx0" brushRef="#br0" timeOffset="384066.7158">21879 14506 150,'0'0'89,"0"0"-72,0 0-12,0 0 4,0 0 47,-3 93-1,3-62-9,0-2-18,0 3-8,0-3-14,0-1 4,0 2 0,-1-1-6,-2 1-4,1 0-3,-1-3-23,0-2-63,3-9-23,0-3-12,0-6-22</inkml:trace>
  <inkml:trace contextRef="#ctx0" brushRef="#br0" timeOffset="385090.6501">23532 14414 211,'0'0'72,"0"0"-41,0 0-2,0 0-2,0 0 0,0 0-11,-30-39-6,23 36-3,-2 1-2,-5 1-4,4 1 6,-5 0 6,0 0-11,0 0-2,2 5 0,4 4-13,1-2 13,4 2-4,2 1-2,2 4-8,0 3-7,2 1 16,11 1-5,4 4 8,2-1 2,2 4 1,1-2-1,2 0 1,0 2 1,0-3-2,-2 1 2,2-2 5,-2-1 4,-3-1-9,-6-4 2,-4 1-1,-5-5-2,-4 0 2,0-1-3,-9-1 4,-14 1 12,-9-3 5,-4 0-13,-1-3-1,4-4-4,5-1-1,4 0-1,5-3-1,4-8-29,2 0-18,5 1-12,0 0 11,4-2-100</inkml:trace>
  <inkml:trace contextRef="#ctx0" brushRef="#br0" timeOffset="385554.6199">23781 14438 298,'0'0'14,"0"0"-3,0 0-11,0 0 14,0 0 23,0 0-29,49-27-5,-19 24 3,1-1 6,4-1-7,4 1-3,1-3 10,0 0-5,-3 1-4,-4 1-2,-9 1-1,-10 2-20,-4 2-28,-7 0-21,-3 0-72</inkml:trace>
  <inkml:trace contextRef="#ctx0" brushRef="#br0" timeOffset="385890.5967">24001 14396 172,'0'0'145,"0"0"-137,0 0-7,0 0-1,0 0 4,-22 90 11,18-55 9,1-2-4,0 0-5,0-1 9,-1-2-3,-2-2-14,0 0-2,0-4-4,3 0 2,-2-5-3,4-1-55,-2-5-43,1-6-55</inkml:trace>
  <inkml:trace contextRef="#ctx0" brushRef="#br0" timeOffset="387049.7724">24424 14434 22,'0'0'89,"0"0"-78,0 0 5,0 0 25,0 0 24,0 0 9,22-26-20,-22 26-22,0 0-29,0 0-3,0 14-17,0 9 17,-1 8 25,-5 5-11,0 0 4,0 0 0,-1 0 4,1-3-6,-2-1-10,2-5-6,3-5 0,0-2 0,2-3 2,-2-6 0,1-4-2,2-4-2,0-2-14,0-1-31,0 0 12,0 0 4,0-13-14,5-5-44,2-6 45,4-3 14,-1-5 17,1-2 1,3-2 12,2-5 11,-2 2-1,0-1 11,-2 6 8,-2 3 34,-2 9 14,-2 4-4,1 4-6,-3 6-21,2 0-31,1 3-15,2 4 8,4 1-8,2 0-3,4 14-9,2 8 7,0 10 3,-2 2 2,-1 2 4,-4 2-1,-4-5-1,0-1 2,-4-4-1,-1-4-1,-2-1 6,-1-3-8,-2-4 1,0-1-5,0-4 1,0-4-33,0-1-49,0-4-38,0-2-47</inkml:trace>
  <inkml:trace contextRef="#ctx0" brushRef="#br0" timeOffset="387401.7507">24479 14638 360,'0'0'60,"0"0"-53,0 0-6,0 0 0,0 0 0,0 0 6,108-39-7,-70 33 0,1 0-1,-1 2-39,-4-2-62,-1 1-47</inkml:trace>
  <inkml:trace contextRef="#ctx0" brushRef="#br0" timeOffset="387721.7254">24958 14343 138,'0'0'106,"0"0"-81,0 0 1,0 0 36,0 0-9,0 0-15,54-10-11,-26 10 0,4 0-13,5-2-8,5 2-3,-4-3 3,1 3-3,-6-1-3,-4 1 1,-7 0-1,-4 0-8,-5 0-17,-4 0-25,-3 0-21,-4 0-9,-2 0-42</inkml:trace>
  <inkml:trace contextRef="#ctx0" brushRef="#br0" timeOffset="388049.7088">25175 14395 36,'0'0'62,"0"0"7,0 0-48,-17 87 22,11-55 35,-3 2-43,2-1-20,1 0 0,0-2-2,1-6-10,2-1-3,1-2-1,0-4-4,2-2-33,0-6-45,0-4-112</inkml:trace>
  <inkml:trace contextRef="#ctx0" brushRef="#br0" timeOffset="388685.9407">25481 14417 36,'0'0'98,"0"0"-98,0 0-10,0 0 8,0 0 2,0 0 1,0 44 32,0-16 23,0 4-8,0 1-10,0 0-17,0-3-13,5 1 12,1-5-9,2-2-9,-1-2 1,4-3-3,-2-4 0,-2-1 0,1-5-54,-1-3-54,-4-4-73</inkml:trace>
  <inkml:trace contextRef="#ctx0" brushRef="#br0" timeOffset="389087.8529">25512 14431 274,'0'0'27,"0"0"-23,0 0-1,0 0 35,0 0-12,98-68-3,-67 62-9,2 0-9,-3 3-4,-4 1 0,-1 2-1,-1 0-10,-3 0-18,-5 0-29,-1 8-42,-6 0-70</inkml:trace>
  <inkml:trace contextRef="#ctx0" brushRef="#br0" timeOffset="389431.83">25556 14574 92,'0'0'5,"0"0"49,0 0-7,0 0-2,90 7 1,-63-7-10,1 0-15,-2 0-18,-1 0-3,-3 0-5,1 3 1,-5 5-54,-5-1-70</inkml:trace>
  <inkml:trace contextRef="#ctx0" brushRef="#br0" timeOffset="389511.8262">25637 14807 26,'0'0'53,"0"0"-41,0 0 0,0 0 39,0 0 3,0 0-10,42 24 10,-20-23-1,4-1-18,7 0-25,1 0 5,-2 0-13,1 0 1,-1 0-6,-4-3-1,-2-1-53,-3 0-45,-2-4-128</inkml:trace>
  <inkml:trace contextRef="#ctx0" brushRef="#br0" timeOffset="390051.8272">26467 14381 98,'0'0'270,"0"0"-249,0 0-16,0 0-4,0 0 24,0 0 36,-35-71-23,22 64-16,-5 2-5,-2 2-10,-5 3-3,-2 0-4,-1 0-4,3 11-2,-1 5-11,7 4-12,1 1 8,9 1 15,4 6-1,5-1 3,0 1-9,5 2 6,9-3 2,6 1 2,1-4 3,2-2 0,-1 1 3,-1-4 2,-3-1 20,-3-3-10,-5 1-7,-1-4-8,-5 0 3,-2-3-3,-2 0 0,0 1 5,-2 2 5,-15-1 1,-9 1 3,-3-2-9,-7-1-2,-3 2-3,-3-5-6,3 0-22,-3-4-53,-2-2-54,-1 0-169</inkml:trace>
  <inkml:trace contextRef="#ctx0" brushRef="#br0" timeOffset="421281.296">21513 13319 100,'0'0'87,"0"0"-49,0 0-1,0 0 13,0 0 2,0 0-10,0 0-14,5-17-7,-4 15-6,1 1 8,-1 1-4,-1 0-2,2 0-17,4 0-8,6 7-1,3 13 8,0 6-1,1 3 0,-2 2 2,2 2 4,-3 0 0,2-1-1,2-3-2,0-1-1,4-3 0,-1-2 2,1-5-2,-1-3 3,-3-3-3,-1-3 2,-4-3-2,-3-3-2,-2-1-2,1-2 4,0 0 5,5 0 6,0-10 1,7-3-2,-1-5-6,1-3 6,0 0-10,-5-2 2,-2 1-1,-5-1 0,-6-1 3,-2-2-4,0 0-1,0-2 1,0 3 0,0 1-3,0 4-10,0 6-11,0 7-15,0 2-16,0 5-44,0 0-41</inkml:trace>
  <inkml:trace contextRef="#ctx0" brushRef="#br0" timeOffset="422009.2552">22325 13300 49,'0'0'115,"0"0"-107,0 0-8,0 0 0,0 0 9,-3 77 14,-2-44-7,-3-3 11,3 1 0,1-6-13,-2 0 0,0 0-1,-3-3-13,4-2 3,1-3-2,1-4-1,0-4 0,3-2 1,0-4-1,0-1-5,0-2 5,0 0 0,0 0 0,1-12 0,7-7 0,5-4 6,1-5-3,2-4-3,-1 0 2,0-4-1,0 0 11,-5-2-8,4 2 10,-4 1 10,3 2-8,-1 6 14,2 6-20,-2 8 6,-5 5-6,-2 5-8,-1 3-1,3 0-1,4 14-12,1 12 1,3 8 11,-4 6 9,-2 2 13,-1-3-14,0-1-3,1-6 4,3-2-6,-3-4-2,0-4 1,-2-2-1,2-3 3,-3-4-4,-3-3-24,0-2-19,-3-5-98,0-3-51</inkml:trace>
  <inkml:trace contextRef="#ctx0" brushRef="#br0" timeOffset="422369.2304">22431 13453 73,'0'0'6,"0"0"1,0 0 13,0 0 28,85-17 4,-60 15-33,-2 1-3,-5 0-15,-2 1-1,-4 0-32,-4 0-128</inkml:trace>
  <inkml:trace contextRef="#ctx0" brushRef="#br0" timeOffset="422713.2071">22831 13260 231,'0'0'77,"0"0"-23,0 0 17,0 0 24,0 0-21,0 0-38,12-28-36,-12 32-29,3 15 8,-2 8 21,2 7 2,-3 3 3,0 4 2,0-2-6,0-1-1,0-6 4,0-3-4,0-4 1,0-5 0,0-3 0,3-5-1,2-3 0,1-3-1,4-3 0,2-3-3,7 0 4,6 0 13,0 0-10,-1-6-3,-2 1-10,-4 2-20,1 1-68,-3 0-53,-5 1-157</inkml:trace>
  <inkml:trace contextRef="#ctx0" brushRef="#br0" timeOffset="423491.5018">23268 13247 106,'0'0'74,"0"0"-24,0 0 12,0 0-4,0 0 16,0 0-24,0-5-39,0 5-11,0 0-10,0 13-3,0 11 13,0 8 0,1 1 1,4 3 1,-1-3-4,4-4 4,-1-2-2,5-4 0,3-2-3,3-3-3,3-3 5,3-6 1,1-3 7,2-6-6,0 0 6,0 0-2,-3-9 5,-2-7-7,-3-3 7,-2-4-6,-1-2 2,-4-4 1,0 2-3,-6-2 4,-5 0-4,-1 0 20,0 1-11,0 2-2,-1 4 12,-7 8-23,3 3-2,0 7-1,4 1-38,-1 3-54,-2 0-55,-1 8-112</inkml:trace>
  <inkml:trace contextRef="#ctx0" brushRef="#br0" timeOffset="423883.4736">23789 13234 137,'0'0'74,"0"0"-34,0 0 3,0 0 3,0 0-46,0 0-1,8 38-2,-5-5 3,-1 1 14,-1 1 0,-1-2-7,2-3-3,-2-1 2,1-3-4,-1-1-1,0-4-1,0-2 4,0-2-4,0-6-29,4-5-48,0-6-70</inkml:trace>
  <inkml:trace contextRef="#ctx0" brushRef="#br0" timeOffset="424227.4511">23857 13250 79,'0'0'125,"0"0"-60,0 0-3,15-79-27,-2 65 25,4 2-23,5 3-27,2 3-7,0 3-3,0 2 0,0 1 0,-2 0 0,-2 0-13,-1 8 10,-4 5-30,-5 1-25,-5 2-42,-5 0-37</inkml:trace>
  <inkml:trace contextRef="#ctx0" brushRef="#br0" timeOffset="424587.4336">23871 13387 199,'0'0'56,"0"0"-51,0 0 27,0 0 25,0 0 3,0 0-14,75 0-35,-50 0-4,-1 0-7,-2 0 0,-6 0-8,-1 10-41,-9-2-50,-6 3-55</inkml:trace>
  <inkml:trace contextRef="#ctx0" brushRef="#br0" timeOffset="424675.4222">23877 13588 30,'0'0'174,"0"0"-133,0 0 21,0 0 21,0 0-52,0 0-31,11 0 0,8 0 24,1 0-8,6 0-4,-1 0-12,-2 0 1,0 0-1,0 0-22,-1 0-51,-4 0-19,1 0-64</inkml:trace>
  <inkml:trace contextRef="#ctx0" brushRef="#br0" timeOffset="425270.941">24579 13216 129,'0'0'102,"0"0"-50,0 0-1,0 0 7,0 0-2,0 0-23,-28-68-19,13 65-9,-6 3-5,-1 0-2,-2 0 0,1 0-1,3 9 1,5 5-6,4 1-8,4 3 3,5 2 8,2 1-1,0 1 3,14 1-4,7-1-2,1-1 4,2 1 5,-2-1 1,1-2 1,-3 2-1,-1-1 2,-3 0-6,-3-1 6,1-2-6,-7-3 4,-1-2-2,-3-2-2,-3-1-4,0-2 3,0 1 4,-16-1 21,-10 2 28,-7-1-27,-2-2-10,0-2-3,1 1-9,4-4-2,5-1 2,-2 0-19,2 0-37,2 0-71,2 0-115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09:16:10.1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4565 16031 4,'0'0'51,"0"0"-22,0 0 1,0 0 24,0 0-3,0 0-12,0-14-12,0 13 0,0-1-7,0 2 7,0 0 3,0 0-12,0 0-10,0 0-8,0 0-11,0 0-9,0 11 0,5 8 19,0 5 2,-3 2 7,1 1 21,0-2 7,0-2-17,0-1-9,0-3 2,-2 1-12,1-2 5,1 0-3,-3 0-1,3 1-2,-3-1 1,0 0-13,0-3-25,0-2-19,0-5-26,4-1-13</inkml:trace>
  <inkml:trace contextRef="#ctx0" brushRef="#br0" timeOffset="431.9689">4611 15980 28,'0'0'65,"0"0"-11,0 0-7,81-55-16,-57 45-26,-2 2 2,2 3-5,-3 1-2,0 3 0,-2 1-8,-4 0-41,-3 0-55</inkml:trace>
  <inkml:trace contextRef="#ctx0" brushRef="#br0" timeOffset="687.9517">4659 16174 31,'0'0'56,"0"0"-8,85-15-13,-52 6-14,-5 2-17,-1 2-2,-5 0-2,-4 4-5,-3 1-46,-3 0-59</inkml:trace>
  <inkml:trace contextRef="#ctx0" brushRef="#br0" timeOffset="1655.8923">5075 16067 148,'0'0'11,"0"0"2,0 0 1,0 0 17,0 0-18,0 0-6,-64 48 16,64-25-1,0 0 0,0 2-8,9-4-11,3-2-4,4-2 1,-2-5 0,4-1 3,-3-5-3,1-2 0,-2-1 5,0-3-5,0 0 0,1 0 3,-3-7 5,-1-9-2,-3-3-6,-2-2-5,-6-2-12,0 1 0,0 2 0,-6 1 15,-6 2-3,0 3 0,-3 4 10,3 1-6,2 0 6,-2 3 7,3 3 24,3 1-26,3 1-10,3 1-5,0 0 0,0 0-9,0 3-1,6 4 9,10 1 1,-2-1 5,2-2 0,1-2 0,2-3 0,1 0 1,3 0 4,0 0-3,-1-11 2,-4 1-2,-5 1-2,-7-2 0,-3 2 4,-3-1 2,0-4 3,0 0-9,-6-1 5,-4 2-5,1 1 0,0 0 2,3 3 4,0 3 7,2 1 8,4 4-11,0-1-3,0 2-7,0 0-1,0 0-10,3 0-9,13 0 20,5 0 4,0 0-3,3 0-1,-1 0 0,4 3 1,-1 8 2,1 3-3,-5 2-2,0 2 2,-5 2 0,-1 1 3,-4 0-3,-2 0 0,-4 0 1,-1-1 5,6-2 9,-1-2-15,2-3 7,0 1-7,6-5-1,-3 0 1,4-4-3,6-2-14,-1-3-7,7 0-96</inkml:trace>
  <inkml:trace contextRef="#ctx0" brushRef="#br0" timeOffset="2470.329">6597 15942 236,'0'0'63,"0"0"-20,0 0 22,0 0-3,0 0 4,0 0-36,-33-12-21,23 12-6,-5 0-3,0 14 0,-3 5-1,3 2-1,0 3 0,5 0-1,5-1 3,4-2-4,1-1 0,0-4-2,3-3 4,7-2-10,3-4 0,4-4 5,1-3 7,3 0 12,3 0-8,1-16-4,2-2-3,-2-5 3,-4 1-6,-6-2-20,-3 0-14,-9 4 30,-3 4-7,0 3 17,0 7 5,0 4 21,0 2 29,-3 0-5,0 0-50,3 2-6,0 14-1,0 2 4,0-2 3,0-1-2,9-1-7,6-4 6,0-2-1,10-4-5,7-1 9,2-3-26,4 0-54,-2 0-94</inkml:trace>
  <inkml:trace contextRef="#ctx0" brushRef="#br0" timeOffset="3606.2625">7732 15987 358,'0'0'43,"0"0"-43,0 0-7,0 0 5,0 0-1,0 0-3,23 12 6,-14-7 2,1-1 8,0 1-5,-2-4-4,3 1 0,-1-2 3,2 0-4,0 0 8,6 0-3,-2-10-4,-4-5 0,2-4-1,-4-4 0,-1-3-11,-3-5 3,0-2-3,-2-3 11,2 0 0,-4-3 0,-1 1 0,-1 2 1,0 1-1,0 7 3,0 5-3,0 8 2,0 6 2,0 6 12,0 2 14,0 1-12,0 0-18,0 9-19,0 19 19,0 14 3,0 11 0,0 7 34,6 2-12,2-4-3,2-2 12,-1-4-11,3-6 0,0-2-4,-2 0 3,-2-4-7,7-1-5,-5-1-10,3-5 0,-2-3 0,-2-3 2,-1-4-2,-1-8-10,-3-5-14,1-7-50,-2-3-55,0-3 24,0-19-23</inkml:trace>
  <inkml:trace contextRef="#ctx0" brushRef="#br0" timeOffset="5190.1578">8086 15799 10,'0'0'56,"0"0"-11,0 0-17,0 0 1,0 0-10,84 0-11,-73 16-6,-2 1 4,-4 2-4,-4 0 7,-1-1 2,0 0-3,-1 0 17,-11 0 0,-4-3-7,-4-2-4,-1-2 11,2-2-16,1-3 0,3-4-8,3-2 4,6 0-5,0 0 4,6 0-4,0 0 3,0 0 0,0 0 4,0 0-7,0 0-5,15 0 3,7 0 3,1 0-1,7 0 0,0 0 0,-1 0 0,4-3 2,3-4-1,1 0-1,-1-1-2,0 1-8,-6 1 6,-5 1-7,-7-1-7,-5 1 17,-2-5 1,-5 0 2,4-5 3,-4-2-2,0-1-3,-1-5 1,2 0 1,3-1-2,-5 2 0,3 8 0,-7 1 4,-1 7-2,0 3 9,0 2 10,0 1 6,0 0-18,0 0-9,0 15-17,0 7 17,0 7 2,0 1 0,10 0-1,1-1 5,1-4-4,4-4-1,-2-4 3,0-5-3,-1-4-2,-3-4 1,3-4 0,-2 0 3,8 0 19,-4-14-13,3-2-3,-4-2-5,-4-3 3,-1 0-4,-3-4-3,0 0-7,4 1-8,-4 5 4,-3 5 10,-1 6 4,-2 5 5,0 2 0,0 1 11,0 0-16,0 0-10,0 4-19,1 11 22,5 5 7,3-1 4,0 1-1,3-1 2,3-2 0,0-3-3,1-2 5,1-2-5,-1-2 1,-1-5 2,3-1-3,1-2 1,-4 0 6,0 0-7,-6 0 5,2-7 0,-7-4 0,-1-3-3,-3-3-1,0 0-3,0 0-1,-6 0-5,-6-1-11,-3 2 6,3 0 7,0 4 1,2 3 2,4 2 1,3 2 0,3 2 0,0 0-5,0 2-4,0-1-7,3 1 13,9 1 3,7-2 0,0 2 0,1 0-3,-1 0 4,-2 0-2,4 5 2,-2 5-1,-1-1 0,-2 5-2,-2-2 0,-1 3-4,-2 0 3,-2 2 3,-1-1-4,0 2 8,0-2 2,1 1-1,1-2 7,0 1-10,1-6 4,4 1-6,-3-6 6,4-2-5,6-3-1,1 0 3,4-1 7,-2-14-10,0-5-14,-5-1-10,-5-4 1,-8-2 5,-4-4-8,-3 1 1,0 6 12,-3 5 13,-9 5 38,2 7 35,4 2 11,1 5 7,4 0-48,-2 0-43,0 18-14,1 5 14,2 2 1,0 0-1,0-3 0,12-2-1,3-1-3,0-4 3,3-3 0,2-2-29,0-5-46,3-2-24,-5-1-70</inkml:trace>
  <inkml:trace contextRef="#ctx0" brushRef="#br0" timeOffset="6562.9939">10254 15900 346,'0'0'61,"0"0"-54,0 0 19,0 0 12,0 0-13,0 0-21,-2 0-4,2 0-7,0 0 6,0 0-4,8 0 5,5 0 6,-1-2-5,3-5 0,4-4-1,1-2-3,-2-3-7,-2 0-10,1-4 13,-4 1 6,-4-2-1,-3-2-3,0 5 5,0 4 1,-5 4 0,-1 6 3,0 0 19,0 4 14,0 0-37,3 0 0,3 0-21,3 13 7,7 6 14,3 2 2,3 5-2,2-2 1,1-1-2,-4-1 5,-2-2-4,-8-4 0,-1-2-9,-8-4 5,-2 0 4,0-3 1,-9 0 15,-8 0 35,-6-3-17,-3-3-22,-2 1-8,10-2 6,2 0-6,8 0-3,2 0 9,6 0-7,0 0-2,0 0-2,0 0-3,0 0-13,0 0-27,0 1-23,8 4 48,8-4 12,3 1 7,8-2 0,8 0 1,6-2 1,1-9-2,0-5 0,-1 0 0,-6-3-2,-8 3 0,-8-3 4,-4-4 4,-3-4-5,0-6 4,0-5-3,0-4-2,3-3 0,-6 1 0,-5 0 7,-2 2-7,-2 6 4,0 5 12,0 5 8,-2 5 13,-2 6 3,-1 6-25,1 3 0,1 4 8,1 2-12,1 0-11,-1 0-7,-2 15-10,4 19 4,0 15 13,0 8 2,0 7 5,0-3 13,10-5-10,-1-8 2,3-9-5,3-8-2,0-6-5,6-4-5,1-4 5,5-8-5,4-5 1,5-4-12,3 0-37,-3-12-75,-6-6-109</inkml:trace>
  <inkml:trace contextRef="#ctx0" brushRef="#br0" timeOffset="6882.9746">10707 15634 308,'0'0'29,"0"0"-15,0 0 4,0 0 29,0 0-16,0 0 2,111-16-14,-75 15-9,2-2-7,1 2-2,0-3-2,2 3 0,-5-1-54,-6 2-30,-7-2-67,-10 2-67</inkml:trace>
  <inkml:trace contextRef="#ctx0" brushRef="#br0" timeOffset="8410.8764">11419 15799 95,'0'0'43,"0"0"-3,0 0-6,0 0 3,0 0 8,0 0-8,-40-35-23,32 34-9,-4 1 3,-6 0-2,-1 0-5,-5 13 2,0 4-2,2 1 0,7 0 3,2-1 1,7-1-5,3-1 0,3 0-1,0-1 0,0-2-2,1-2-7,11-4 8,3-1 2,3-5 0,1 0 4,2 0 6,0-1-8,-6-12-2,0 0-2,-6-1-3,-2-1 5,-4 2 4,0 1-2,-3 3 0,0 4 0,0 2 20,0 3 18,0 0-16,0 0-12,0 0-12,0 0-6,0 0-6,0 0 4,7 8 7,-1 1 1,4-2-5,2 0 4,1 0 1,2-4 1,6-2-1,-1-1 2,3 0-2,1-3-1,-2-9-5,-3-3-2,-3-5 4,-2-4 1,-3-3-3,-1-7 2,1-5 1,-4-5-3,-2-1 4,-2 0 2,-3 3 0,0 2 2,0 6-2,0 3 0,0 9 12,-3 5 14,-3 7-7,3 5-9,1 4-5,1 1-4,-2 0-1,0 0-7,3 8-8,0 17 10,-2 13 3,2 5 2,0 6 0,0 2 2,5 1 2,5 0 5,4-5-2,-1-4 0,2-6 3,4-5-3,-2-7-7,4-3 0,1-7 0,-1-3 0,3-8 4,1-4-4,2 0 5,1-4-3,-2-11-2,-8-5-18,-2-2 3,-5-2 13,-5-4 0,-2 0-8,-4-1 7,2 4 0,-2 4 0,0 3 3,0 4-1,-6 7 4,-2 2 2,0 5 13,1 0-15,-3 7-3,2 12-5,4 3 5,2 4 0,2-2 11,0 0 2,3-2-13,9-4 3,4-2-5,3-3 6,3-2-3,3-6 1,5-5 1,4 0-3,2 0-29,-3-5-40,-9-6-97</inkml:trace>
  <inkml:trace contextRef="#ctx0" brushRef="#br0" timeOffset="8747.6099">11501 15585 257,'0'0'58,"0"0"-58,0 0-3,0 0 3,0 0 8,0 0 6,60-34 15,-32 29-16,3 2-10,1 0 5,1 2-8,-5 1 0,2 0-3,-5 0-11,-3 0-36,-2 4-47,-4 0-82</inkml:trace>
  <inkml:trace contextRef="#ctx0" brushRef="#br0" timeOffset="9347.5742">12604 16020 195,'0'0'228,"0"0"-155,0 0-50,0 0-4,0 0-19,0 0 0,0 14 2,0 2-2,0 5 4,-8 2-2,-4 0-1,-4 2 0,-1 1-1,-2-3-17,0-1-54,2-2-30,4-7-63</inkml:trace>
  <inkml:trace contextRef="#ctx0" brushRef="#br0" timeOffset="13709.5322">13883 15835 34,'0'0'53,"0"0"-12,0 0-13,0 0 24,0 0-17,0 0-14,0 0 2,-17-20 10,11 17-15,0 3 1,-3 0 1,-2 0-12,-1 0-4,-2 0-3,-3 14-1,-2 3 0,2 4 0,-1 3 0,5 3 2,1 0 3,5 1 11,2 0-10,5-1-1,0-3-5,0-3 6,8-3-6,9-3-8,10-1 7,4-7 1,8-7 13,3 0-12,3 0-1,-5-6-71,-8-3-65,-10 1-92</inkml:trace>
  <inkml:trace contextRef="#ctx0" brushRef="#br0" timeOffset="16178.1831">14181 15889 98,'0'0'77,"0"0"-68,0 0 5,0 0 6,0 0-13,0 0 11,-32 49 24,29-25-10,3-1-11,0-2-4,0-2-2,0-3-15,7-2 5,6-5-5,-1-2 1,4-3 0,5-4 7,3 0-1,4 0 7,3-13-7,-2-3-7,-10-4 0,-4 0-22,-10 2 15,-5-1-2,0-1 5,-6 1-7,-8 1 8,-1 3 2,-1 3-6,1 2 7,3 3 17,4 3-5,1 1 8,4 3 3,3 0-14,0 0-9,0 0-6,0 0-8,0 0-2,7 0 9,4 0 4,1 0 6,4 0 1,2 0-3,2 0 3,2-7-2,-1-4-2,6-6-4,1-2-12,-1-6 14,-6-2 0,-9 2-1,-6-3 3,-6 0 0,0 1 3,0-2 1,0 4 3,-3 4 11,0 6-4,1 2 3,-1 6 31,2 1-21,1 4-12,0 1 9,0 1-17,0 0-7,0 0-13,0 18-21,0 14 28,0 10 6,0 8 10,0 2 5,0-1 16,0-2 3,0-6-16,0-4-6,0-4-3,-5-7-2,2-2-6,-1-6 5,1-6-6,-3-3 0,6-5 5,0-4-5,0-2 0,0 0 0,0 0-8,0-11-2,0-7-30,6 0 25,-3 3 11,0 0 3,1 1-1,2 1 2,3-2 0,3 1-1,-1 3 0,1 0-6,-1 5 6,0 1-4,1 4 4,-2 1-18,2 0 9,0 3-1,2 10 10,3 2-4,1 2 5,3 1 1,0-1 4,-3-2-5,3-2 0,1-1 6,1-3-6,1 0 0,1-6 2,-1 1 3,-3-4-4,-3 0-1,-5 0 0,-1 0 0,-3 0 8,-3-7 2,1-5-2,-2-1-7,-4-2-1,-1-3-2,0 0-5,0 2 0,0 3-5,-1 4 9,-4 3-3,-2 3 6,5 3 14,-1 0-14,2 0-3,-1 5-7,1 9 5,1 3 3,0 1-2,0 0 4,9-2-2,7-2-1,1-2-1,4-3 4,2-3 2,3-1-1,-2-5 3,0 0 3,-2 0-5,-5 0-1,-4-8 3,-4-4-3,-2-1 2,-3-5-1,-2-5-2,-2 0-11,0-4-8,0 2-14,0 2 4,0 0 3,0 7 19,-4 4 3,-1 1-3,1 7 7,1 1 20,1 2 10,2 1 3,0 0-19,0 0-14,0 0-8,0 0-11,0 1 8,8 6 11,5 4 1,1-2 4,2-1 1,0-1-4,1-1 2,-1-1 1,2-1 1,-3-1-4,1 0-2,-2 0-4,-1 0 4,-4 2 7,-1 1-7,-1 1-3,-4 2-1,-2 3-5,-1 3 9,0 3 11,0-1-3,0 1 4,0-3-5,3-1 15,2-4-4,0-1-11,2-3-7,2-1 3,1-4 0,4-1 0,7 0 4,2-4 5,6-14-5,2-3-7,-3-3-36,-5-2-12,-4-1 5,-5-2 10,-5 1-7,-5 2 21,-4 8 19,0 6 3,0 5 50,-1 3 19,-8 4-26,0 0-27,-2 9-19,-1 12-3,2 3 3,3 2 1,2 0 0,5-4-1,0-4 1,0-1-1,11-3-2,3-6-2,6-3 4,5-4 4,5-1-3,4 0-2,-1-3-33,-1-8-17,-4-3 26,-3-3-35,0 1 23,-5 1 27,-4 1 10,-5 5 0,-4 2 29,-2 4 41,-4 0-2,1 3-41,-1 0-27,2 0-14,2 9 0,-2 7 14,1 4 7,-4 1 0,0-2 13,0-1-1,0-1-8,0-3-6,0-4-2,0-2 5,0-4-6,0-2-2,0-2 0,0 0-1,0-2 0,12-16-5,5-6-2,3-3-13,0 2-16,-4 2 19,-1 5 18,-4 6 2,-4 4-2,-1 4 0,0 2 8,0 2-4,1 0-4,2 0-7,2 5 0,-2 6 7,-2 3 1,1 2 6,-3 0 1,0-1 0,1-2-6,2 0 1,2-3-2,0-2 3,2-2-4,0-2-18,0-3-62,-3-1-28,0 0-218</inkml:trace>
  <inkml:trace contextRef="#ctx0" brushRef="#br0" timeOffset="16986.128">16497 15815 131,'0'0'114,"0"0"-42,0 0-34,0 0 4,0 0 2,0 0 1,-68-10-29,56 20-15,-2 7 1,1 4 7,3 1 5,0 0 6,3-3-16,4 1 0,3-4-2,0-1-2,0-1 0,5-4-10,10-2 10,1-2-6,8-2 6,3-2 4,4-2 5,2 0-6,1 0-3,-1 0 0,-3-3-4,-2-6-22,-4 0 22,-2-3-4,-4-2 8,0 1 5,-7-4-1,-1-2-4,-6 1 1,-1-5-1,-1 3 0,-2 1-5,0 2-7,0 6-5,0 3 10,-2 3 7,-5 4 6,-6 1-6,1 0-2,-2 12 2,2 6-6,3 3 6,1 2 10,5-2 9,3-2-2,0-1-11,0-1 12,3-4-1,8-1-5,4-2-12,5-3-1,6-4 1,7-3 0,5 0-13,-1 0-82,-6 0-109</inkml:trace>
  <inkml:trace contextRef="#ctx0" brushRef="#br0" timeOffset="20039.4379">17369 15807 168,'0'0'99,"0"0"-74,0 0-25,0 0-11,0 0 11,0 0 19,20 43 15,-10-23-15,0-2 0,5 1 1,2-1-15,0 1 0,1-4 2,5-2 4,-1-2-10,-1-3 2,-3-1-1,-4-4-2,-1-3 11,-3 0-7,-1 0 3,-2 0-5,-4-11 4,0-1-6,-1-2-7,-2-2-2,0-2-7,0-2 16,-5 1 0,1-1-5,-1 5 5,4 0 1,-1 4 1,2 4-2,0 1-7,0 0 6,2 3-10,11 0 11,5 2-1,5 1 2,4 0-2,2 0 2,4 0-1,2 0 1,0 0-1,-2 0 3,1 0-3,-4 0 2,-3 0-2,-6 0 0,-6 0 0,-6 0-1,-6 0 2,-2 0-1,-1 0 6,2 0 0,-2 0-6,0-2 0,0-1-1,0 1-3,0 1 4,-8 1 3,-7 0-1,-7 0 1,-5 8-1,-3 8 2,4 2-2,0 2-2,10-1 4,-1 1 2,10-4-3,2-2-3,4 0-2,1-6 0,0 0-5,0-3-3,12-3 10,6 0 2,1-2 2,4 0-4,-1 0-10,-5-3-9,0-6 8,-3-1 6,-1-3-5,-1 0-2,-2-1-1,-4 2 10,-3 2 3,-3 3 5,0 2 37,0 3-12,0 2 1,0 0-13,0 0-18,0 3-10,0 11 10,0 3 0,0-3 0,8 1 2,1-2 1,4-3-3,2-1 0,8-3-2,3-3 2,4-3 8,3 0-8,-2 0 1,1-10-1,-1-10-10,-3-1 5,-1-8 3,-7-4 2,-2-3 0,-6-5 0,-1-3 1,-5-2-1,-1-1 1,-5 2-2,0 5 2,0 5-2,0 7 2,-5 6 0,-1 9 5,0 7 12,-1 3-8,1 3-6,-3 0-4,-4 12-10,-1 12 9,1 12 1,-1 6-1,5 5 2,6 2 9,0 1-2,3-8-2,0-3 2,0-4-6,9-8-2,5-3 0,2-4-1,1-7-1,2-2-4,6-4 6,2-4 3,0-1-3,-1-2-4,-3 0-3,-3 0-9,-4-6 15,-1-3-5,-1-5-1,-3-1-2,-2-5 4,-3-1 0,-1-1 5,-2-2 2,-1 3-2,-2 3 3,0 3-2,0 2 5,0 6 0,0 3 8,-2 2 18,1 2-30,-2 0-2,-1 12-16,1 9 16,3 2 5,0 1-2,0-1 1,0-2-4,13-3-2,3-3 2,3-4-1,4-1 1,2-4 0,2-5-1,0-1 0,-1 0-13,1 0-9,-6-4 8,-1-9-7,-7-1-13,-3-4 28,-4-2-2,-4-1 9,-2 1 2,0 2 0,0 2 14,0 4 15,0 3-1,0 2 3,-2 5-11,1 2-2,-2 0-20,1 0-4,-1 9-10,2 10 13,1 4 1,0 2 3,0-1 5,6-2-8,6-1 4,3-5-3,1-1-1,4-4 0,-1-4 1,5-2-1,0-4 2,1-1 0,-1 0 4,-3 0-6,-5-9 0,-4-7 0,-3-2 3,-3-6 1,-1-5-3,-4-1-1,1-3-2,-2 3 0,0 2 2,0 7-3,0 6-5,-7 5 8,-3 5 6,1 5 1,-3 0-6,-3 8-1,0 13-7,2 8 6,3 1-1,7-2 2,3 1 0,0-4 0,0-3 0,4-6-1,5-1 1,3-6-1,4-3-7,5-3 8,8-3 8,2 0-2,0-1-6,-1-13-5,-8-3-2,-2 0 1,-2-1 5,-3-2 1,-1 0 0,0-1 0,-5 0 0,1 0 0,-5 3 0,-4 1 0,-1 6 0,0 0 1,0 5 5,0 2-3,0 0-2,5 4-1,1 0-14,3 0 5,3 9-1,4 8 10,-1 3 0,4 1 1,1 0 2,2-3-1,-3 0-2,-2-3 4,-2 0-1,-8-3-3,-4-3 0,-3-1-14,0 1 12,-6 1 2,-22 4 5,-12 1-5,-14 3-45,-9-2-41,2-3-55</inkml:trace>
  <inkml:trace contextRef="#ctx0" brushRef="#br0" timeOffset="21662.8032">20451 15802 62,'0'0'108,"0"0"-64,0 0 10,0 0 1,0 0 11,0 0-9,0-57-36,-7 52 7,-4 1-5,1 2-1,-5 2-22,-8 0 0,-2 9-5,-2 8 2,2 1 6,5 1-7,4-1 4,6-1-2,4 0-1,4-2 2,2-5-5,0 1-2,6-5 0,11-2 8,6-2 3,6-2 5,4 0 0,0 0-6,-5-5-2,-4-2-3,-4-4-12,-6 1 15,-2-3-5,-5 2 5,-2 0 2,-4 5 3,1 1 12,-2 5 19,0 0-9,0 0-27,0 0-20,0 14 7,1 3 13,4-1 5,1-1-2,1-2-3,1-2 3,1-2-6,5-2-2,4-3 5,6-3 1,6-1 1,3 0 3,0-1-5,-2-13-10,-4-3-18,-6-1 5,-6-3 17,-5-1 3,-6-1 1,-4-2 1,0 2 0,0 2-3,-10 3 3,0 5 1,1 0 24,0 6-9,3 1-2,1 3-7,4 3-3,-1 0-3,2 0 0,0 0-6,0 0-5,0 0-2,2 0-3,9 0 14,3 0 2,4 0 3,3 3 8,1 2-10,-2-1-1,-1 2 1,0 3 1,-2 0-2,2 5 0,0-2 0,-3 3-2,-1 0-1,-2 2 3,-2-1-8,-1 1 11,2 1-3,-3-2 3,4 0 0,-2 0-3,2-6 0,4-2 0,-1-2-3,3-6 3,1 0-11,-1 0-11,2-3-10,3-13 18,0-3-10,-2-4 4,-2 0 8,-8-1 10,-1-2 2,-5 0 1,-3 1 3,-1 2 7,-2 3 9,0 7 37,0 4-9,0 4-19,-3 5-10,0 0 13,-5 0-32,-3 17-13,-3 7 10,1 5 3,4-1-3,4 1 0,5-2 3,0-3-1,0-3 1,14-5-2,7-2-1,2-3 2,4-5 1,1-3 0,0-3-41,-4 0-96,-7 0-83</inkml:trace>
  <inkml:trace contextRef="#ctx0" brushRef="#br0" timeOffset="22790.7286">21924 15654 0,'0'0'72,"0"0"5,0 0 3,0 0-26,0 0-5,0 0-7,0 0-19,70-18-7,-61 24-16,3 11 6,-2 4 1,2 1 2,-5 1-2,-2 0-4,-1-2 0,-2-3 1,-2-1 0,0-3 8,0-3-10,0-4-2,0-2-1,0-2 1,0-3 10,0 0 2,0 0 9,0 0 16,0-6 11,2-9-46,2-8 0,5-2-2,4-4 1,3-2-2,3 0 2,0 4-2,-2 8-6,-3 7 5,-2 4-2,-2 5 4,0 3-3,-1 0-3,1 3-5,5 13 6,-1 2 4,0 0 0,0 0 1,-1 0 4,-2-4-3,-2 3 0,1-3 0,0-2-1,0-2-3,4 1-31,0-1-93,2 0-27,2-5-96</inkml:trace>
  <inkml:trace contextRef="#ctx0" brushRef="#br0" timeOffset="23587.7847">22665 15649 50,'0'0'136,"0"0"-90,0 0-39,0 0-7,0 0 3,0 0 43,-64 76 21,56-50-19,4-1-19,4-4-8,0-1-18,0-5-3,4-1 0,10-4-1,2-2 4,2-4 0,5-4 8,0 0-9,-1 0 3,-2-10-5,-6-4-3,-5 0 3,-5-2 3,-4-2 4,0-2-7,0-1 0,0-1 0,-7 1 2,1 0 3,3 3-3,0 2-2,3 4 1,0 3-1,0 5-3,0-1-9,0 2 0,6 2 12,9-1-1,1 2 1,5 0 0,0 0-1,-3 6 1,0 8-1,-5 1-6,0 4 0,-3 1 3,-3 0 4,-1-1 8,-2-2-2,-2-2 0,-1-5-2,-1-2 0,2-2-2,-2-3 1,0-2-2,1-1 4,2 0-5,0 0-1,6-4 1,6-14 0,2-8 0,4-4-1,-1 0-14,0 4 11,-2 5 4,-6 9 1,-2 6 7,-6 6 18,1 0-26,0 0-2,2 13 2,0 5 22,2 0 15,-1 1-23,-1-1-1,4 0-13,-1-1 3,1-1-3,2-2 5,-1-2-5,3-2-10,3-2-73,4-3-68</inkml:trace>
  <inkml:trace contextRef="#ctx0" brushRef="#br0" timeOffset="23795.7682">23384 15688 238,'0'0'128,"0"0"-128,0 0-15,0 0 15,0 0 20,0 0-6,48 0-3,-27 0-11,-2 0-15,2 0-62,-4 0-123</inkml:trace>
  <inkml:trace contextRef="#ctx0" brushRef="#br0" timeOffset="25459.6646">23738 15555 226,'0'0'102,"0"0"-35,0 0 6,0 0-54,0 0 3,0 0-10,30-30-2,-14 25-7,3 3 4,1 0-6,-4 2-2,2 0 1,-4 0-3,2 2 1,-2 9 0,-4 4-17,-3 3-8,-7 5 8,0 1 19,0-1 0,-5-1 3,-7-2-3,-4-5 0,2-2 0,3-3 1,2-5 4,6-3-10,3-1 5,0-1 0,0 0 7,0 0-7,0 0-2,14 0-22,-1-4 23,2 1 1,-3 2 1,-1 1 1,-3 0-2,-2 0-3,0 8-7,0 10 4,1 4 6,-3 4 2,-3 2 1,-1 1 0,0-1 1,-1 1 1,-13-4 16,2-1-11,-5-1-2,0-5-2,-2-2 0,-2-3-3,4-5-2,1-3 6,4-5-3,0 0 0,0 0-4,2-1-9,4-10 5,0-1-8,6 3 1,0-2-3,0 4 7,0 1 7,6-2-1,6 4-2,7 0 3,4 0 0,3 1 2,6 2-2,2-1 1,3-1 0,5-2-1,3-5 0,7-3-1,0-5-13,2-2 8,-8-1 6,-5-2 0,-9-1 2,-6 1-2,-7-3 13,-4-3 5,-3 1-9,-3-1 2,-3 1-11,-5 2-3,-1 3 3,0 6 10,0 6 3,-6 3-4,-4 4-9,-3 1-4,-3 3 0,2 0 4,2 0 0,1 0-1,1 1-2,1 5 3,1-1-1,4-1 1,0 2-4,1 2-2,0 2 4,0 4 2,0 2 0,-1 6 0,1 2 0,0-1 8,2 1-4,1 1 1,0-1 6,0-3 0,1-2-4,7 0 0,3-6-7,0-1 4,0-3-4,4-1-2,3-3 2,4-3 1,9-2 8,4 0-4,2 0-2,0-6-6,0-7-8,-5-7-6,-1-1 10,-4-3-7,-4-3-4,-3-1 14,-6 0 3,-4 1-1,-5-2 3,-5 2-1,0 2 2,0-1-2,0 4 0,-3 4 1,-3 2 1,0 7-2,1 3 0,4 3 1,-1 2-2,2 1 1,0 0-2,-1 0-5,-1 0 2,1 1 1,1 5-3,0-1 5,0 1-3,0 0 4,10-2-5,10 1 6,3-3 0,4-1 3,-3 1 3,0 0-6,-5 3 0,-2 4 0,-4 1-3,-4 4-3,0 3 6,-3 1 0,-4 2 1,-2-1 0,0 3 0,0-1 5,0 0-2,0 0-2,0-2-1,0-4-1,0-1 0,0-4-2,4-2 1,7-4-19,6-1-51,2-3-76</inkml:trace>
  <inkml:trace contextRef="#ctx0" brushRef="#br0" timeOffset="26467.6056">25116 15583 161,'0'0'128,"0"0"-75,0 0 15,0 0-4,0 0 13,0 0-36,-18 0-41,6 19-2,-2 3-1,2 3 3,4-3 2,5 1-1,3-2 3,0-3 10,0-3-14,3-2-1,12-2 1,4-2 2,4-4-1,5-2 9,1-2-6,-2-1-4,-5 0-18,-6 0 8,-1-9 1,-7-4-4,-4-4 1,-4-1-12,0-2 7,0-1-5,-7 2 16,-4 2 6,1 3 1,2 4 0,4 4 3,1 3-4,3 1 3,0 2-3,0 0-3,0 0-10,0 0 2,0 5 6,1 3 0,7-1-2,1-1 5,3-1 1,0-4 1,2-1 3,5 0 0,3 0-1,3 0 2,0-8-4,3-6-2,-5-4-2,-2-2 1,-4-1 3,-3 1 1,-4 1 2,-1 1 5,-2 2 3,-3 6-6,-1 4 11,-1 4 7,-2 2-12,0 0-11,0 9-36,1 14 34,4 7 2,1 3 3,3 2 3,0-2-5,0-3 5,-1-5 0,0-2-1,-2-5 2,-1-1-4,-4-5 0,-1-3-3,0 0 1,-8 0-1,-15 0 13,-9 1-11,-5 0-2,-2-3-49,5-1-42,5-3-80</inkml:trace>
  <inkml:trace contextRef="#ctx0" brushRef="#br0" timeOffset="26763.5819">25923 15812 536,'0'0'114,"0"0"-114,0 0 3,0 0-1,0 0-2,0 0-28,0 0-171,-22 0-229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21:55:54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13441 15346,'0'26,"0"1,0-1,0 1,0-1,0 1,0-1,0 1,0-1,0 0,0 1,0-1,0 27,0-26,0-1,0 1,0-1,0 1,0-1,26 0,-26 1,0-1,0 1,0-1,0 1,27-27,-27 26,0 1,0-1,0 1,0-1,0 0,26-26,-26 27,0-1,0 1,0-1,27 1,-27-1,0 1,0-1,0 1,26-27,1 0,-1 0,0 0,1 0,-1 0,1 0,-1 0,1 0,-1 0,1 0,-1 0,-26 26,27-26,-1 0,1 0,-1 0,0 0,1 0,-1 0,1 0,-1 0,1 0,-1 0,1 0,-1 0,1 0,-1 0,1 0,-1 0,0 0,1 0,-1 0,1 0,-1 27,1-27,-1 0,1 0,-1 0,1 0,25 0,-25 0,-1 0,1 0,-1 0,1 0,-1 0,1 0,-1 0,1 0,-1 0,0 0,1 0,-1 0,1 0,26 0,-27 0,1-27,-1 27,1 0,-1 0,1 0,-1 0,27 0,-53-26,26 26,54 0,-54 0,27 0,-26 0,26 0,-1-27,-25 27,-1 0,27-26,0 26,-26 0,-1 0,27 0,0 0,-27-27,1 27,-1 0,1 0,-1 0,27-26,0 26,-27 0,1 0,-1 0,27 0,-26 0,26-27,-27 27,54 0,-28 0,1-26,0 26,-26 0,26 0,26 0,-52 0,-1-27,27 27,-27 0,27 0,-26 0,-1 0,1 0,-1 0,1 0,-1 0,0 0,1 0,-1 0,1 27,-1-27,27 0,-26 0,-1 0,27 0,0 0,79 26,-26 1,26-27,-26 0,-26 0,-1 0,0 0,-26 0,27 0,25 26,-25-26,-1 27,1-27,-1 0,27 0,-27 0,-52 0,26 0,-27 0,0 0,1 0,-1 0,1 0,-1 0,1 26,-1-26,1 0,-1 0,1 0,-1 0,1 0,-1 0,0 0,1 0,-1 0,1 27,-1-27,1 0,-1 0,1 0,-1 0,1 0,-1 0,0-27,27 27,0 0,0 0,0 0,0 0,26 0,1 0,-1 0,27 0,26-26,80 26,26-27,53 27,-132 0,0 0,-27 0,27-26,26 26,-53 0,-26 0,-27 0,-26 0,0 0,0 0,26 0,-52-27,-1 27,27 0,0 0,-26 0,-1 0,1 0,-1 0,1 0,-1 0,0-26,1 26,-1 0,27 0,27 0,-27-27,26 1,27-1,53 1,-54 26,54-26,-27 26,1 0,25 0,-25 0,26 0,-54 0,1-27,-53 27,0 0,26 0,-26 0,0 0,0 0,0 0,-27 0,1 0,-1 0,1 0,-1 0,1 0,-1 0,-26 27,27-27,-1 0,-26 26,27-26,-1 0,-26 26,27-26,-1 0,27 0,-27 0,27 0,-26 0,26 0,0 0,0 0,-1 0,1 0,-26 0,26 0,0 0,-27 0,27 0,0 0,0 0,0 0,0 0,-27 0,27 0,0 0,0 0,0 0,-27 0,1 0,26 0,-27 0,1 27,-1-27,0 0,1 0,-1 0,1 0,-1 0,1 0,-27-27,0 1,0 0,0-1,0-52,0-27,0 0,0 53,0 0,0 27,0-1,0 1,0-27,0 27,-27 26,27-53,-26 53,26-27,0 1,-27 26,27-27,0 1,-26 26,-1 0,27-27,-26 1</inkml:trace>
  <inkml:trace contextRef="#ctx0" brushRef="#br0" timeOffset="12311.1428">13467 15425,'0'-26,"27"-1,-1 27,1 0,-1 0,1 0,-1 0,0 0,1 0,-1 0,1 0,-1 0,27 0,-53 27,27-27,-1 0,1 0,-1 0,1 0,-1 0,0 0,1 0,-1 0,1 26,26-26,-27 0,1 0,52 27,-52-27,-1 0,0 0,1 0,-1 0,1 0,-1 0,27 0,-26 0,26 0,-1 0,-25 0,26 0,0 0,-27 0,1 0,-1 0,1 0,-1 0,0 0,1 0,-1 0,1 0,-1 0,1 0,-27-27,26 27,1 0,-1 0,1 0,-1 0,1 0,52 0,-26-26,26 26,-26 0,27 0,-1 0,27 0,52 0,-25 0,-27-27,26 27,-53 0,1 0,52 0,80 0,-107 0,1 0,-53 0,0 0,0 0,0 0,26 0,-26 0,0 0,26 0,-26 0,0 0,-26 0,-1 0,1 0,-1 0,-26 27,27-27,-1 0,1 0,-1 0,0 0,1 0,-1 0,27-27,0 27,0-26,0 26,26-27,27 27,0 0,0 0,-27 0,27 0,-27 0,27 0,27 0,-28 0,1 0,0 0,0 0,0 0,26-26,-79 26,0 0,0-27,0 27,0 0,0 0,-27 0,0 0,27 0,-26 0,-1 0,1 0,-1 0,1 0,26 0,-27 0,53-26,1 26,79-26,-54-1,-25 27,-1 0,27-26,0 26,26-27,0 27,-26 0,-26 0,-27 0,26 0,0 0,1 0,26 0,-54 0,1 0,-26 0,-1 0,27 0,-26 0,26 0,-27 0,0-26,27 26,0-53,0 26,0 27,26 0,27 0,27 0,-54 0,0-26,-26-1,53 27,0-26,0 26,0 0,26-27,-26 27,0 0,-1 0,1 0,-53 0,0 0,-26 0,-1 0,27 0,-27 0,1 27,-1-27,1 0,-1 26,1-26,-1 0,1 0,26 0,26 0,-26 0,-27 0,27 27,-26-27,52 26,-26-26,53 0,-27 0,0 0,-26 0,0 0,27 0,-27 0,0 0,-1 0,-25 0,-1 27,1-27,26 0,0 0,-27 0,1 0,-1 0,1 0,-1 0,27 0,-27 0,1 0,-1 0,1 0,-1 0,1 0,-1 26,1-26,-1 0,0 0,-26 27,27-27,-1 0,-26 26,0 1,27-27,-27 26,26 1,1-27,-1 0,-26 26,27-26,-27 26,26-26,27 0,-27 0,1 0,-1 0,1 0,-1 0,27 0,-53 27,27-27,-1 0,1 0,-1 0,1 0,-1 26,0-26,1 0,-1 0,1 0,-27 27,26-27,-26 26,0 1,0-1,0 1</inkml:trace>
  <inkml:trace contextRef="#ctx0" brushRef="#br0" timeOffset="17612.7117">26802 15372</inkml:trace>
  <inkml:trace contextRef="#ctx0" brushRef="#br0" timeOffset="18851.842">26696 15346,'27'26</inkml:trace>
  <inkml:trace contextRef="#ctx0" brushRef="#br0" timeOffset="19705.7685">26749 15372,'0'27,"-26"-27,26-27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30:05.4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5870 940 56,'0'0'97,"0"0"-88,0 0 7,0 0 36,111-14-24,-67 8 18,1 0 3,1 3-14,-5 0-15,-7 0-9,-4-2 0,-2 1-7,1-2-3,-1 0 6,-4 1-6,-3 4-1,-8 1 0,-1 0-16,-7 0-24,-5 0-109,0 6-82</inkml:trace>
  <inkml:trace contextRef="#ctx0" brushRef="#br0" timeOffset="350.9728">6099 946 149,'0'0'106,"0"0"-92,0 0-9,0 0 42,1 81-10,5-51-8,-1 3-3,0-1-10,-2-1-9,0 1 3,-1-3-10,1-1 0,3-1 0,-3-4 6,-1-3-9,1-2 3,-2-7-2,2 2-21,1-6-64,-1-6-69</inkml:trace>
  <inkml:trace contextRef="#ctx0" brushRef="#br0" timeOffset="785.6642">6489 934 49,'0'0'211,"0"0"-153,0 0-36,0 0 6,0 0-8,0 0 8,71-11-11,-48 8-5,1 0 3,-3 3-14,0 0 1,-3 0 2,0 0-4,3 0-41,-6 0-52,-2 0-81</inkml:trace>
  <inkml:trace contextRef="#ctx0" brushRef="#br0" timeOffset="1004.9759">6633 931 172,'0'0'82,"0"0"-37,0 0-39,0 0 16,-15 92-2,13-58-3,2-2 7,0-2-21,0-2 2,0-2-5,0 0 7,2 1-7,-2-3 0,0 2-33,0-4 14,0-4-28,0-4-83,-6-5 13</inkml:trace>
  <inkml:trace contextRef="#ctx0" brushRef="#br0" timeOffset="1169.9842">6573 1344 225,'0'0'94,"0"0"-51,0 0-42,0 0 13,0 0-10,0 0 6,78-14 6,-50 9-16,2-1-3,4 2-3,-1-1-71,0-1-125</inkml:trace>
  <inkml:trace contextRef="#ctx0" brushRef="#br0" timeOffset="2037.7379">6992 931 125,'0'0'148,"0"0"-93,0 0-14,0 0-25,0 0-12,0 0 80,-3 93-46,6-55-2,2-5-9,-2-2-26,7-4 10,-4-2-10,0-4-1,2-3 0,-5-5 0,0-1 5,-1-4-5,-2-3-20,0-3-6,0-2-51,3 0 30,0-1 25,-1-13 7,-2-4 13,0-4 4,0-5 0,0-1-1,0 0 3,0-2 4,0 6 18,0-4-11,0 3 31,0 1-13,6 0-9,2 3-5,2 3-15,-1 4-1,1 2-3,-2 8-10,5 4 6,-1 0 2,6 13-4,0 13 3,0 6 4,-2-1-1,-4 3 13,-1-5-12,-3-6 4,-3-4-4,1-4 0,-3-3 0,0-6 5,3-2-12,-3-4 5,-3 0-7,2 0-2,2-4 8,0-14 1,5-12-14,-1-6 11,7-3 4,-2-2 0,2 6 1,-3 6 5,0 4-4,-2 12 14,-4 4 8,-1 4-24,1 5-1,4 0-5,5 19 6,3 9 10,-1 5-9,-3 2 1,-3 1-2,-7-1 5,1-3-9,-5-3 4,0-2-3,3-3 0,1-1-1,-4-3-24,3-2-12,-1-6-48,-2-6-129</inkml:trace>
  <inkml:trace contextRef="#ctx0" brushRef="#br0" timeOffset="3690.9732">7725 917 42,'0'0'250,"0"0"-195,0 0-38,0 0 11,0 0-28,0 0 0,3 15 0,0 10 10,0 3 3,1 2 8,-2-1-20,-2-2 2,3-2-1,-3 1 2,4-4-7,-4-1 3,0-2-19,0-3-26,0-1-47,0-3-44</inkml:trace>
  <inkml:trace contextRef="#ctx0" brushRef="#br0" timeOffset="3967.9865">7758 825 181,'0'0'93,"0"0"-35,0 0-5,0 0-10,0 0-31,0 0-3,67-73-6,-51 65 1,5 4-1,0 1-3,0 0 0,-6 3-3,-6 0-45,3 3-34,-12 12-55,0 1 16</inkml:trace>
  <inkml:trace contextRef="#ctx0" brushRef="#br0" timeOffset="4170.981">7738 1009 49,'0'0'68,"0"0"19,0 0-53,0 0-9,0 0 17,99 17-27,-80-14-5,-3-1-7,-5 6-3,-3 3-10,-8 1-96</inkml:trace>
  <inkml:trace contextRef="#ctx0" brushRef="#br0" timeOffset="4394.9966">7709 1277 74,'0'0'129,"0"0"-103,0 0 41,0 0-27,86 4-25,-56-4 24,0 0-22,1-8-7,3 1-7,2 4-3,-1 0 0,-4 0-38,3 2-100,-10 0-64</inkml:trace>
  <inkml:trace contextRef="#ctx0" brushRef="#br0" timeOffset="4975.9774">8725 824 37,'0'0'171,"0"0"-159,0 0 45,8 102-11,-5-69 8,-1-1-27,1-3-1,3-4 17,-2-1-36,1-3 2,2 0 0,-4-1-6,-1-2 2,-2 0-5,0 0-37,0 0-17,0-3-63,0-3-94</inkml:trace>
  <inkml:trace contextRef="#ctx0" brushRef="#br0" timeOffset="5272.0186">8756 840 94,'0'0'92,"0"0"-21,0 0-11,0 0-9,0 0-6,0 0-24,70-70-2,-52 65-14,6 2-1,-4 0-1,2 0 1,-6 3-7,-3 0 3,-1 0-36,-9 9-34,-1 2-53,-2 1-10</inkml:trace>
  <inkml:trace contextRef="#ctx0" brushRef="#br0" timeOffset="5496.1612">8759 1030 114,'0'0'80,"0"0"-25,0 0 3,0 0-5,0 0-17,0 0-10,82 24 5,-63-24-18,-2 1-10,-4 3-6,-4 2-7,-6 0-78,-3 4-87</inkml:trace>
  <inkml:trace contextRef="#ctx0" brushRef="#br0" timeOffset="5688.1491">8750 1266 12,'0'0'70,"0"0"-2,0 0-13,0 0-21,94 3-22,-66-3-3,2-1-9,0-1-32,0 2 26,-5-1-156</inkml:trace>
  <inkml:trace contextRef="#ctx0" brushRef="#br0" timeOffset="6268.9883">9109 795 279,'0'0'91,"0"0"-1,0 0-32,0 0-10,0 0-48,0 0-18,6 53 18,5-11 18,1 3 11,-2-1-13,2-5-13,0-5 6,3 0-7,0-6-2,-2 0 0,2-6 5,-3-4-5,-3-3 0,-2-5 0,1-3 1,-2-3-1,0-4 0,6 0-1,0 0 7,0-13-3,4-7 1,-2-4-4,2-5 10,-1-5-7,6-10-3,-3-2 4,-2-7-2,-1 0-4,-6 8-1,2 7 3,-7 14-2,2 12-9,-5 5-17,-1 5-30,0 2-112,0 0-148</inkml:trace>
  <inkml:trace contextRef="#ctx0" brushRef="#br0" timeOffset="6805.9892">9736 801 368,'0'0'64,"0"0"-3,0 0-20,0 0-12,0 0-6,0 0-6,-86-9-17,67 30 10,0 8-10,1 7 0,2 9 0,4 2 0,2-4 0,10 1-4,0-10 6,1-3-4,15-6 2,1-5-2,4-5 2,4-3 3,5-7-3,6-5 6,1 0-4,3-3 1,-3-15-3,-5-2 2,-7-1-5,-10-2 8,-6 2-5,-6-7 10,-3-4-4,0-1-10,-4-3 4,-13 1-8,-2 1 6,-3 3-26,2 6-23,4 4-73,1 7-147</inkml:trace>
  <inkml:trace contextRef="#ctx0" brushRef="#br0" timeOffset="7388.669">10060 811 211,'0'0'129,"0"0"-52,0 0-14,0 0 11,0 0-28,0 0-5,0-31-17,0 31-22,0 12-4,0 15-21,0 9 23,0 9 6,0 1 1,0-5 2,0-2-9,0-11 5,0-2-5,0-5 0,0-5 0,0 1-2,0-4 9,1-2-7,5-1 0,2-2 3,2-3-6,5-2 3,6-3 0,0 0 12,4 0-11,2 0 1,1-3-2,-1-2-8,0-1-18,-3 1-63,-3 1-107</inkml:trace>
  <inkml:trace contextRef="#ctx0" brushRef="#br0" timeOffset="8016.9889">10527 798 59,'0'0'128,"0"0"-57,0 0 13,0 0-25,0 0-6,0 0-8,-5-3-13,5 3 7,-1 0-28,-5 0-7,3 2-4,0 16-6,-2 7 4,4 10-2,-2 4 3,3-3-1,0 3 4,0-8-2,15-4 0,3-2 2,1-6-2,5 1 0,-2-8 2,4-3 3,2-6-4,-4-3 0,4 0 9,-2-1-8,-1-12-2,0-1 4,-4-6-2,-4-1 15,-3-6-17,-1-3 32,-6 0-26,-5 0-3,-2-2-6,0-1 2,0 3-6,-5 0-6,1 7-46,-1 3-48,5 9-112</inkml:trace>
  <inkml:trace contextRef="#ctx0" brushRef="#br0" timeOffset="8433.3819">10920 755 276,'0'0'105,"0"0"-49,0 0 9,0 0-23,0 0-41,0 0 5,66 0-3,-38 0-3,1 0 12,-2 0-10,3 0 6,-3 0-4,-1 0-2,1 0-2,-3 0 0,-6 0-35,0 0-37,-8 0-56,-5 0-68</inkml:trace>
  <inkml:trace contextRef="#ctx0" brushRef="#br0" timeOffset="8712.0162">11077 789 130,'0'0'155,"0"0"-148,0 0-6,0 0 34,-1 90 2,1-65-15,0 5 19,1-2-14,5-1-14,0 0-6,-3-2-3,2-4-3,-5-3 1,3-3 1,-2 0-3,2-2-18,-2 1-22,-1-5-6,2-5-155</inkml:trace>
  <inkml:trace contextRef="#ctx0" brushRef="#br0" timeOffset="9209.9942">11440 752 179,'0'0'140,"0"0"-96,0 0-15,0 0-14,0 0 10,88 0 2,-61 0-23,-2 0 14,-1 0-14,-3-3-4,0-1 0,-8 1-6,-4 3-50,-3 0-73,-6 0-148</inkml:trace>
  <inkml:trace contextRef="#ctx0" brushRef="#br0" timeOffset="9463.0139">11577 742 109,'0'0'197,"0"0"-102,0 0-41,0 0-51,0 0 4,0 0-7,-11 108 43,11-74-30,0 0 5,0-2-15,0-5-3,3-1 12,2-3-8,1-1-4,-3-1 0,-3 1-2,0 1-36,0-3-22,0-2 8,-6-5-79,1-3-68</inkml:trace>
  <inkml:trace contextRef="#ctx0" brushRef="#br0" timeOffset="9662.0032">11501 1182 199,'0'0'202,"0"0"-125,0 0-10,0 0-29,0 0-24,0 0 4,15 0-3,6-3-11,1 0-4,4 0 0,0 0-16,0 0-29,-3 0-41,0 3-54,-2-3-82</inkml:trace>
  <inkml:trace contextRef="#ctx0" brushRef="#br0" timeOffset="10117.9814">12023 740 249,'0'0'89,"0"0"5,0 0-6,0 0-60,0 0-13,0 0-11,-92 28-4,71 11 3,3 7-3,0-2 0,9-1-1,8-4 2,1-8-4,1-4 3,14-5 0,1-6 0,4-2 7,2-7-7,-1-2 7,3-5-3,1 0-4,2-3 0,-6-14 3,1-2 3,-2-6-4,-2 0 3,-5-7 1,1 1-6,-7-2 0,-7-5 1,0 5 0,-3 0-2,-9 5-19,-3 7 0,-3 7-34,-1 6-23,4 4-99</inkml:trace>
  <inkml:trace contextRef="#ctx0" brushRef="#br0" timeOffset="10671.9869">12266 735 279,'0'0'117,"0"0"-54,0 0-20,0 0-26,0 0-17,0 0 2,0 67 21,0-27 19,0 2-26,-3-1-9,3-2 4,-1-6-10,1-1 7,-2-4-7,1-1 0,-2-1 3,0-5-4,-2-2 0,2-2 0,-1-3 3,1-6-6,3-3-8,0-5-34,0 0-25,0 0-7,0 0 24,0-10-47,0-7-45</inkml:trace>
  <inkml:trace contextRef="#ctx0" brushRef="#br0" timeOffset="11084.9618">12238 855 192,'0'0'136,"0"0"-29,0 0-44,0 0-15,0 0-4,0 0-3,0-49-28,2 49-13,9 13-3,6 11-10,5 11 13,-1 1-5,-1 0 5,-3-1 4,3-5-3,-4-4-1,3-1 6,1-2-6,-2-4 0,1-4-4,-4-1 9,0-5-4,-6-3 1,2-3 8,-1-3 4,-3 0-13,4 0 20,2-9 17,-2-9-16,-1-6 14,-2-5-28,2-2 6,-4-4-4,0-1-8,-1-5-2,-2 4 0,-1 0-13,0 4 4,-2 9-26,0 7-18,0 4 30,0 7-54,0 3-95,-4 0-125</inkml:trace>
  <inkml:trace contextRef="#ctx0" brushRef="#br0" timeOffset="12137.9793">13805 687 138,'0'0'132,"0"0"-45,0 0-46,0 0 13,0 0-33,0 0-2,-42 0-4,27 21-3,0 9-2,-1 6 9,4 3-7,1 2 3,5 0-15,5-2 1,1-3-1,0-4 0,11-4 0,6-6 0,2-3 5,5-6-5,1-6 1,0-2 2,0-5 4,2 0 0,-4-5 1,4-9 10,-4-4-16,-2-5 0,-2-3 11,-7-4-12,-4 0 11,-5-6-10,-3 0 5,0 0-4,-5 1-3,-12 4 0,-3 2-2,-4 5 7,3 4-8,0 5 3,5 8-14,2 3-7,2 4-45,0 0-39,2 2-83,1 10-85</inkml:trace>
  <inkml:trace contextRef="#ctx0" brushRef="#br0" timeOffset="12589.9928">14228 699 289,'0'0'74,"0"0"-10,0 0-38,0 0-10,0 0-16,0 0 0,0 75 22,0-36 18,0 3-13,0-1 18,2-3-42,1-6 7,-2-4-1,2-4-2,-1-1-7,1-2 0,-3-2 0,0 0 4,0-5-3,0-3-2,0-5-12,0-2-49,0-4-19,0 0-12,0 0 7,1-14-130</inkml:trace>
  <inkml:trace contextRef="#ctx0" brushRef="#br0" timeOffset="12861.8992">14222 699 104,'0'0'64,"0"0"-27,0 0 13,0 0 0,0 0 3,0 0-27,61-47-6,-47 46 16,1 1-14,0 0-9,2 0 6,3 0-19,-1 0 0,2 0 0,-4 0-1,-3 6-12,-3 0-40,-3 0-51,-8 4-35,0 1-45</inkml:trace>
  <inkml:trace contextRef="#ctx0" brushRef="#br0" timeOffset="13084.9867">14247 952 66,'0'0'31,"0"0"60,0 0-4,0 0-24,0 0-3,0 0-6,83 18-26,-58-18-6,5 0-16,-2 0 1,-3 0-14,-2 0-8,-10 0-61,-2 0-79</inkml:trace>
  <inkml:trace contextRef="#ctx0" brushRef="#br0" timeOffset="13779.9957">15202 677 242,'0'0'105,"0"0"-36,0 0-33,0 0-30,0 0 2,0 0 42,29 82 11,-23-46-4,-2 1-54,-1-1-1,0 0 5,-3-5 2,0 0-8,0-5-1,0-2-1,0 1-1,0-6-44,0-2-32,0-4-23,0-3-73</inkml:trace>
  <inkml:trace contextRef="#ctx0" brushRef="#br0" timeOffset="14264.9915">15122 652 211,'0'0'119,"0"0"-33,0 0-39,0 0-28,0 0-10,0 0-8,63-24 12,-32 24-3,3 11 7,-1 8-3,0 5-13,-3 8 17,-3 1-14,-4 3-1,-2-1 7,-4 1-9,-3-4-1,-3-1 0,-3-4-4,-7-1-1,-1-2-3,0-5 3,-7 1 5,-6-3 11,-3-4-10,0 1-1,-1-4-3,0-1 3,0-1 0,-1-4-8,2-1 6,-4-3-20,4 0-20,-3 0-22,1 0-56,3-1-62</inkml:trace>
  <inkml:trace contextRef="#ctx0" brushRef="#br0" timeOffset="14783.9824">15765 700 208,'0'0'103,"0"0"-16,0 0-10,0 0-13,0 0-11,0 0-36,0-4-17,0 25-1,0 12-4,0 9 5,0 8 0,0-2 4,0-3 3,-2-4-5,2-8-2,-1-5 2,1-3-2,0-3 0,0-2-2,-2-3-32,1-6-46,-2-4-20,1-4-46</inkml:trace>
  <inkml:trace contextRef="#ctx0" brushRef="#br0" timeOffset="15072.9963">15752 727 103,'0'0'167,"0"0"-82,0 0-20,0 0-32,0 0-23,46-80 16,-29 69-24,3 0 8,2 1-6,-1 3 0,-3 3-4,1 1 0,0 3 0,0 0-6,0 0-6,-2 0-42,-4 6-36,-7 3-22,-6 3-29</inkml:trace>
  <inkml:trace contextRef="#ctx0" brushRef="#br0" timeOffset="15314.0473">15746 916 38,'0'0'34,"0"0"33,0 0-1,0 0-28,0 0-23,0 0 3,82 18-17,-63-14-1,-4 5 0,0 0 0,-6 2-41,-6 2-70</inkml:trace>
  <inkml:trace contextRef="#ctx0" brushRef="#br0" timeOffset="15562.5732">15749 1173 31,'0'0'76,"0"0"27,0 0-17,0 0-50,102 0 4,-79-2-4,-1-1-22,1 2-4,0-1-7,-2 2-3,3-1-1,-2 1-24,-3 0-91,-3-3-114</inkml:trace>
  <inkml:trace contextRef="#ctx0" brushRef="#br0" timeOffset="16114.9194">16116 716 129,'0'0'112,"0"0"-1,0 0-28,0 0-7,0 0-35,0 0-41,0 0-3,11 42 3,-5-5 14,-1 7 12,-1 3-21,-1-7 1,2-4-5,-1-4 11,-1-8-17,-1 0 5,1-4-16,-2-5-2,-1-3-53,0-5-11,0 1-51,0-8-74</inkml:trace>
  <inkml:trace contextRef="#ctx0" brushRef="#br0" timeOffset="16582.3091">16177 742 232,'0'0'104,"0"0"7,0 0-46,0 0-29,0 0 15,0 0-37,1-25-5,6 32-9,4 13-14,6 13 9,2 6 10,0 0-3,-1 1-2,0-4 1,0-6-1,-2-4 0,2-4 2,-3-2-2,1-4 0,-2-1 2,0-3-2,-1-3 2,-4-4 1,-1-4-3,-3-1 0,0 0 4,-1 0 1,1-6 39,-1-10-8,-1-8-8,2-5-1,-1-4-13,0-3-14,-1-3 5,-3 1-2,0-1-2,0 3-1,0 4-4,-4 5 4,2 6-33,-2 5-7,4 5 22,0 8-28,0 3-27,0 0-110,0 0-171</inkml:trace>
  <inkml:trace contextRef="#ctx0" brushRef="#br0" timeOffset="17250.9972">16760 690 239,'0'0'118,"0"0"-42,0 0 0,0 0-30,0 0-16,0 0 24,-58-57-30,43 53-21,-3 3-3,1 1-7,0 0-1,2 1-18,0 10 5,4 4 21,4 3-21,1 5 4,6 2 6,0 4 1,2 0 6,14 4 2,3-3 2,1 2 5,1-2-4,1-6 7,-3 3-8,2-8 2,-6 2-4,2-3 2,-8-1 0,-3-2 2,-1-1-2,-5-1-2,0-5-3,0-1 4,-10-3 0,-2-2-6,-4 0 7,-1-2-3,-2 0 2,1 0-22,-1 0-42,-1-4-71,4-4-119</inkml:trace>
  <inkml:trace contextRef="#ctx0" brushRef="#br0" timeOffset="17833.0013">17085 647 211,'0'0'129,"0"0"-48,0 0-4,0 0-39,0 0-11,0 0-2,9-4-20,13 3-5,7-1 0,1 1 1,1-1 4,-3 2-4,1 0 1,-10 0-4,-3 0-28,-6 0-37,-7 0-40,-3-1-84</inkml:trace>
  <inkml:trace contextRef="#ctx0" brushRef="#br0" timeOffset="18087.9979">17185 637 180,'0'0'50,"0"0"-30,0 0 42,0 0-4,-9 94 6,9-64-31,0 1-15,0 1 0,0-1-8,0 1-8,6-2 8,3-4-8,1-1-2,0-6 11,-3-3-10,-4-1-2,-1-4-11,-2-1-49,0-2-2,-2-3-44,-10-2-53</inkml:trace>
  <inkml:trace contextRef="#ctx0" brushRef="#br0" timeOffset="18297.8963">17116 1059 168,'0'0'74,"0"0"-5,0 0-36,0 0-12,0 0 28,0 0-18,80 0-6,-55 0 4,2 0-28,1 0 4,-3 0-4,4 0-1,-6 0-43,-1 0-57,-5 0-104</inkml:trace>
  <inkml:trace contextRef="#ctx0" brushRef="#br0" timeOffset="18738.9985">17519 618 362,'0'0'100,"0"0"-54,0 0-12,0 0-34,0 0 0,0 0 0,88-10 2,-62 10-2,-4 0 0,7 0 1,-3 0-8,3 0-3,-2 0-48,-5 0-15,-4 0-31,-5 0-36</inkml:trace>
  <inkml:trace contextRef="#ctx0" brushRef="#br0" timeOffset="19024.0298">17675 666 119,'0'0'81,"0"0"6,-17 84-28,11-50 11,2 0-51,1-1 21,3-2-27,0-5 6,0-2-17,0-1 3,0-5-3,0-2 1,0-2 0,1-4-1,1 0 1,-1-3-3,-1-1-3,0 0-80,0 0-98,0-2-49</inkml:trace>
  <inkml:trace contextRef="#ctx0" brushRef="#br0" timeOffset="19618.0007">18228 607 166,'0'0'165,"0"0"-77,0 0-32,0 0 0,0 0-56,0 0 4,0 0 19,-9 40-2,-1-17 4,-2 7-12,-4 1-10,-3 3 7,-1 5-6,-1-3 3,3 5-6,-2-2-1,4-4-11,1-5-45,5-7-39,2-7 3,2-3 15,3-3 20,0-6-73</inkml:trace>
  <inkml:trace contextRef="#ctx0" brushRef="#br0" timeOffset="19975.9976">18007 603 180,'0'0'56,"0"0"55,0 0-38,0 0 1,0 0-5,0 0-44,0-5-25,3 23 0,8 5 9,-1 1 18,4-3-26,-4 1 5,3-4 1,-2-1-4,-2 0-3,0-5 0,-3 1-23,-2-1-48,-2-6-84,-2-3-98</inkml:trace>
  <inkml:trace contextRef="#ctx0" brushRef="#br0" timeOffset="21458.989">19733 551 144,'0'0'81,"0"0"-39,0 0-11,0 0-1,0 0 17,0 0 1,-85 17-29,69-2 6,4 3-23,-2 5-1,1 0 8,3 8-8,-3 2 2,7 6 8,-1 3-11,4 0 0,3 2-2,0-5-5,0-4 4,14-5-3,5-6 6,2-3 10,3-6-5,-2-6-4,7-5 8,1-4-8,-1 0 17,4-3-6,0-10 0,-1-5-1,-3-5-10,0-5 3,-4-6 18,-4 0-7,-8-5 15,-4 1-1,-6-3-4,-3 4 0,0 3-23,-12 0-2,-8 6 0,-2 2 0,0 4-1,0 4-19,2 5-22,1 9-23,-2 2-82,0 2-69</inkml:trace>
  <inkml:trace contextRef="#ctx0" brushRef="#br0" timeOffset="22122.0195">20138 654 306,'0'0'126,"0"0"-66,0 0-54,0 0-6,0 0-18,0 0 13,0 81 5,0-40 4,0 4-3,0 0 18,0-1-16,0-2 2,0-10 2,0-3-5,0-3-3,0-5 1,-3-1-63,0-5-30,1-5 13,1-7-112</inkml:trace>
  <inkml:trace contextRef="#ctx0" brushRef="#br0" timeOffset="22484.4623">20150 608 114,'0'0'78,"0"0"5,0 0-2,0 0-14,0 0-7,0 0-28,44-67-9,-32 62-7,5 4-15,1 1 11,1 0-12,3 15 1,-2 10 7,-2 3-8,-2 3 0,-2-2 0,-7-2-4,-4-1 2,-3-2-12,0-5 6,-9-1-4,-7-1 20,-4-4-8,-4-4 4,-1 2-4,1-6-2,3-3-51,0-2-65,2 0-83</inkml:trace>
  <inkml:trace contextRef="#ctx0" brushRef="#br0" timeOffset="22980.9996">20539 626 211,'0'0'163,"0"0"-96,0 0-58,0 0-6,0 0 20,-4 108 14,0-65-15,0 4 19,1-5-23,0-1-6,2-4 5,-1-4-12,1-4-4,-1-5 7,1-3-8,-1-4 0,1-4-33,-1-4-36,2-6-43,0-3-91</inkml:trace>
  <inkml:trace contextRef="#ctx0" brushRef="#br0" timeOffset="23266.9838">20567 615 306,'0'0'111,"0"0"-48,0 0-32,0 0-8,0 0-12,80-75 11,-58 65-19,0 4-3,2 5 0,-4 1 2,0 0-6,0 0 4,-5 0-3,-6 3-21,1 6-38,-7 1-32,-3 3-41,0 0-37</inkml:trace>
  <inkml:trace contextRef="#ctx0" brushRef="#br0" timeOffset="23496.8437">20524 773 173,'0'0'38,"0"0"17,0 0 5,0 0-12,0 0-15,0 0-4,103 33-13,-83-28-16,-1-1 11,2 2-11,-11 5-16,-2-6-84,-8 9-91</inkml:trace>
  <inkml:trace contextRef="#ctx0" brushRef="#br0" timeOffset="23729.8285">20499 1068 103,'0'0'58,"0"0"0,0 0 8,0 0 5,87 12-37,-52-12-7,4 0-12,-3 0-12,-3 0 2,-2 0-5,-6 0-3,-1 0-46,-6 0-14,-3 0-105</inkml:trace>
  <inkml:trace contextRef="#ctx0" brushRef="#br0" timeOffset="24241.9995">21051 613 212,'0'0'132,"0"0"-132,0 0 6,0 85 48,0-45-5,0 3-20,-3 0 15,0-1-32,0-6 1,2-4-12,-1-4-1,0-5 15,2-3-15,-3-7-8,3-2-17,0-4-60,0-7-43,0 0-138</inkml:trace>
  <inkml:trace contextRef="#ctx0" brushRef="#br0" timeOffset="24726.0008">21058 640 222,'0'0'111,"0"0"-14,15-84-20,-6 64-22,-1 6-4,-1 4-11,2 3-19,1 1-1,4 1-20,2 2 0,2 3-1,2 0 1,2 11-6,-4 7 3,0 5-2,-8 3-1,-5 0-1,-5 3-25,0-4 12,-17-1-14,-5-4 8,-2-2 6,4-5-5,3-5 21,3-3 2,4-2 2,4-3 9,3 1-5,3 0-4,0-1 0,0 3-4,0 4 1,3 3 3,11 7 0,6 2 16,4 1-6,3 2 9,1-1-19,0 0 2,2 2 8,-2 0-10,-2 1 2,0 0-1,-4-3-1,-1-2-9,-5-1-20,-1-4-72,-4-3-84</inkml:trace>
  <inkml:trace contextRef="#ctx0" brushRef="#br0" timeOffset="25385.0055">21792 603 468,'0'0'122,"0"0"-69,0 0-53,0 0-20,0 0 8,-13 87 11,1-42 1,-3 1 20,2 2-16,-5-5 5,6-5-9,1-7 7,1-4-9,2-7 2,2-2 0,0-4-2,1-3-17,0-3-14,2-3-8,2-4-21,1-1 4,0 0 32,0-3-6,0-12-25,3-7 26,10-4 25,-1-10-12,2-7 0,2-4 14,-3-5 4,4 3 9,-5 5 21,1 2 16,-2 2 9,-2 6 10,1 3 3,-3 6-26,-1 9 2,-1 7-12,-1 6 7,0 1-30,4 2-5,0 0-4,8 12-12,4 18 6,2 12 3,-5 8 3,-4 5 9,-9-1-4,2-3 0,-6-1 5,0-8-10,0-5 0,-3-4 2,0-6-2,-1-7-15,1-3-15,1-2-4,-2-8-52,-1-4-43,-4-3-74</inkml:trace>
  <inkml:trace contextRef="#ctx0" brushRef="#br0" timeOffset="25604.0029">21740 842 330,'0'0'55,"0"0"-42,0 0-10,0 0-3,97-9 0,-73 9-4,1 0-25,-4 0-111</inkml:trace>
  <inkml:trace contextRef="#ctx0" brushRef="#br0" timeOffset="26087.0059">22157 564 343,'0'0'125,"0"0"-48,0 0-42,0 0-19,0 0-16,0 0 0,28-2 5,3 5 1,8 4 17,4-4-17,3 2-4,-2-2 6,-4-1-5,-9-1-6,-5 2-16,-10-3-35,-7 0-41,-8 0-84,-1 0-78</inkml:trace>
  <inkml:trace contextRef="#ctx0" brushRef="#br0" timeOffset="26324.7737">22356 597 23,'0'0'162,"0"0"-106,0 0-8,-28 78 34,20-47-26,2 5 3,1 2-6,2-3-22,1-4-14,2-2-16,0-4 1,0 1 7,0-3-9,0-1 0,0-1-12,0-1-60,0-3 4,2-4-68</inkml:trace>
  <inkml:trace contextRef="#ctx0" brushRef="#br0" timeOffset="26772.8092">22756 606 211,'0'0'140,"0"0"-31,0 0-40,0 0-44,0 0-23,0 0-2,-72 79 20,56-37 0,6 2-9,2 0 6,8-6-16,0-5-1,0-5-2,14-7 2,-1-3 5,2-7 2,3-7-4,0-2 4,4-2 20,1 0 2,-1-8-20,0-10-4,-1-4 12,-6-7-8,-3-7 5,-2-2 0,-4-2-8,-1 1-12,-5 1 6,0 3-16,0 4-15,0 2-20,-9 5-57,0 6-90</inkml:trace>
  <inkml:trace contextRef="#ctx0" brushRef="#br0" timeOffset="27244.801">23086 613 312,'0'0'149,"0"0"-117,0 0-32,0 0-15,0 0 15,-6 106 43,0-62-32,2 6 17,-1-3-22,2-5-4,1-6 9,2-7-10,0-7 6,0-2-6,0-5-1,0-6-22,0-1-42,2-7 7,1-1-99,5 0-133</inkml:trace>
  <inkml:trace contextRef="#ctx0" brushRef="#br0" timeOffset="27712.4209">23120 640 267,'0'0'90,"0"0"5,0 0-9,15-89-22,-2 73-46,-2 4 7,-2 2-5,0 8-18,-3 0 24,0 2-25,9 0-1,1 0 0,2 0-5,0 3 2,-6 12-2,-3 5-4,-6 1 2,-3 1-27,0 3 6,-12-1-16,-12 1 34,-4-1 7,-2-3-15,6-1-25,9-7 21,6 0 15,5-5 6,4 2-5,0 1 4,0 6 1,19 3 1,-1 4 15,7 6 12,4-1-8,-1 1-10,3-3 2,-1-3-10,0-3 0,-6-3-1,-5-3 7,-2-2-7,-7-2 0,0-5-1,-2 0-20,-5-3-76,-3-3-128</inkml:trace>
  <inkml:trace contextRef="#ctx0" brushRef="#br0" timeOffset="32786.7712">6254 1804 42,'0'0'25,"0"0"9,0 0 13,0 0-1,0 0-18,0 0-3,0 0 3,58 0 2,-46 0-16,0 0 4,3 0-10,1 0-2,1 0-6,2 0 2,0 0 1,-2 0-2,2 0 0,1 0-1,5 0 2,2 0-3,3 0 1,1-2 0,8-2 16,-2-1-13,6-1 16,1 0-7,-3 2-8,-2 1-2,-6-1 4,-2 3-5,-2-1-1,-1 1 1,3-2-1,-1 3 9,-2-1-9,2-1 0,3 2-3,0-1 3,4-1 0,1-1 0,-1 2 0,-3-3 7,-1 1-4,-6 2-6,-6 1 1,-3 0 2,-5 0 0,2 0 5,-3 0-5,4 0 0,-1 0-3,3 0 3,2 0 0,-1 0 6,5 0-12,1 0 11,6 0-5,5 0 2,2 0-2,1 0 0,-2 0-6,-2 0 14,-2 0-16,-3 0 10,4 0-2,2 0 2,3 0-2,7 0 0,2-2-2,1-2 2,-2 1-3,-4 2 4,-4-3-1,-5 4 0,0 0 2,-2 0-2,-4 0 0,0 0 0,1 0 0,-1 0 2,6 0-1,4 0 0,2 0 3,3 0-8,1 0 0,-1 0 4,2 0 2,-1-1-2,-2-2 5,3 0-9,-2 0 10,2-1-9,-2 2 3,-1-1-2,0 3 2,-2-2 2,-1 1-1,3 1-1,1 0 0,-1 0 0,7 0-3,-3 0 9,2 0-9,0 0 3,-4 0 0,0 0-3,3 0 5,0 0-2,5 0 0,3 0 1,-4 0-5,1 0 4,-3 0 0,-4 0 0,1 0 0,-1 0 0,-3 0 0,4 0 4,-3 0-1,5 0-3,-3 0 0,1 0-2,-6 0 2,-4 0 0,0 0-2,2 0 5,-2 0-4,0 0 1,3 0 0,3 0-5,-2 0 5,2 0 0,-2 0 3,-1 0-3,-2 0-3,1 0 2,2 0 2,0 0 3,0 0-4,2 0 0,3 0-4,1 0 5,3 0-1,2 0 0,6 0 0,-3 0-1,1-2 1,1 1 0,-2-1 5,-3 1-5,3-1 0,-2 0-4,0 0 8,2 2-4,2 0 0,3 0 0,-3 0-1,2 0 0,0 0-1,-2 0 2,4-2 0,-1 1-3,2 1 3,1-2 0,-6 2 0,-1 0 1,-4 0-2,-2 0 1,-1 0-5,-3 0 4,1 0-7,-1 0-8,1 0 3,-3 0-13,-1 0 26,0 0-7,0 0 3,2 0 1,-2 0 2,3 0 1,0 0-4,-2 0 5,3 0-3,-1 0 0,1 0 2,-1-1 1,4-2-1,-1 1 0,4-1 5,2 1-5,-5-2 0,0 0-3,-1-1 3,0 2 0,-3 2 0,2-2 0,1 1 0,-2-1 4,5 0-4,0 1 1,1 0 2,-1 0 6,0 1-8,1-2-1,3 1 2,4 2 2,1-3-8,0 3 4,-5-1 0,0-3 2,-1 1 0,0 3-1,1-1 10,0 0-8,0 1 1,-1-5-4,1 4 0,-2-1 2,-1 1 3,0-1-3,-1 0-2,-1 1 0,1-1 0,-2 1 2,2-2 0,0 0-2,0 2 1,1-1 0,3 2 2,0-1-3,0-1-4,1 0 2,-3 1 2,-3-2 1,2 1 0,-2 2 3,1-3 0,1 1-1,2-1-6,-2-2-1,-4 3 4,1-1 1,-5 0-1,0 0 0,-2 3 0,-2 0 3,-1-1-3,-2 1 0,-2 0 0,-4 0 0,3 0 0,-2 0 5,-2 0-8,1 0 3,-1 0 0,0 0 0,2 0 1,3 0-2,-1 0 1,5 0 0,2 0 1,-2 0-1,3 0 0,-3 0-3,-2 0 6,4 0-7,0 0 4,4 0 0,4 0 4,1 0-4,-1 0 0,2 1-1,2 1 5,2-1-8,4-1 2,-1 0 2,1 0-1,1 0 5,1 0-4,-1 0 3,-3 2-3,3-2 1,-1 1-1,5 2 0,6-1-2,-3-1 3,4 1-1,-3 0 0,2-2 4,-1 3-3,3-2-1,-2 2 0,1 0-1,1-2 2,1-1 1,0 2 5,-1-1-5,0-1-2,-3 0 3,3 2-3,4 0 3,0-1-2,3 2 0,-1-3 0,2 2 0,0-2 2,3 1-3,5 0 1,0 1-1,0-1 0,-4 1 0,2-1 3,-2 1 0,-3 0-3,2-2 0,2 1 2,4 1-5,4-2 4,1 0-1,1 0 0,1 0 3,3 0-3,-1 1 0,0-1-2,-4 0 1,0 0 1,-3 2 0,0-1 0,2 1 6,4-2-5,0 0-1,0 0-4,-3 0 3,-2 0 2,2 0 0,0 0-1,0 0-1,-1 0 1,-2-3 0,0 0 1,-5 0-1,-1 1 0,-1 2 3,0-2-3,2 2 0,-1 0 0,1 0 0,1 0 6,3 0 0,2 0-4,-1 0-2,-3 0 3,-3 4 1,-3-1-5,-7 0 1,-9 0 0,-8-2 1,-13 2-1,-7 0-1,-11 0-13,-10 0-37,-11-1-21,-6-2-60</inkml:trace>
  <inkml:trace contextRef="#ctx0" brushRef="#br0" timeOffset="39166.0157">6188 3478 31,'0'0'43,"0"0"36,0 0-19,82 0-38,-51 0 22,7 0-16,-1 0 1,4 0-12,-3 0-17,-4 0 0,-2 0 0,-11 0-13,-2 0-50,-7 0-60</inkml:trace>
  <inkml:trace contextRef="#ctx0" brushRef="#br0" timeOffset="40235.0155">7495 3172 156,'0'0'52,"0"0"41,0 0-35,0 0 23,0 0-21,0 0-18,-40-69-12,34 62-9,-3 3-20,-1 3 13,-4-1-8,-1 2-10,-6 0 4,-4 6-9,-7 11 9,-2 5 3,1 10-1,0 1-4,2 4 1,10 8 1,4-1-7,6 1 0,8 2 6,3-3 1,0-5 0,12-1-6,7-5 14,2-5-13,2-4 5,-1-4-4,3-5 3,-1-3 0,-1-3 1,-1-4 0,2-4-88,-6-1-65</inkml:trace>
  <inkml:trace contextRef="#ctx0" brushRef="#br0" timeOffset="41653.0037">7713 3413 257,'0'0'58,"0"0"-13,0 0 14,0 0 4,0 0-9,0 0-15,-52-15-29,40 15-9,1 0-1,-2 0-10,-5 6 9,6 7 1,-3 4-1,5 3 1,-2 4-11,7-2 8,1-1-1,4 0-10,0 0 14,0-4-1,0-1-1,1-2-1,11-5-12,3 0 15,3-3 0,0-6 4,1 0-1,-2 0 0,2-4 0,-4-7-3,0-3-10,-4 0 2,-3-3 4,-2 2 4,-4-1 1,-1 3 4,-1 1-5,0 1 9,0 3 8,0 2-2,0-1-13,0 6 13,0-1-2,0 2-3,0 0-10,0 5-30,0 11 7,6 4 23,2-2-5,2 0 10,-2-1 1,1-3-3,-3-4-3,2-2 0,0-4-13,-5-3-20,8-1 20,-1 0-20,2-2 2,0-15-13,1-1 3,-1-2 14,0 2 7,-3 1 20,0 2 9,0 7 7,-2 2 14,-2 1-1,4 3-16,-3 2 9,7 0-18,-2 4 8,0 7-12,0 2 12,-2-2-23,-1 2 11,-4-1-3,-3 1 0,-1-1-10,0-1 13,0-4-7,0-1 0,0-3-5,0-3-1,0 0 6,0 0-1,0-7 8,5-11-25,5-3 21,5 0 4,2 4-1,0 3 1,-3 7 0,-1 4 19,-1 2-5,-3 1-4,3 0 2,-1 4-11,1 10 10,1-1-11,2 2 1,0-1-2,0-1 1,4-2-49,3-5 15,0-5-94</inkml:trace>
  <inkml:trace contextRef="#ctx0" brushRef="#br0" timeOffset="44933.0264">8982 3008 122,'0'0'65,"0"0"16,0 0-22,0 0 5,0 0-15,0 0-8,0 0-4,0-16-13,0 16 1,0 0 3,0 0-14,0 0-6,0 0-8,0 0 0,2 0-9,1 11-4,3 9 11,0 6 1,0 3 2,1 2-2,-2 5 1,-1-2 0,-1 1 3,0-2-3,2-4 1,-2-1 4,0-4-5,-3 0 0,4 1-7,-1-4-33,-1 0 4,-1-2 18,1 0-17,1-4 28,0-4 3,0-1-3,0-4-26,0-2-39,-2-3-6,1-1-11</inkml:trace>
  <inkml:trace contextRef="#ctx0" brushRef="#br0" timeOffset="45776.0157">9035 3393 113,'0'0'106,"0"0"-46,0 0 19,0 0-36,21-93-37,-12 79 21,4 2 11,-1 2-24,4 5 8,1 4-10,4 1-8,1 0 6,1 9-10,-1 7 0,-3 4 0,-7 0-12,-6 1 8,-6 2-8,0 0 6,-6 1 2,-9-1-19,-3-5 10,-2-1-1,0-4-3,1-2 17,5-4 0,1-1-1,5-4-1,2-2-8,0 0 1,2-2 8,1-10-26,2 1 27,1 1 4,0 1 0,0 4 6,0 1 16,0 3-17,3-1-9,11 1 0,3-1-2,-1 2-1,5 0 3,0 0 3,4 0-1,4 0-2,-4 0 5,6 0-2,1 0-3,-1 0-4,2 0-5,1 0 8,-2-6 2,-6-2 0,1 1-1,-3-2 5,-4-3-6,0 0 1,-2-3 0,-3-3 1,-3-3-1,-2 0 6,-5-8 10,-2 0-15,-3-1 9,0 3 12,0 6-1,-8 6-2,-2 4-9,3 5 10,-4 6-16,-2 0 0,2 5-4,-2 19-11,3 3 11,5 5-2,5-1 2,0-1-6,0-3 1,15-2 7,0-6-2,3-2 0,0-5-39,1-3-33,2 0-19,-2-6-75,-1-3 69</inkml:trace>
  <inkml:trace contextRef="#ctx0" brushRef="#br0" timeOffset="47873.0247">10673 3031 26,'0'0'79,"0"0"-40,0 0 16,0 0-11,0 0 9,0 0-28,-40-13 12,35 13-16,1 0-6,-4 0 0,1 0-9,1 0-5,-3 0-1,1 0 5,-2 0-7,1 2 4,0-2-2,6 3 1,0 2-1,1-2-2,1 1 1,-2-1-9,3 3 5,-1 0 2,1 1 3,0 3-1,0 1-1,0 3-2,8 1 4,5 2 0,3-1-2,3 4 4,2-1 5,1 3 7,0 0-10,-2 1-4,-2-1 3,-4 1 3,-2-2-5,-7-2 3,1-1-1,-4-1 2,-2-3-5,0-1 0,0-2 6,0-4-5,-8 1 3,-2-1 30,0-4-9,-1 2 13,-1-5-20,-1 0 1,-2 0-10,3 0 0,-1-8-4,2 1-5,2-1 0,3 2-3,-1 2-10,4-1-36,3 2-37,0 0-51,0-4-142</inkml:trace>
  <inkml:trace contextRef="#ctx0" brushRef="#br0" timeOffset="48968.025">11022 3073 64,'0'0'77,"0"0"4,0 0 5,0 0-37,0 0 4,0 0-27,-34-24-10,19 24 4,1 0-6,-3 11 3,0 9-13,1 6 0,2 1-8,8 3 4,2 0 0,4 0 1,0-2-1,0 0 0,0-5-3,13-2 0,-1-6 3,4-5 5,0-1 1,3-6-4,2-3-2,0 0 17,4 0-9,2-11 3,0-2-11,-4-3 15,-4-4-14,-6-3 9,-6-1-5,-7-3 7,0-2-10,0 1-2,-10-1 0,-5 6 0,1 4-7,0 6 7,3 2 3,1 2-2,7 6 1,0 0 3,1 3-6,2 0 1,0 0-5,0 0-1,0 0-16,0 12 18,8-3 3,5 0-15,1-2 16,2-2-3,8-3 9,-3-2-1,9 0-4,0 0 0,-1-9 2,-2-4 2,0 0-5,-6-3 0,-3-2 0,-2-2 13,-4-1-13,-3-2 18,-2-1 8,-4-1-18,-3-2-5,0 2 1,0 0 4,0 1-7,0 1 3,-4 5-4,-3 5 0,2 4-4,2 4 4,-1 3-5,2 2-6,1 0 10,-4 11-9,1 16 10,-5 11-4,6 7 7,0 3-3,1 0 8,2-2-4,0-6 11,0 1-15,0-5 6,0 2-10,5-1 8,5-2-4,1-5 0,-2-6-7,2-5 0,0-2 3,1-3 4,-2-4-3,2-1-25,-1-5-18,4-2-34,-2-2-86</inkml:trace>
  <inkml:trace contextRef="#ctx0" brushRef="#br0" timeOffset="49892.023">11574 3099 131,'0'0'81,"0"0"-65,0 0-7,0 0 48,0 0-14,0 0-17,22 59 9,-13-49-16,0-2-10,2 0 5,2 1-8,-2-1 1,2-1 8,-4-1-11,3-1-3,0-1-1,-3 1 2,-2-2-1,-2-1 1,2 0-4,-2-2-12,-2 0-12,0 0 17,-2 0 4,1-12 5,-2-1 1,0-3 5,0-2-2,0 2 2,0-1-4,0-1 0,0 2 8,0 2-8,0 2 9,0 3-4,0 5 11,0-3-11,0 3-5,0 2-2,0 2 2,0 0-2,0 0 0,6 0-2,8 0 2,5 2 0,0 7 0,0 0 0,-1 0 0,0 0 1,0-1-1,1-2 5,4-2-4,-1-1 0,2-2 4,-2-1-5,-2 0 0,-4 0-2,0 0 2,-2-2 0,-5-6 1,0 0 11,-6 0-11,-3-3 3,0 2-2,0-5 2,0 2 7,0 1-6,-10 1 0,1 7 32,-1 2-28,-1 1-4,-1 0-5,-2 11-6,-1 10-1,2 5 7,4 3 0,5 1 14,4-2-12,0-3 8,1-1-10,12-3 0,1-5 3,2-2-3,-2-7 0,2-3-2,1-3-19,0-1-25,-2 0-42,-1-10-173</inkml:trace>
  <inkml:trace contextRef="#ctx0" brushRef="#br0" timeOffset="50607.8859">12336 3113 213,'0'0'61,"0"0"-1,0 0 2,0 0-11,0 0-7,0 0 6,-34-46 9,21 44-51,-5 2-5,-3 0 0,2 9-6,0 11 3,3 3-5,6 5 1,1-1-1,6 2 5,3-4 2,0-1 0,0-6 0,10-1 4,4-5-4,5-2-2,2-5 6,4-5-2,1 0 4,-1 0-8,5-17 0,-3-7 2,-1-7-1,-3-8-2,-1-1-7,-4-2-4,-6-1 11,-6 3 2,-4-2 2,-2 2 0,0 1 5,0 4-8,0 6 18,-3 8 6,-2 11 11,2 5-13,2 5 14,1 0-33,0 0-3,0 22-15,0 10 7,0 11 8,0 5 2,0-5-2,4-1 0,5-4-2,3-5 0,0-2-2,3-5-22,1-3-23,4-5-1,-1-9-46,5-6-29,-3-3-172</inkml:trace>
  <inkml:trace contextRef="#ctx0" brushRef="#br0" timeOffset="52912.0295">13797 3049 222,'0'0'103,"0"0"-75,0 0-13,0 0-15,0 0 23,0 0 6,-5 85-7,5-59-16,0 1 9,0-3-12,13-2-3,-2-4 2,0-4 3,1-3-5,1-5 0,1-2 2,2-4 21,2 0-15,3-3-5,-2-13 2,-2-4 0,-1 1-8,-5-4 3,-4 2-4,0 0 1,-4 0-8,-1 3 1,-1 6 10,-1 4-2,0 3 2,0 4 17,0 1 18,0 0-33,0 0-2,0 3-16,0 9 12,5 3 0,2 0 1,-1 0 2,5-1 1,-2-2 1,3-2 2,-1 0 3,0-3-6,0 1 2,-3-5-4,1-3 2,0 0-1,2 0 1,-2-5 0,0-4 3,-2-6 0,-1-5 5,-2-1-7,-2-1 3,-2 1-3,0 3 2,0 4-2,0 5-1,0 4 14,0 2 12,-2 2-8,2-1-11,0 1-4,0 1-6,0 0-1,0-1-5,0 1 2,13 0-11,6 0 18,2-2 1,6-1 0,0-3 0,-2 1-1,-1 1 2,-2-2-6,-5 1 4,-1 2 0,-7 0-4,-5 0 7,-1 3-3,-3 0 0,0 0 2,0 0-2,0 0-13,0 0 0,0 13-22,0 4 35,-3 1 3,-3 2-3,6 0 0,0-1 3,0-1-3,0-1-6,5-1 2,2-3 4,5-3 2,2-1-2,-2-9 3,6 2 1,1-2-3,2 0-1,3 0 0,-2-14 7,-2-3-2,-4-1-4,0-7 3,1-4 0,-1-4 2,-4-4-6,-1-5 0,-1-4 1,-6-2 7,-1 0-8,-3 3 0,0 3 10,0 8-6,0 10-4,0 11 32,0 7-20,0 4 52,-4 2-48,1 8-16,-3 19-11,-1 14 0,4 6 11,0 4 0,1-1 3,2-1-3,0-4 0,0-5 0,6-5 0,3-5 0,3-6-2,0-6 1,4-1-6,1-5 5,4-7 2,2-5 0,3 0 3,-2-11 3,-2-9-6,-3-4 0,-4-3-2,-3-3-1,-3-2 3,-3-2 0,0-2-8,-6-5-2,0 0 4,0 1 3,0-1 6,0 6-1,0 7-2,0 6 0,0 8 2,0 6 5,0 3-2,0 5-5,0 0-13,0 13-3,0 19 7,0 11 9,0 7 5,0 1 12,0-3 4,0-3-6,0-6-15,0-5 0,0-5 0,0-4 4,-1-6-2,1-5 0,0-7-2,0-5 0,0-2 10,0 0-6,0 0 0,0-18 7,6-10-11,7-1-22,2-2-1,0 10 9,-5 8-4,-5 7 16,0 6-3,2 0-5,0 0 3,2 11-3,4 3 9,-3 3-2,-1 1 6,1 0-3,-1 0 5,0-3-3,0-1 2,1-2 2,-2-3-5,-1 0-1,2-5-6,0-4 0,-1 0-26,1 0-33,-1-3-69,-3-9-210</inkml:trace>
  <inkml:trace contextRef="#ctx0" brushRef="#br0" timeOffset="53340.3296">14455 2923 224,'0'0'140,"0"0"-115,0 0-10,0 0-10,0 0 25,107 0 12,-68 0-28,2-4-3,0 1-5,-5-1-5,-5 0-2,-5 0-35,-3 1-40,-3-3-17,-1 0-132</inkml:trace>
  <inkml:trace contextRef="#ctx0" brushRef="#br0" timeOffset="53598.0217">14400 2737 575,'0'0'75,"0"0"-46,0 0-24,0 0-3,0 0-4,0 0-12,0 0-54,0 0-85,4 2-230</inkml:trace>
  <inkml:trace contextRef="#ctx0" brushRef="#br0" timeOffset="55750.0054">16220 2719 232,'0'0'72,"0"0"14,0 0-23,0 0-2,0 0-21,0 0-24,-12-11-16,8 20-12,1 13 12,-2 3-5,2 2 5,3 2 0,0 2 0,0-2 0,1-2-5,10 0 2,4-4-3,0-4 6,3-1 2,0-4-2,3-4-7,-1 1 5,3-4-19,4-1 11,0-3-10,5-3 15,3 0 5,2 0-3,-1-6-9,-4-7 1,-2-3-13,-8-4 1,-3-5 15,-7-1 8,-2-8 2,-4-2-1,-3 0 7,0 0 2,-3 0 4,0 1-2,0 2 25,0 5-25,0 4 23,-3 6-7,0 6 1,0 6 18,0 4-7,1 2 1,2 0-41,-1 15-14,-2 15 10,0 12 4,2 7 0,-2 1 13,1-1-5,-1-3 4,2-5-11,1-6 3,0-5-3,0-6-1,0-6 0,0-3-1,0-5 1,0-5-1,0 0-7,1-5-7,2 0 4,6-8 11,0-13 12,3-2-12,3 0-22,-3 3 2,1 2 12,-2 3-2,1 1 8,-1 5-20,2 1-20,-1 5 35,1 3-16,1 0 18,0 8-8,1 9 5,3 2 8,0 4 0,4-2 0,2-1 1,1-2 3,-3-4-7,-2-4 3,0-2 0,-7-4 4,2-3-4,2-1 2,2 0 5,-1-16-3,0-4 4,-5 1-8,-4-4 8,-6-3-6,-3 2-2,0-1 0,-2 7 11,-8 5-5,0 8 0,5 5 50,-1 0-40,-1 18-16,-4 7-13,5 5 13,6-1-3,0-4 0,3-3 3,12-8-3,0-1-4,4-3 7,0-7-8,3-1-16,3-2 9,-1-5-91,-3-11-192</inkml:trace>
  <inkml:trace contextRef="#ctx0" brushRef="#br0" timeOffset="56365.0257">16020 2803 56,'0'0'99,"0"0"-36,0 0-31,0 0 17,0 0-31,0 0-15,45 0 37,-13 0 23,7 0-23,6 0-9,7 0-12,2 0-4,-2 0-5,-4 0-6,-6 0-7,-7-1 3,-9-1-67,-10-1-50,-11 0-128</inkml:trace>
  <inkml:trace contextRef="#ctx0" brushRef="#br0" timeOffset="56811.8183">16160 2556 125,'0'0'98,"0"0"-34,0 0-39,0 0-11,0 0 22,0 0-17,0 0-19,6 20-10,-6 12 8,0 5 2,0 2 13,0 1-8,0-1 8,0-5-11,0-1-2,0-4-37,0-7-97</inkml:trace>
  <inkml:trace contextRef="#ctx0" brushRef="#br0" timeOffset="59357.9887">18161 2961 287,'0'0'49,"0"0"-48,0 0 0,0 0 20,0 0 8,0 0 38,46 8-29,-20-8-7,-1-7-6,0-1-20,-4-3 2,0-1-7,-3-4 6,-5-2-3,-2-3-1,-4-5 3,-4-1 6,-3-4-10,0-1-1,0-3 0,0-3-10,0 2 5,0 0 5,-7 6 0,1 3-1,0 7 1,-2 7 0,5 5 1,0 7 14,2 1 45,1 0-60,0 2-1,0 23-9,-2 8 9,0 9 1,2 5 0,0 2 7,0 3-1,0-4 6,0-2-11,0-4 2,0-4-3,0-5 0,0-3 5,0-2 1,0-7-11,0-3 5,0-5-6,0-2 3,0-7-10,0-1-13,0-3 11,0 0 14,0 0 1,0-12 0,0-6-18,0-4 3,2-4-20,6-3 3,1-1 9,3-1-2,1 5 19,1 8-3,-1 6 9,-5 4 14,2 5-14,-1 2 6,3 1-9,4 0 3,1 6 0,2 10-6,1 4 6,0-1-2,1 3 3,-1-5-1,-1 0 4,2-2-2,0-1-3,3-5 1,4 0 0,2-4 19,0-4-17,-2 0 0,-6-1 7,-4 0-9,0-7 9,-7-7-5,-2-2-3,-4-4 9,-5-1-8,0-1-4,0 1-5,-5 6-19,-6 4 26,1 3 4,0 7 16,-1 1 20,-1 0-35,-1 4-5,-1 13-3,2 3-1,6-1-6,3-1 10,3-1-6,0-4 3,3 1 2,12-2 1,0-3 6,4 0-2,4-2 2,-2-2 1,3 0-6,1-4 5,-1-1 4,-2 0 1,2 0-1,0-9-9,3-6 4,-2-6-4,-2-6-1,0-5 7,-3-6-3,-4-4-2,-3-4-1,-2-3 0,-2 0 6,1 0-7,-2 3 6,-4 4-6,-4 7 4,0 8-2,0 11 29,-1 2-18,-7 7 23,5 5-29,0 0-6,3 2 0,-2 7-1,-4 18-14,1 16 8,1 9 6,2 2-3,2 1-4,0-5 7,0-6 6,11-4-6,0-8 2,3-3-6,-2-6 2,1-4 0,2-7-2,2-5 4,3-5-8,5 0 12,1 0-4,1-11 0,-3-5 2,-3-5-7,-2-5 5,-1-3 0,-3-4-4,0 0 4,-8 0 0,-1 0 7,-2 3-1,-3 2-6,-1 4 3,0 6 0,0 8 15,0 4-7,0 4 2,0 2-5,0 0-8,0 23-16,0 13 15,0 13 1,0 5 0,0-1 11,-5 0 3,1-1 16,-5-3-23,-3 0 1,6-6-6,3 0 8,3 9-13,0-2 3,0-2 0,0-5 4,0-15 3,0-6-7,0-8 0,0-3 7,0-4-9,2-7 2,-2 0-5,0 0 2,3-5 6,1-20-6,6-15-5,2-13-23,3-7-8,-1 0 24,2 5-13,-4 7 27,-1 8 1,-1 7 0,-3 4 1,1 3-1,1 3-1,4 5-8,-5 7 9,-2 5-2,2 5 0,0 1-4,7 4 6,3 14-3,0 5-1,1-1 4,-7 1 0,-1-2-6,-4-3 6,-5-3 0,-2-1-8,0-2 8,-11 0-2,-10-3 2,-9-2-10,-5-1-25,-11-6-108,-2 0-202</inkml:trace>
  <inkml:trace contextRef="#ctx0" brushRef="#br0" timeOffset="60587.0193">20300 2799 45,'0'0'206,"0"0"-119,0 0-62,0 0-14,0 0 4,0 0-12,-83 84 14,82-62-6,1-1 2,0 1 9,0-6-12,11-2 10,3-4 0,4-1-17,1-4 23,3-4-20,2-1-2,0 0 5,-7-4-9,-1-7 0,-9-4 5,-2-1 0,-2-7-5,-3-3 0,0 1 3,0 2-4,-9 5 1,0 4 0,0 4 27,3 4-18,0 4 13,3 1-8,3 1-13,0 0-2,0 0 1,0 0-13,0 0 5,0 0-36,9 0-14,4 0 50,1 0 1,2-7 7,-2-4 0,5-4 0,1-4 8,0-6-7,1-3 0,-3-4 4,-1 4-1,-5-1 19,-1 6 15,-8 5-3,-1 8 6,-2 5-1,0 5 15,0 0-24,0 0-31,0 15-6,0 20-36,0 15 42,0 10-1,0 3 2,0 5-1,0-3 15,0-1-14,0-2 11,4-4-12,-2 3 3,1-4 2,0-3-5,-3-5 0,0-9-2,0-2 4,-6-5-7,-7-6-4,1-9-7,4-6 13,2-12-6,0 0 9,5-8 2,-1-17-2,2-7-5,0-7-5,0 0 8,14 1 2,-2 1 7,5 0-5,2 0 9,7 1-11,7 0-2,7 4-2,1 5-15,-3 1-3,-2 5-50,-4 3-86,-7-1-224</inkml:trace>
  <inkml:trace contextRef="#ctx0" brushRef="#br0" timeOffset="62462.0303">22129 2534 147,'0'0'83,"0"0"-31,0 0 24,0 0 38,-101-62-113,77 59 13,3 3-5,-1 0 1,0 0-11,2 0 1,-2 3 0,-2 9-3,6 6 2,2 1 0,5 6 1,6 0-17,5 1 16,0-2 0,0 0-4,16-3-1,6-1 6,5-3 0,4-1-3,6-3 10,4 1-11,2-3 8,-3 0-2,1 0-2,-1-1 6,0 3-6,-4-1 0,-2 1-1,-8 4 0,-11 1-3,-7 0 0,-6 0 4,-2 0 0,0-3 1,-12-3-1,-9-1 3,-3-4 0,-4-1-3,-2-1 2,-1-2-2,-1-2 0,-2-1-14,3 0-10,4 0-25,5-9-13,10-4-44,4-7-120</inkml:trace>
  <inkml:trace contextRef="#ctx0" brushRef="#br0" timeOffset="62926.0219">22811 2525 11,'0'0'300,"0"0"-210,0 0-35,0 0-22,-86-29 2,54 29-17,0 0 32,-4 14-24,-1 5-9,1 8-7,2 5-7,2 4-6,5 2 3,11 1 0,6-3-6,8-2 6,2-3 0,9-1 0,10-4 6,7-4-6,3-4 4,7-6-4,2-6 0,3-4-3,-2-2-37,-4 0-37,-9-2-78,-8-9-151</inkml:trace>
  <inkml:trace contextRef="#ctx0" brushRef="#br0" timeOffset="63353.0307">22962 2484 154,'0'0'215,"0"0"-108,0 0-74,0 0-16,0 0-17,0 0 0,1 77 0,-1-37 30,0 3-11,0-6 9,0-1-28,2-4 7,1-3-7,0-2 4,1-4-14,-2-1-12,0-6-21,-2-6 12,3-9-114,0-1-107</inkml:trace>
  <inkml:trace contextRef="#ctx0" brushRef="#br0" timeOffset="63712.6593">23037 2742 149,'0'0'107,"0"0"-19,0 0-58,0 0-19,80-41-9,-56 36-2,0 1 0,1 1 3,1-2 3,-4-1-6,-2-3-4,-4-5 4,-4 0 0,1-8 5,-5 0-5,-2-4 1,-3 3 16,-2 0 18,-1 3-9,0 7 26,0 2-15,0 6-3,-3 4 33,2 1-34,-1 0-32,2 17-1,-6 14-12,-4 8 6,1 2 11,-2 0-5,5-4 1,-1-4 3,3-1-8,-1-5 3,5 0-1,0-3-37,0-4-61,0-5 43,6-8-111</inkml:trace>
  <inkml:trace contextRef="#ctx0" brushRef="#br0" timeOffset="64143.0163">23535 2464 229,'0'0'134,"0"0"-105,0 0-17,0 0-12,0 0 48,-11 116 16,2-72-18,-1-3-15,3-5-3,1-3-21,1-3-4,2-3 3,0-3-6,0-2-3,3-8-2,0 0-8,0-5-27,0-7-53,0-2-22,8 0-15,1-13-48</inkml:trace>
  <inkml:trace contextRef="#ctx0" brushRef="#br0" timeOffset="64417.9702">23508 2435 292,'0'0'57,"0"0"69,10-79-55,4 63-55,4 0 17,0 6-33,3 5 7,1 5-7,-1 0 0,3 10-1,0 12-1,-4 7-4,-4 4 3,-10 1 1,-6 1-11,0 0-6,-26-5-36,-5-5 2,-6-4-10,1-3-45,4-7-15,12-4-31</inkml:trace>
  <inkml:trace contextRef="#ctx0" brushRef="#br0" timeOffset="64578.81">23526 2619 144,'0'0'97,"0"0"-56,0 0-36,0 0 21,0 0 30,100 59-3,-63-39-15,0-1-15,-4 3 3,-3-3-11,-6 1-14,-3 1-1,-5-3 2,-4 2-4,-3-4-11,-3-1-56,2-2-70,-5-7-165</inkml:trace>
  <inkml:trace contextRef="#ctx0" brushRef="#br0" timeOffset="65274.0555">24136 2453 168,'0'0'75,"0"0"-11,0 0-31,-92 11-4,62 12 16,3 7-6,3 3 1,5 5 6,7-2-39,4 0 16,7 0-17,1-3-2,3-1 6,17-4-7,8-3 6,9-4 25,3-6-21,5-6 3,3-6-11,-5-3-1,-3 0 4,-7-11-3,-6-2-5,-6-7 8,-3-2-1,-6-6-7,-6-3 9,-6-3-2,0-4-14,-3-3 9,-12 4-4,-5-2 0,1 2-41,-1 8 1,4 5-60,3 8-63,1 10-125</inkml:trace>
  <inkml:trace contextRef="#ctx0" brushRef="#br0" timeOffset="65826.9462">24570 2406 330,'0'0'89,"0"0"-21,0 0-41,0 0-27,0 0-8,0 0 7,0 93 1,0-44 6,0-2 2,0-1 1,0-6-6,-3-4 5,-5-4-7,3-3-1,1-7 4,-1-1-4,5-5-32,-2-5-10,1-3-9,1-8-53,-3 0-131</inkml:trace>
  <inkml:trace contextRef="#ctx0" brushRef="#br0" timeOffset="66191.0411">24414 2415 275,'0'0'104,"0"0"-15,0 0-50,0 0-28,0 0-2,98-41-10,-60 41 3,2 15 10,-2 11-12,-2 7-11,-3 8 6,-3 4 0,-5-2 5,-8 1-5,-7-5 5,-10-5-22,0 0 16,-7-4-8,-11-2 14,-6-4-2,-3-2 4,-3-3 13,-2-5-10,-1 0 2,3-7-7,5-6-14,8-1-36,-2 0-47,2-7-94</inkml:trace>
  <inkml:trace contextRef="#ctx0" brushRef="#br0" timeOffset="67091.5302">24111 2281 326,'0'0'193,"0"0"-124,0 0-21,0 0-11,0 0-18,0 0-4,1 0-15,-1 0-1,0 0-1,0 0-49,0 0-37,0 0-83,0 1-180</inkml:trace>
  <inkml:trace contextRef="#ctx0" brushRef="#br0" timeOffset="67314.2998">24379 2275 306,'0'0'175,"0"0"-120,0 0-2,0 0-45,0 0-3,0 0-10,0 0-41,0 0-114</inkml:trace>
  <inkml:trace contextRef="#ctx0" brushRef="#br0" timeOffset="67973.0476">24960 2419 201,'0'0'81,"0"0"-81,0 0 0,0 0 6,91-19-1,-69 16 9,-1 1-9,-4 1-4,-4 1-1,-6 0-5,-2 0-64,-2 0-60</inkml:trace>
  <inkml:trace contextRef="#ctx0" brushRef="#br0" timeOffset="68229.0326">25064 2397 56,'0'0'151,"0"0"-88,0 0-51,0 0 6,0 0 31,-28 98-6,20-59-12,-2-2 0,4-2-9,2-2-19,-1-3 11,2-1-13,0-5 3,1-1 3,1-2-7,-2-2-6,3-1-19,0-3-67,-3-5-64,0-1-3</inkml:trace>
  <inkml:trace contextRef="#ctx0" brushRef="#br0" timeOffset="68410.0385">24917 2832 288,'0'0'115,"0"0"-68,0 0-19,0 0-17,0 0-2,0 0-5,87-15-1,-55 13-3,1-1-13,-2 0-56,-3-1-110</inkml:trace>
  <inkml:trace contextRef="#ctx0" brushRef="#br0" timeOffset="68849.0445">25340 2440 110,'0'0'205,"0"0"-111,0 0-77,0 0-17,0 0-10,0 0 10,0 103 27,-1-67-8,-2-2 10,0 0-14,-3-4-14,1-2 3,2-2 0,-1-5-1,4-3-3,0-3-24,0-6-18,0-4-29,0-5-37,0 0-65</inkml:trace>
  <inkml:trace contextRef="#ctx0" brushRef="#br0" timeOffset="69299.7405">25367 2505 126,'0'0'93,"0"0"-7,0 0 19,0 0-68,-3-77 4,3 73-2,0 2-5,0 2-26,0 0-8,6 10-16,8 15 10,5 8 8,-1 3-2,1-1 5,-1-1 2,0-5-10,1-3 3,-2-4 0,4-4 0,-2-1 1,4-3-1,-3-4 0,0-4 2,-7-1-2,-1-4 0,-5-1 6,1 0-6,0 0 16,-5-1 24,5-12 15,0-2-43,-2-5 23,1-3-16,2-6-3,-1-4 5,1-3-19,0-5-2,1 4 0,-2-2-18,-1 2-3,-1 2-17,-3 9-24,-3 3 27,0 7-48,0 9-3,-3 4-18,-6 3-19,1 0-64</inkml:trace>
  <inkml:trace contextRef="#ctx0" brushRef="#br0" timeOffset="70282.0389">26413 2329 164,'0'0'59,"0"0"5,0 0-15,0 0-3,0 0-30,0 0 3,-81-39 12,59 39-29,-2 6 10,-6 15-12,0 6-2,-4 5 2,1 4 0,4 5 0,1 1 0,5 0-12,5-2 11,7-1-1,7-1 2,4-3 17,0-2-13,12-5-4,7-2 0,4-2-11,5-6 11,0-1 8,4-7 12,-1-5-8,-3-4-4,-1-1 15,-3 0-22,-7-10 3,-4-7 1,-10 0-3,-3-2-2,0-2-14,-12-1-15,-6-1 29,0 2 0,5 3 1,5 4-4,5 2 3,3 3-19,0 3 12,8 1-23,11 4 1,2 1 27,6 0 0,0 0-5,-2 0 7,-4 0 0,0 9-2,-3 1 3,-5 3-1,0 2 0,-4 3-2,-5 0-8,-4 2-8,0 1 10,0-3 7,-2 0 1,-4-2-25,1-1 2,4-1-37,-2-4-50</inkml:trace>
  <inkml:trace contextRef="#ctx0" brushRef="#br0" timeOffset="70642.032">26817 2374 283,'0'0'160,"0"0"-103,0 0-57,0 0-13,0 0 13,-13 101 24,5-59 14,1 0-8,2-3-22,2-3-6,3-4 6,0-5-6,0-4-2,0-4 0,0-2-9,0-3-1,0-6-50,6-1-32,-1-7-97</inkml:trace>
  <inkml:trace contextRef="#ctx0" brushRef="#br0" timeOffset="70904.0147">26865 2296 279,'0'0'84,"0"0"-24,0 0-31,0 0-25,0 0 8,104-51-12,-75 49 4,-4 1-1,-5 1-6,-4 0 3,-4 0-7,-2 10 1,2 2-37,-7 4-31,-4 0-56,-1-1-82</inkml:trace>
  <inkml:trace contextRef="#ctx0" brushRef="#br0" timeOffset="71117.0024">26838 2564 67,'0'0'38,"0"0"18,0 0 20,0 0-40,0 0-27,100 2-5,-79-2-4,0 0-43,-6 0-163</inkml:trace>
  <inkml:trace contextRef="#ctx0" brushRef="#br0" timeOffset="71325.9882">26802 2761 23,'0'0'20,"0"0"43,0 0-1,0 0-14,0 0-20,93 15-6,-60-15 0,0 0-11,1 0-10,-3 0-1,-5 0-114</inkml:trace>
  <inkml:trace contextRef="#ctx0" brushRef="#br0" timeOffset="71820.9574">27354 2348 268,'0'0'20,"0"0"35,-10 98-6,2-60 4,1-4-37,1-3-10,5-4 0,1-2-4,0-2 4,0-2-6,0-1-28,0-4-38,0-5 28,0-7-100,0-4-73</inkml:trace>
  <inkml:trace contextRef="#ctx0" brushRef="#br0" timeOffset="72258.9302">27339 2204 283,'0'0'49,"0"0"-18,0 0 7,38-86-6,-29 74 24,2 5-11,3-1-28,5 7-15,4 1 3,2 0-5,1 19-5,0 4 0,-5 4-2,-7 4-5,-10 1-2,-4 1-36,-6-3 2,-19-1 18,-3-5-7,-7-4 33,2-5-16,5-5 6,4-4 13,15-3-3,6-3 4,3 0 10,0 0 16,5 6-26,9 5 4,3 5-4,5 5 16,4 4-8,2-1 6,3 1-8,4-1 3,-3 1-2,1-3-7,-3-4-23,-5-1-110</inkml:trace>
  <inkml:trace contextRef="#ctx0" brushRef="#br0" timeOffset="73061.8787">28857 2171 250,'0'0'45,"0"0"-27,0 0 16,0 0-6,0 0-8,0 0-20,-2 11 6,2 18 1,0 9 18,0 6 5,0 1-26,-1-6-2,1-2-2,-2-6 5,2-5-3,0-4-3,0-2 7,0-4-6,0-4 0,0-1-25,0-4-43,0-5-94</inkml:trace>
  <inkml:trace contextRef="#ctx0" brushRef="#br0" timeOffset="73379.8611">28912 2055 179,'0'0'77,"0"0"63,0 0-107,0 0 14,0 0-2,0 0-11,67-64-9,-48 64-20,6 0-5,3 0 0,2 5-16,-4 9-45,-3 0 1,-5 0-12,-3 1-19,-9-1-39</inkml:trace>
  <inkml:trace contextRef="#ctx0" brushRef="#br0" timeOffset="73674.8403">28846 2361 82,'0'0'93,"0"0"-45,0 0-1,0 0 7,97 2-23,-64-2-14,-2 0-2,-1 0-13,-8 0-4,-6 0 0,-7 0-71,-9 0-78</inkml:trace>
  <inkml:trace contextRef="#ctx0" brushRef="#br0" timeOffset="73921.8233">28867 2615 153,'0'0'40,"0"0"2,0 0 25,0 0-31,0 0-2,82 14 14,-47-14-44,0 0-4,4 0 0,-6-3-110,-7-7-105</inkml:trace>
  <inkml:trace contextRef="#ctx0" brushRef="#br0" timeOffset="74430.7961">29442 2100 305,'0'0'74,"0"0"-14,0 0-21,0 0-15,0 0-20,-94 11-3,71 24-1,4 12 14,-2 5-9,3 2 30,8-3-26,5-1-9,5-10 0,0-2-2,9-8-4,12-6 6,6-3 4,2-5 27,6-9-22,1-6 3,3-1 11,0-4-21,-3-16 8,-1-7-6,-5-6 3,-8-3 0,-5-5-4,-5-4-6,-11-3-1,-1 0-29,-3 2-18,-17 3 7,-3 10-66,-7 7-17,-1 8-155</inkml:trace>
  <inkml:trace contextRef="#ctx0" brushRef="#br0" timeOffset="74685.7771">29351 2273 164,'0'0'23,"0"0"-2,0 0 20,55 85-7,-36-55 4,2 0-21,1 0 10,4-2-11,0-2-10,-3-3-4,-4-4-2,-2-2 7,-4-4-6,-2-2-1,-1-2-55,-3-8-117</inkml:trace>
  <inkml:trace contextRef="#ctx0" brushRef="#br0" timeOffset="75248.7407">29945 2139 201,'0'0'63,"0"0"-56,0 0-5,-35 116 5,29-66 28,0-3 12,6-4-21,0-6-7,0-5-5,15-4-5,4-4 8,-2-8-16,4-2 17,-1-5 25,3-8-14,1-1 6,3 0-15,1-8-11,-1-12 9,-2-5-17,-4-2-1,0-3 11,-2-2-11,-2-5 0,-5 0-1,-3-2-23,-2 2-1,-2 4-41,0 5-13,-5 4-24,0 4-142</inkml:trace>
  <inkml:trace contextRef="#ctx0" brushRef="#br0" timeOffset="75803.7051">30564 2120 251,'0'0'125,"0"0"-122,0 0-1,-30 81 12,7-36-5,2 5 35,-1-1-20,5-3-14,1-4 4,1-6-11,4-6-1,1-3 2,3-4-2,2-5-2,2-3-1,3-5-2,0-7-6,0-3-33,0 0-33,3-3 57,9-13 17,2-5-48,-2-6-78,-2-2-6</inkml:trace>
  <inkml:trace contextRef="#ctx0" brushRef="#br0" timeOffset="76050.6934">30523 2177 75,'0'0'99,"0"0"-35,0 0-22,54-90-17,-42 79 6,1 4-1,-7 7-15,5 0-8,-4 19 0,2 13 1,2 12 3,-5 3 20,2 6 11,-3-1-41,-5-5 17,1 0-17,-1-7 10,0-6-11,2-4 0,-2-6 0,0-3-9,0-4-21,0-5-3,0-5-25,0-5-119</inkml:trace>
  <inkml:trace contextRef="#ctx0" brushRef="#br0" timeOffset="76261.6796">30532 2400 277,'0'0'119,"0"0"-113,0 0-1,0 0-5,91-5-19,-68 5-26,-4 0-59,-4 0-135</inkml:trace>
  <inkml:trace contextRef="#ctx0" brushRef="#br0" timeOffset="76776.0404">30914 2069 404,'0'0'141,"0"0"-124,0 0-12,0 0-3,0 0 8,91-8 8,-63 6 20,1 1-37,-2 1 1,-2 0-2,-1 0-7,-6 0 6,-3 0-78,-8 0-57,-5 0-75</inkml:trace>
  <inkml:trace contextRef="#ctx0" brushRef="#br0" timeOffset="77025.0219">31023 2123 112,'0'0'31,"0"0"11,-21 85-17,14-47 10,2-2-20,4 2 24,-1-5 2,2 0-26,0-3 5,0-1-7,0-3-9,0-4 12,0-2-16,0-1 1,3-3-1,6-5-15,-1-1-83,5-6-179</inkml:trace>
  <inkml:trace contextRef="#ctx0" brushRef="#br0" timeOffset="77383.8356">31405 2090 357,'0'0'157,"0"0"-103,0 0-39,0 0-15,0 0-21,0 0 21,0 0 13,78 0-2,-55 1 9,1 2-18,-6-3-4,-1 0-15,-7 0-34,0 0-1,-5 0-56,-2 0-81</inkml:trace>
  <inkml:trace contextRef="#ctx0" brushRef="#br0" timeOffset="77609.5506">31487 2138 53,'0'0'34,"0"0"45,-33 87-7,18-46-5,2-1-2,1-2-26,3-5 2,3-4-23,0-2-14,3-3 10,2-5-14,-1 2 5,2-5-4,0-4 3,0-2-8,0-4-2,0 1-56,0-5-12,0-2-106</inkml:trace>
  <inkml:trace contextRef="#ctx0" brushRef="#br0" timeOffset="77772.0458">31360 2553 239,'0'0'94,"0"0"-58,0 0 8,0 0-16,109 0-22,-76-3-3,-2-3-3,1 1-40,-6-2-84,-2-4-162</inkml:trace>
  <inkml:trace contextRef="#ctx0" brushRef="#br0" timeOffset="78250.0493">31948 2127 12,'0'0'332,"0"0"-285,0 0-32,0 0-15,0 0 0,-87 84 16,70-36 5,-1-1 9,7 0 9,5-6-38,3-3 10,3-9-11,0-3 1,3-5-1,8-6 0,3-3 0,2-8 21,1-2-12,3-2 9,2 0-16,1-10 3,-1-10 15,-1-4-18,-2-6 7,-1-5-6,-3-4-1,-3 1-4,-9-2 2,0 4-5,-3-1-24,0 5-27,-7-2-47,2 7-168</inkml:trace>
  <inkml:trace contextRef="#ctx0" brushRef="#br0" timeOffset="78816.0467">32297 2171 385,'0'0'82,"0"0"-82,0 0-18,0 0 14,-30 92 4,20-46 0,2 1 23,1-3-10,-1-4 0,1-4-9,3-2-4,-1-6 8,1-2-7,-1-5 0,4-3-1,1-5 5,0-2-11,0-5 6,0-5-38,0-1-28,0 0 3,3 0 63,4-11 0,2-7-66,0-5-72,-3-1 24</inkml:trace>
  <inkml:trace contextRef="#ctx0" brushRef="#br0" timeOffset="79224.0552">32330 2222 29,'0'0'71,"0"0"15,0 0-9,0 0 16,0 0-36,0 0-24,21-53-3,-21 53-27,6 0-3,0 16-18,3 10 18,4 11 5,-2 2-5,-1 4 3,3 1 2,-2-2-3,3-2 8,2-6-4,-3-6-6,7-3 0,-8-7 0,1-5-3,-2-4 3,-5-4 0,1-3 4,-3-2-3,4 0 13,-1-3 73,3-13-38,0-2 1,-1-6-13,1-6-11,0-1-6,3-5-10,1-2-10,0 0 0,0-1-2,-1 2-29,-3 6-2,-1 6-10,-6 7-14,-3 5-9,0 3-55,0 2-53</inkml:trace>
  <inkml:trace contextRef="#ctx0" brushRef="#br0" timeOffset="84456.0544">9775 5546 9,'0'0'28,"0"0"-4,0 0-12,0 0 16,0 0-10,82-44-2,-73 33 44,0 3-43,-5-3 16,-2 6-3,-2 0 10,0 0 9,0 3-32,0 0 15,0 2 9,0 0-32,-3 0-9,0 13-5,-3 5 5,3 6 10,3 0-9,0 2-1,0-2 6,3-2 0,9-2-6,-2-5 0,2-1 2,0-6 2,-1-3-4,0-5-1,0 0-36,-4-5-40,2-8-98</inkml:trace>
  <inkml:trace contextRef="#ctx0" brushRef="#br0" timeOffset="84684.9637">9857 5273 38,'0'0'421,"0"0"-372,0 0-31,0 0-18,0 0-4,0 0 2,-2 0-77,2 0-93,0 3-59</inkml:trace>
  <inkml:trace contextRef="#ctx0" brushRef="#br0" timeOffset="87457.0607">10279 5498 182,'0'0'26,"0"0"-22,0 0 0,0 0 3,0 0 7,0 0 28,14 4 12,-8-4 4,4 0-8,-1-1-23,3-10-23,0-1 6,0-3-7,-2-2-3,-3-2 0,-2-2-16,-5-5 1,3-1 3,-3-3-16,0-2 15,0 3 8,0 1 5,-6 3 1,-2 0-1,3 3 0,-1 2 25,0 3-20,1 6 11,1 3 22,2 5-16,1 2 27,1 1-20,0 0-23,0 2-6,0 23-26,0 10 26,3 13 7,4 4-2,1 4 9,-2-4-12,-1-2 3,1-6 4,-4-8-1,4-6-1,-3-3-7,-3-7-5,0-5 5,0-5 0,0-7 5,0-1-3,0-2 1,0 0 17,0-8-12,0-13-8,0-8 0,2 0-24,4 0-4,5 3 14,0 7-13,1 6 14,3 6 4,-2 7-5,2 0 14,6 4-9,-5 16 3,-1 1 5,-3 4-7,0-1 8,-2-6 0,-2 3 4,3-3-13,0-3-10,0 1-35,-2-8-52,1-7-111</inkml:trace>
  <inkml:trace contextRef="#ctx0" brushRef="#br0" timeOffset="87864.479">10294 5254 301,'0'0'64,"0"0"-50,0 0-5,0 0 0,0 0 4,0 0 12,67 12 13,-38-12-13,5 0-18,3 0 7,5 0-11,-2 0-1,-3-2-4,-11-1-21,-5 1-47,-17 2-79</inkml:trace>
  <inkml:trace contextRef="#ctx0" brushRef="#br0" timeOffset="92272.0248">11387 5428 178,'0'0'45,"0"0"2,0 0 17,0 0-2,0 0-32,0 0 20,-81-53 0,67 50-34,-4 3-7,-1 0-9,-4 0 3,-2 5-6,4 9 3,3 1-7,3 6 1,6 3-3,3 3 7,5 1-4,1-4 6,0 4-2,9-6-10,6 1 4,9-4 1,1-6 0,0-6 7,1-7 3,-2 0 2,1 0 5,0-15-4,-2-5 1,-4-2-2,-4-8-5,0-2 17,-6-4-7,-3-5-7,-2 1 13,-1-2-9,-1-1-7,-2 1 7,0 4 0,0 4 9,0 4-3,-5 6 5,1 7 14,-1 6-20,5 7 32,-1 1 5,-1 3-42,2 0-7,0 14-19,0 16 9,0 15 4,0 3 6,5 2 0,2-2-2,2-6 6,3-5-5,2-3 1,0-7-5,2-1 5,1-4-47,-2-4-23,0-4-59,-6-8-115</inkml:trace>
  <inkml:trace contextRef="#ctx0" brushRef="#br0" timeOffset="92870.0476">10928 5783 122,'0'0'190,"0"0"-152,0 0-32,0 0 6,0 0-1,0 0-5,91 3 24,-43-3-17,9 2 14,2 1-4,7-1-19,7 0-3,6-2 24,3 0-21,4-2 0,-9-9-4,-13 5-2,-15 3-26,-13 2-12,-12 1-12,-14 0-14,-7 0-54</inkml:trace>
  <inkml:trace contextRef="#ctx0" brushRef="#br0" timeOffset="93926.0445">11238 6223 35,'0'0'245,"0"0"-219,0 0-21,0 0 44,0 0-13,0 0-5,-68-2 11,53 2-16,0 0-16,-4 10-10,-2 3 6,3 3-11,0 4 5,6 1 0,3 2 0,3-1-6,5 1 5,1-2-5,0-4-2,4-6 6,11 0-9,0-5 11,4-3 9,-1-3-7,2 0 3,-1 0-5,3-10 4,-1-10 2,2-2-3,-3-3 4,-5-3 3,-1-3-9,-7-1 0,-2-3-1,-4-1 6,-1-3 0,0 1-2,0 0 5,0 2 14,-7 3-22,-1 3 22,-2 5 7,-1 5 1,4 7-12,0 3-12,2 7 1,5 3 19,0 0-27,0 10-12,0 24-20,3 17 25,9 9 6,-5 2 1,-1-3 0,-3-8 4,-1-6-4,-2-7 0,9-8-3,0-5 3,3-4-4,4-6-25,2 1-31,3-9 1,1-6-45,3-1 1</inkml:trace>
  <inkml:trace contextRef="#ctx0" brushRef="#br0" timeOffset="94351.0587">11559 5946 307,'0'0'97,"0"0"-51,0 0-29,0 0-17,0 0-5,9 81 5,-8-33 37,1 3 16,-2-2-39,0-6-1,3-5-12,0-2 1,5-4 1,-1-4-1,2-2 0,-2-7-2,2-2-3,2-5 0,-2-3-18,4-5-30,5-4 10,3 0-22,0 0 7,-3-11-92</inkml:trace>
  <inkml:trace contextRef="#ctx0" brushRef="#br0" timeOffset="94635.0414">11440 6168 214,'0'0'62,"0"0"-51,0 0 55,85 0-10,-57 2-42,1 0 6,3-1-10,-2-1-5,2 0 2,-6 0-7,-3 0-45,-7 0-102</inkml:trace>
  <inkml:trace contextRef="#ctx0" brushRef="#br0" timeOffset="98060.6023">11971 4986 48,'0'0'89,"0"0"-45,0 0-13,0 0 1,0 0 1,0 0-3,0 0 18,-13 63-20,13-50-2,0 4-11,0 1 3,1 0 7,6 5-19,1 3 13,-4 5-18,2 4 13,2 2 7,-1 1-20,1 3 25,-7-2-11,-1 0-2,0 0 28,0-3-38,0 2-1,0-4 4,3-2-5,0-4-1,2 0 0,-1-10-32,2-6-27,-3-6-51,0-6-37,-2 0-44</inkml:trace>
  <inkml:trace contextRef="#ctx0" brushRef="#br0" timeOffset="98811.0762">12275 5097 145,'0'0'116,"0"0"-82,0 0-24,0 0-6,0 0-1,0 0 32,0 90 14,6-55-21,2-2 16,1-1-16,4-2-8,2-5-9,6 1-6,3-6 2,4-4-2,-1-6-5,6-3 11,-1-7-4,3 0 7,1-7 13,-2-9-26,-3-2 3,-4-5-4,-5 2 0,-5-1 9,-4-1-2,-5-1-4,-4 0 0,-4-3 2,0 0-5,0 2 0,-6 0-8,-5 6 3,0 2-31,2 7-29,0 2-23,0 4-115</inkml:trace>
  <inkml:trace contextRef="#ctx0" brushRef="#br0" timeOffset="99277.0482">12477 5125 130,'0'0'153,"0"0"-94,0 0-9,0 0-21,0 0-29,0 0-1,0 58 1,0-18 23,0 4-6,0 0 8,0-1 3,0-5-3,0-3-24,0-5 4,-2-3-5,1-2-2,-2 3 1,0-1-15,-2 0-21,1-1 23,-4-5-6,5-5-51,2-4-19,1-9-127</inkml:trace>
  <inkml:trace contextRef="#ctx0" brushRef="#br0" timeOffset="100078.0595">12842 5204 174,'0'0'1,"0"0"3,0 0 3,0 0 14,0 0 8,90 33 22,-62-21-23,5 0 7,1-3-19,1 1-14,0-2 7,4-2-5,-6-2-3,-3 0 2,-6-1-1,-8 0-2,-2 1 0,-4 1-6,-6-1 6,-1 4 0,-3-2-7,0 5 7,0 0 1,-14 4 3,-3 1 12,-2-1-15,-1 1 12,-1 0-12,-1 1-1,1 0 3,0-2 0,2 0-3,-1 1-7,1-1-32,0 6-13,-1-3-71,2 4-34</inkml:trace>
  <inkml:trace contextRef="#ctx0" brushRef="#br0" timeOffset="101828.0859">13752 5254 142,'0'0'88,"0"0"-79,0 0 9,0 0 20,84 0 7,-60 0-11,-2-2 8,-1 1-18,-3-1-15,-2 2 3,-1 0-12,-3 0 0,0 0-11,2 0-37,-6 0-56,-5 0-130</inkml:trace>
  <inkml:trace contextRef="#ctx0" brushRef="#br0" timeOffset="102070.0666">13750 5403 181,'0'0'42,"0"0"-1,0 0 10,0 0-4,0 0-8,0 0-11,111 11 2,-76-11-23,-3 0-5,0 0-4,-7 0-56,-6-2-58,-2 0-167</inkml:trace>
  <inkml:trace contextRef="#ctx0" brushRef="#br0" timeOffset="102824.0643">14473 5065 214,'0'0'171,"0"0"-100,0 0-12,0 0 2,0 0-20,0 0-17,3-3-5,-3 3-19,3 8-7,-3 10-4,0 8 11,0 3 18,0 2-11,0 0-5,0 2 6,0-2-7,0-2 3,0 1-2,0-5-2,1-1-5,-1-3 4,2-1-36,-2-1 9,0-3-50,0 0-3,0-2-23,0-6-126</inkml:trace>
  <inkml:trace contextRef="#ctx0" brushRef="#br0" timeOffset="103330.0684">14485 5341 217,'0'0'160,"0"0"-109,0 0 0,0 0-42,0 0-8,0 0 2,76-15-2,-48 12-1,-1 0 1,-3-2 1,-3-1 5,-2 2-7,-4-4 0,0-1-3,-6-3 9,2-3-9,-4-2 6,-3 0-3,-1-3 0,-1-1-6,-2-2 6,0 1-1,0 1 5,0 1 0,0 5 0,0 5 13,-2 3 25,-1 3-15,0 2 12,3 2-10,0 0-23,0 0-6,0 9-12,0 14 11,0 8-4,0 3 9,0-2-4,0-1 2,0-1 1,0-2 4,-5-1-7,0-2 4,-1-1-4,-2-3-14,4-2-38,-3-3-24,4-6-39,1-2-34</inkml:trace>
  <inkml:trace contextRef="#ctx0" brushRef="#br0" timeOffset="104344.9522">15053 4945 181,'0'0'63,"0"0"-12,0 0-10,0 0 5,0 0 7,0 0-27,0 0 11,0 0-26,0 3-7,0 15-4,0 11 2,0 10 1,0 3 28,0 4-15,0 3 9,0-4-2,0 1-18,0-1 9,0-5-14,0-1 0,2 0 7,-2-2-5,0 2-2,0 0 0,0-3-23,0-3-5,0-7-42,0-8-30,0-10-18,0-8-174</inkml:trace>
  <inkml:trace contextRef="#ctx0" brushRef="#br0" timeOffset="105032.8319">14731 5326 66,'0'0'44,"0"0"34,0 0 2,0 0-17,0 0-18,0 0 7,0-3-24,0 3-14,0 0 12,0 0-26,0 10 5,0 10-5,0 1 0,0 1 18,0-2-8,0-1 0,0-2 7,0-2-10,0-2 7,0-2 3,0-1-16,0-2 3,0-5-4,0 0 3,0-3-9,0 0-15,0 0-25,0 0 18,0-10-60,0-7-187</inkml:trace>
  <inkml:trace contextRef="#ctx0" brushRef="#br0" timeOffset="110834.8633">15334 5041 19,'0'0'37,"0"0"-17,0 0 14,0 0 12,0 0 12,0 79-23,0-58-9,3 1 7,3 1-7,4-2-22,0-1 22,7-1-11,5-3 7,1-1 9,-1-2-23,1-3 0,0-2 4,3-2-5,2-5 7,0-1 7,5 0-14,5 0 24,-1-8-26,3-6 8,-6 0-13,-4-1 9,-2 0-8,-6-1 3,-2-2-3,-3-1 35,-4-2-32,-7 0-3,-1-1 2,-5-4 7,0 2-5,0 0-3,0 2 6,-9 2 0,-2 2-8,-2 4-11,2 7-39,-2 2-65,0 5-66</inkml:trace>
  <inkml:trace contextRef="#ctx0" brushRef="#br0" timeOffset="111263.094">15677 5079 366,'0'0'86,"0"0"-69,0 0-17,0 0-10,0 0 10,0 0 1,1 116 25,-1-74 8,0-2 1,0-2-28,0-4 1,0-5-8,0 2 0,0-1 2,0-2-2,-1 4-18,-1-2 12,1-3-80,1-1-30,0-10-62</inkml:trace>
  <inkml:trace contextRef="#ctx0" brushRef="#br0" timeOffset="111860.0178">16162 5139 225,'0'0'326,"0"0"-277,0 0-21,0 0-25,0 0 1,0 0 3,12-1-7,-3 1-7,6 13 7,1 2 0,8 0 8,1 2-8,2-3 0,1 1 5,1-1-5,-1 0 0,-1 1-2,-1-5 1,-3 1 1,1-2 0,-3-1 1,-5-2-9,-2-2 0,-8-2 8,-5-2 0,-1 0-5,0 3 2,0 3 3,0 3-7,-14 6 2,-9 4 10,-6 2-5,-6 2 6,-4 3-4,-3 1-3,0-2 1,-4 1 0,3 1-18,-3-1-45,4-1-49,-1-4-56</inkml:trace>
  <inkml:trace contextRef="#ctx0" brushRef="#br0" timeOffset="150787.1048">8857 7659 82,'0'0'129,"0"0"-97,0 0 8,0 0 17,0 0-14,0 0 22,0 0-8,3 0-31,-1 0-1,-1 0-20,1 0-3,1 0 0,4 0-1,6 0-2,9 0 2,9 0-1,10 0 2,1-3-1,-1-2-2,0-1-21,1 0-24,-1 0-9,-3 0-1,-5 2-53,-10 1-59</inkml:trace>
  <inkml:trace contextRef="#ctx0" brushRef="#br0" timeOffset="152032.4612">9614 7701 138,'0'0'85,"0"0"-63,0 0 7,0 0 3,0 0 7,0 0-28,7 0 3,-1 0-5,-2 0 0,1 0 9,3 0-7,1 0 4,1 0-4,2-6-4,4-4-5,-1-3-2,3 2-6,-4-3-8,-3 1-11,-3 3 14,-7-2 6,-1 3 10,0 1-5,0 1 0,0 3 1,-1 1 6,-4 1 13,2 0 6,-2 2 2,2 0-11,0 0-3,-2 4-12,2 12 0,0 5-3,3 4 1,0-2 0,0 0 2,0-2-1,0-3-1,6-3 0,2-1 3,0-5-6,1 0 2,-1-3-12,1-3-1,0 0-28,0-3-22,-5 0-72</inkml:trace>
  <inkml:trace contextRef="#ctx0" brushRef="#br0" timeOffset="152287.4445">9696 7451 324,'0'0'85,"0"0"-48,0 0-5,0 0-8,0 0-15,0 0-9,-3-4-29,3 5-93,0 8-43</inkml:trace>
  <inkml:trace contextRef="#ctx0" brushRef="#br0" timeOffset="153516.841">10076 7644 244,'0'0'103,"0"0"-103,0 0 0,0 0 2,0 0 8,0 0 14,18 21-4,-12-20 7,8-1-2,-1 0-10,-1 0-2,4 0-9,-2-2-2,2-9-2,-2 1-1,-1-4-6,-3 0 2,-2 1 5,-2-4 0,-3-1-3,1-1-2,-2-4 5,-2-1 0,0 0 4,0-2-2,-6-1-2,0 1 8,0 1 2,1 2 19,-1 7-8,3 1 3,0 6 10,-1 2-7,3 6 4,1 1 3,0 0-31,0 0-3,0 11-6,0 16-6,0 10 10,0 10 2,0 0 0,1 1 6,5-3-3,-3-4-3,0-5 2,-2-5 2,1-5-2,1-5-1,-2-1-1,2-9 0,0 0 2,-3-5-4,2 2 1,-2-6-12,0-2 12,0 0 0,0 0 1,0 0 5,0-13-5,3-8-12,6-1-3,1-4 3,2 2 11,1 6-16,-2 4 12,-3 7 1,-3 4-1,1 3 2,0 0-6,3 0-4,5 9 9,-1 6 8,0 3-4,-2 0 1,1 0 5,0 0-9,-3 0 3,0-3 0,-3-1-8,1-4 8,-2-4-38,-2-1-25,1-5-47,2 0-44,-1-5 13</inkml:trace>
  <inkml:trace contextRef="#ctx0" brushRef="#br0" timeOffset="154038.1177">10084 7430 200,'0'0'120,"0"0"-93,0 0 0,0 0 14,0 0-10,0 0-16,5 5-15,11-1 0,6 0 2,6 0 31,3-1-20,1-3-1,1 0-11,-4 0 3,1 0-4,-1 0 0,-8 0-48,1 1-39,-7 2-18,-8 0-49</inkml:trace>
  <inkml:trace contextRef="#ctx0" brushRef="#br0" timeOffset="155403.0993">11210 7511 226,'0'0'108,"0"0"-67,0 0 0,0 0-14,0 0 10,0 0-3,-28-22 0,17 22 0,-2 0-33,-2 0 6,-6 0-7,4 0 3,0 1-7,-1 8 5,6 3-1,-3 4 0,2 2-7,2 0 4,1 1 3,5 1 0,4-2-4,1-2 4,0-4 0,0-1-2,8-1-9,6-4 1,5 1 3,1-7 5,5 0-2,-1 0 2,3-7 2,-6-4-2,1-5 1,-3-2 1,-2-1 0,-2-4 1,-3-1-1,-3-3 2,-3-3-2,-3 0 4,-3-2 1,0 1 0,0-1 12,0-3 9,0 1-7,-2-1-10,-1 2-2,-1 6 9,1 4 1,0 7 9,1 5-18,-1 5-8,2 2 17,-1 4-2,1 0 2,1 0-17,-2 7-1,1 22-10,-2 15 4,0 8 7,1 5 3,1-1-3,1-5 2,0-6-2,0-6 2,0-5-5,0-7 2,9-2-14,1-4-11,7-2-29,-4-3-44,0-3-42,-5-3-146</inkml:trace>
  <inkml:trace contextRef="#ctx0" brushRef="#br0" timeOffset="155800.0742">10867 7848 266,'0'0'2,"0"0"35,0 0 20,98 11 4,-50-11 4,3 0-2,4 0-37,2 0-6,-2 0-16,-7 0 6,-4 0-6,-5-3-4,-4 3 0,-6 0-8,0 0-30,-3 0-51,-3 0-22,-5 0-48</inkml:trace>
  <inkml:trace contextRef="#ctx0" brushRef="#br0" timeOffset="156860.8267">11077 8265 317,'0'0'73,"0"0"-39,0 0 11,0 0-13,-88-15-13,72 15 5,2 0-3,0 11-21,0 7-2,5 9-2,-3 2 4,5 5 2,2 2 4,2-1-5,3-2 4,0-3-5,0-4-1,11-6 1,3-6-9,3-4 6,2-6 1,-2-4 2,7 0 9,1-6-6,0-15 13,-2-6-10,-4-6-5,-3-3 5,-5-3-3,-2 1 2,-4 0 4,-4 1-5,-1-2 0,0 2-3,0 0 3,0 0 1,-4 4-3,-4 1 0,0 6 24,2 6-5,1 8-6,2 8 6,1-1-11,1 5 4,1 0-14,0 0-11,0 3 11,0 26-20,6 11 20,5 15-2,0 2 2,-2-1 9,-2-4-7,-1-8 4,2-3-5,1-7-1,9-5-4,-1-6-3,2-6-17,1-4-2,-3-8-55,2-5-65,-4 0-143</inkml:trace>
  <inkml:trace contextRef="#ctx0" brushRef="#br0" timeOffset="157300.1215">11419 7963 187,'0'0'98,"0"0"-62,0 0-5,0 0-5,0 0 15,0 0-5,0 104 18,0-53-5,0 4-27,-5 1 6,0-4 2,2-7 2,1-6-25,2-7-6,0-6-1,0-2 1,3-1 0,7-1 7,1-4-7,-2-4-1,7-3 3,-1-5-11,3-6 5,4 0-16,-2 0-5,4-14-51,-5-3-62,-5-5-111</inkml:trace>
  <inkml:trace contextRef="#ctx0" brushRef="#br0" timeOffset="157569.1234">11240 8263 280,'0'0'28,"0"0"-27,0 0 40,94-3 7,-55-5-14,5-1 10,0-2-25,-1 2-15,-6 0-4,-6 2-4,-9-1-68,-9-1-114</inkml:trace>
  <inkml:trace contextRef="#ctx0" brushRef="#br0" timeOffset="158988.0369">12086 7311 135,'0'0'138,"0"0"-91,0 0-7,0 0 22,0 0-18,0 0-7,0 8 7,0-8-16,0 0-8,0 0 2,0 0-11,0 0-4,-3 5-6,-12 3-1,-7 3 0,-7 1-9,1-2 9,3 1-2,2-2-21,4 0 10,4-3 1,-2 0 11,7 2-2,0-4 3,4 2 0,3-1-1,1-1-11,2 0 12,0 7-8,0-2 8,0 2-7,5 5 8,5-1-1,3 5 6,5 2-4,5 0-2,2 0 0,5-4 2,0 0-3,-5-3 1,3-1 0,-4-2-2,-7-3-4,-3 0-17,-6-2-33,-2 1-17,-4-2-13,-2-1-91</inkml:trace>
  <inkml:trace contextRef="#ctx0" brushRef="#br0" timeOffset="160570.9032">12535 7188 156,'0'0'187,"0"0"-158,0 0 3,0 0-1,0 0-14,0 0 1,-21 48-14,20-24 14,-1 3 1,2 2-10,0 1-1,0 0 5,9-2-12,3-2 9,0-3-2,9-2-1,-1-5 5,2-2-12,3-5 18,2-5-8,-2-4-8,5 0 9,0-3-10,-1-12 0,-2-3 6,-6-3-7,-3 0 0,-9-1 0,-3-4 3,-4 0-3,-2-2 0,0-1-2,0 2-1,-2 2-2,-2-1-10,-2 6-3,1 2-33,-1 6-57,-4 4-152</inkml:trace>
  <inkml:trace contextRef="#ctx0" brushRef="#br0" timeOffset="161076.1106">12681 7224 385,'0'0'52,"0"0"-50,0 0-4,0 0 5,3 77 7,0-41 47,-3 3-25,0 0 11,0-3-3,0-1-38,0-4 8,0 0-10,0-2 1,0-1 3,0 0 2,2 0-6,-2-3 0,0-1-1,0-2-7,0-5-15,0-2-44,0-7-12,0-8-79</inkml:trace>
  <inkml:trace contextRef="#ctx0" brushRef="#br0" timeOffset="161673.8119">13115 7033 85,'0'0'298,"0"0"-240,0 0-40,0 0-16,0 0-1,0 0 16,0 100 31,0-51 8,0 4-26,3 0 6,-3-4-18,3-1-7,0-1 7,2-2-14,-5-3 18,0-3-11,0-2-4,0-2-9,0 0 2,0-3-8,-6-4-4,-5-1-9,1-4-12,4-5-16,4-6-47,2-11-54,0-1-219</inkml:trace>
  <inkml:trace contextRef="#ctx0" brushRef="#br0" timeOffset="162684.0778">13991 7415 370,'0'0'73,"0"0"-35,0 0-12,0 0-5,0 0-13,0 0 2,43 6 21,-13-6-2,6 0-11,1 0-10,1-2-3,-1-2-6,1-2 1,-5 3-69,-7 3-42,-13 0-140</inkml:trace>
  <inkml:trace contextRef="#ctx0" brushRef="#br0" timeOffset="162942.0648">14004 7579 197,'0'0'109,"0"0"-107,0 0 23,0 0 17,0 0 17,83 15-10,-42-15-14,1-3-29,4-6-3,-2-1-3,-4 2-46,-7-1-82,-8 3-163</inkml:trace>
  <inkml:trace contextRef="#ctx0" brushRef="#br0" timeOffset="164298.1181">15182 7143 72,'0'0'287,"0"0"-236,0 0-34,0 0-2,0 0 4,0 0-6,0 0 20,-74 93-6,50-75-7,1 2 0,-3-1-20,-2 1 6,-2-2-6,-1-3 0,0 0 10,-1-4-10,7-1-2,5-4 0,7-1-9,6-4 8,4-1 0,1 2 3,2-2-1,0 1 1,0 2-1,0 3-1,3 3-22,15 3 24,5 3 7,6 0-4,3 0 5,-1 1-8,4-3 8,-3 0-5,-1 3 0,-4-1-3,0 1 0,0-3 2,-6 1-8,-1-3 4,-3-1-16,-4-1-10,-4-4-70,-1-4 8,-8-1-124</inkml:trace>
  <inkml:trace contextRef="#ctx0" brushRef="#br0" timeOffset="165096.1114">15507 6975 414,'0'0'91,"0"0"-76,0 0-15,0 0-1,0 0 1,0 0 0,-11 103 33,11-66-26,0 4 10,0 0-7,7 1-7,7-4-3,3-5 5,8-3-5,3-8 2,7-4 1,2-1-1,3-8 5,-1-6-4,-2-3 22,1 0-25,-1-8 9,0-8-4,-1-10-2,0-2 1,-2-5-3,-4-3 1,-6-1 5,-6 0-3,-6-3-1,-6 3-3,-6 2 3,0 4-5,0 5 2,-2 5-16,-8 9-18,-3 6-67,-1 6-86</inkml:trace>
  <inkml:trace contextRef="#ctx0" brushRef="#br0" timeOffset="165573.3374">15752 7088 98,'0'0'290,"0"0"-231,0 0 1,0 0-39,0 0-20,0 0 8,2 77 11,0-30 33,-1 3-30,1-2-1,1-2-8,0-1-9,0-3-3,-2-1 6,2-3-4,0-5-1,-1-3-3,-1-6-2,-1-3 2,0-3-16,0-5-13,0-6-43,4-6-94,3-1-149</inkml:trace>
  <inkml:trace contextRef="#ctx0" brushRef="#br0" timeOffset="166100.1056">16311 6805 261,'0'0'110,"0"0"-92,0 0-7,0 103 26,0-64 8,1 5-22,4 0 17,-1 5-17,1 5-9,-2 2 7,-2 2 12,-1-2-3,0-3-23,0-5-5,0-3 5,0-6-1,0-5-5,0-5-1,0-4-16,0-6-20,0-6-29,0-6-34,0-7-51</inkml:trace>
  <inkml:trace contextRef="#ctx0" brushRef="#br0" timeOffset="166819.1341">16732 6852 366,'0'0'88,"0"0"-35,0 0-21,0 0 4,0 0-34,0 0 1,0 89 23,0-38-9,0 2 11,0 1 3,0-3-11,0-1 7,0-2-26,1-3 6,-1-1 2,0-4-2,0-3 2,0-4-9,0-3 0,3-6-7,3-6-8,2-6-36,1-6-45,0-6-100,1-2-113</inkml:trace>
  <inkml:trace contextRef="#ctx0" brushRef="#br0" timeOffset="167359.1232">16812 7127 327,'0'0'103,"0"0"-92,0 0-6,0 0-2,0 0-3,0 0 0,94-18 1,-56 16-1,-4 0 2,0-1-1,-2-2 2,-10 1-6,-3-3 3,-5-3 0,-3-1-3,-1-6 1,-1 0 2,-3-2 5,1-4-5,-4 1 0,-2-3-3,-1 4 7,0 5 14,0 1 10,-3 4 35,-2 5-5,0 0-35,2 1-1,0 5-1,2 0-19,1 0 25,-2 0-25,2 0 4,0 4-6,0 23-22,0 15 22,0 3 0,0 10 2,-6 4 9,0 2 4,-4 1-3,1-10 2,4-4-6,1-6-8,2-3 0,1-4-1,-1-8-6,2-4 7,0-8-45,0-7-1,5-8-121,7 0-44</inkml:trace>
  <inkml:trace contextRef="#ctx0" brushRef="#br0" timeOffset="168072.1259">17469 6322 241,'0'0'129,"0"0"-99,0 0-30,0 0 13,0 0 6,1 85 14,-1-51 10,0 2-4,0 2-20,0-2 2,0 0-1,0 0-18,0-2 5,0 2-7,2 3 2,1 0 5,-2 0-7,3-5 0,-2-5 0,1-8 0,0-4-9,2-8-34,-1-3-42,1-6-69,-1 0-180</inkml:trace>
  <inkml:trace contextRef="#ctx0" brushRef="#br0" timeOffset="168470.1314">17234 6547 262,'0'0'155,"0"0"-122,0 0-8,0 0-2,0 0-22,0 0 19,39-10-10,-6 9 3,6-2 20,4 0-18,0 3-8,8-2 4,-2 2-9,2-1-2,-6 0 3,-8-1-3,-10 1-4,-6-1-67,-13 2-31,-7 0-47</inkml:trace>
  <inkml:trace contextRef="#ctx0" brushRef="#br0" timeOffset="169997.1194">9946 9301 235,'0'0'155,"0"0"-98,0 0-3,0 0 10,0 0-41,0 0-14,5-5-5,-5 2-2,1 3-4,-1 0 1,0-1-11,2 1-29,-1-2-65,1 0-48,-2-4-119</inkml:trace>
  <inkml:trace contextRef="#ctx0" brushRef="#br0" timeOffset="170333.1398">10569 9321 403,'0'0'169,"0"0"-142,0 0 46,0 0-26,0 0-4,0 0-10,0 0-27,0 0 7,0 0-9,1 0-4,-1 0 0,0 0-7,0 0-18,0 0-25,0 0-49,0 0-128</inkml:trace>
  <inkml:trace contextRef="#ctx0" brushRef="#br0" timeOffset="170587.1236">10393 9682 45,'0'0'97,"0"0"-34,0 0 15,0 0 8,0 0-26,0 0-21,0 9-4,0-9-16,0 0-13,0 0-6,0 0-15,0 0-100</inkml:trace>
  <inkml:trace contextRef="#ctx0" brushRef="#br0" timeOffset="171218.1144">11559 9040 266,'0'0'118,"0"0"-108,0 0-2,0 0-1,0 0 50,13 112-11,-8-70-13,1 3 8,2-1-26,-1 0 0,0-5-7,1-4-3,-2-2-5,-3-2 0,3-2-6,-6-4 5,0-2-63,0-7-57,0-5-72</inkml:trace>
  <inkml:trace contextRef="#ctx0" brushRef="#br0" timeOffset="171688.8196">11608 9337 307,'0'0'80,"0"0"-80,0 0 0,0 0 0,84-49 9,-60 39-7,3 0-2,-2 2 5,0 4 0,1-2-7,2 2 4,-7-4-2,0-4 8,-3-2-8,-8-3 0,-1-2 3,-4 1-2,-4-2 2,-1 1-2,0 2 31,0 2 7,0 6 17,-3 2 16,-1 2-9,1 4-32,1 1 15,1 0-33,1 0-13,0 0-3,0 19-10,0 7 13,0 7 8,0 4-4,1 1 3,1 1-7,-1 0 5,1-4-2,-2-2-3,1-1-1,1-6-12,1-4-43,1-4-24,5-7-88,0-5-169</inkml:trace>
  <inkml:trace contextRef="#ctx0" brushRef="#br0" timeOffset="172549.1383">12633 9307 370,'0'0'28,"0"0"-25,0 0-3,0 0 2,0 0 5,0 0 22,12 7-5,-1-7 12,2-4-1,0-2-33,0 0 1,-2-6-3,-2 3 1,2-1-9,-1-4-3,-2 5 4,-1-3 5,1 0-14,-1 3 7,-4 1 4,-2 5 5,-1 3 4,0 0 4,0 0 34,0 0 8,0 0-44,0 3-6,0 12-3,0 6 3,0 2 4,0 0-4,0-5 0,0-3 0,5-2 0,7-2 0,-2-5 1,1-2 6,-1-4-7,4 0 0,-1 0 0,5-12 0,-3-3-7,0-2-4,-2-2-2,2 2-29,2 4 22,0 1-7,-4 11 11,-4 1 10,-4 0 12,-2 0-6,0 10 23,5 5-15,-1 3 4,4 0 1,-1 0-12,-2-1 9,-1-4-7,-1-1 7,-6-1-9,0-1-1,0-2-26,-15-2-32,-4-3-67</inkml:trace>
  <inkml:trace contextRef="#ctx0" brushRef="#br0" timeOffset="172788.1397">12702 9022 590,'0'0'19,"0"0"-4,0 0-4,0 0-1,0 0-10,0 0-23,-4-10-106,18 10-96</inkml:trace>
  <inkml:trace contextRef="#ctx0" brushRef="#br0" timeOffset="173426.3578">13921 8841 252,'0'0'91,"0"0"-83,0 0 45,12 105-1,-5-66-7,-1 1 28,0-2-31,-1-2-20,-2-1-3,0-2-14,0-2-5,-1 0 0,-2-4 4,0-3-8,0-4-17,0-10-62,0-6-85</inkml:trace>
  <inkml:trace contextRef="#ctx0" brushRef="#br0" timeOffset="173902.3244">13963 9059 406,'0'0'31,"0"0"-26,0 0-4,0 0 14,83-5-1,-54 5-1,0-1-4,0-4-7,-4 2 1,-4-2-2,0 3 6,-6-1-7,-3-2 0,0-3 0,-2-2 4,-4-2-4,3-5-3,-4-1-12,-2-3 15,-2-4 0,-1-2 1,0 2 5,0 6 2,0 7 6,0 6 60,0 3 3,-1 3-28,1 0-18,0 6-31,-2 20-11,1 8 6,1 7 10,0-2 6,0-1-11,0-4 0,0-1 4,0-2-4,0-5 0,0 2-2,0-3-26,0-2-2,0-4-38,4-10-108,5-9-147</inkml:trace>
  <inkml:trace contextRef="#ctx0" brushRef="#br0" timeOffset="174532.1239">14540 8827 206,'0'0'202,"0"0"-162,0 0 48,0 0-23,0 0-38,0 0-24,-1 33 8,1 5-2,0 4 27,0 3-19,0-5 11,1-2-28,-1-3 0,0-6 7,0-4-5,0-1-1,0-2-1,0-5-24,0-3 21,0-7-40,0-4-70,0-3-74,0-4-91</inkml:trace>
  <inkml:trace contextRef="#ctx0" brushRef="#br0" timeOffset="174795.1247">14558 8828 312,'0'0'34,"0"0"3,0 0 41,0 0-14,0 0-26,70-82-18,-40 71 15,1 1-26,1 0-9,0 4-2,0 5 2,-2 1 0,-4 0-5,-3 0-63,-11 0-60,-6 10-77</inkml:trace>
  <inkml:trace contextRef="#ctx0" brushRef="#br0" timeOffset="175026.1084">14601 8959 247,'0'0'20,"0"0"20,0 0 23,0 0 16,0 0-25,97 3-41,-64-3-7,-3-1-6,-5 1 2,-4 0-2,-9 0-71,-7 0-73</inkml:trace>
  <inkml:trace contextRef="#ctx0" brushRef="#br0" timeOffset="175228.0937">14623 9172 101,'0'0'37,"0"0"3,0 0 8,0 0-25,107 2-4,-73-2-18,3 0-1,-3-1 0,-1 0-34,-6 1 28,-6 0-132</inkml:trace>
  <inkml:trace contextRef="#ctx0" brushRef="#br0" timeOffset="175676.1386">15049 8788 507,'0'0'39,"0"0"-32,0 0 7,0 0-14,0 0 8,0 0 26,0 107 2,0-64-3,0 1-10,0-5-14,0-6-7,0-4-4,0-5 4,0-4-6,4-2 4,2-8-5,-4-2-20,-1-7-52,2-1-48,-1-1-102</inkml:trace>
  <inkml:trace contextRef="#ctx0" brushRef="#br0" timeOffset="176111.1392">15059 8815 251,'0'0'157,"0"0"-136,12-80 35,6 59-17,0 4 23,-2 8-13,2 4-24,0 1-1,1 4-21,4 0 9,-2 4-12,-2 9 0,-1 6 0,-6 4-2,-4 1-6,-8 3 0,0 0-13,-17 0-15,-13-3-5,-3-1-10,1-7 27,6-3 4,8-6-1,9-2 15,6-4 4,3 1 2,0 2 0,0 5 3,9 3 24,12 2 11,5-1-7,6 1 4,0-2-11,-4 0-13,2 0 4,-6-1-15,-3-1 2,-8 2 1,0-1-3,-3-2-4,-3 3-12,2-4-77,-6-1-16,-2-3-55</inkml:trace>
  <inkml:trace contextRef="#ctx0" brushRef="#br0" timeOffset="177430.1272">15659 8827 358,'0'0'55,"0"0"-21,0 0-23,0 0-4,0 0 6,0 0 48,9 111-20,-6-74-18,-2-3 25,-1-3-32,0-6-12,0-1 9,2-4-12,-1-4-2,2-4 1,-3-4-7,0-5 5,0-3-27,0 0-3,2 0 17,-2-13-31,1-6-18,2-5 47,-1 0-6,1-4 21,0 0-3,-3-1 5,0-2 0,0-1-3,0 0 3,0 1 0,0 1 10,1 1 10,-1 2 19,6 3 4,0 3 2,-1 6-17,2 5 22,-1 5-18,0 3-23,5 2-7,3 0-2,3 14 0,2 8-5,-1 4 7,-3 4-2,0 2 0,-3-1 1,-3 0 2,-2-5 1,-4 0-4,-1-6 0,-2-7-7,0-3-1,2-7 0,-1-2-18,-1-1 13,3 0-6,3-12 19,3-11-3,3-4 7,3-3-4,0 0 0,-2-2-5,0 2 3,1 6 4,-2 4 0,-3 7 9,-2 4-5,-4 6 18,0 3-7,3 0-15,3 0-4,7 12-3,3 8 5,-3 7 0,-4 3 11,-2 3-11,-6 2 0,0-5 0,-4 0-2,0-3 2,0-3-22,0-3 2,0-6-60,0-5-38,4-8-123</inkml:trace>
  <inkml:trace contextRef="#ctx0" brushRef="#br0" timeOffset="177860.1226">16359 8681 313,'0'0'115,"0"0"-60,0 0 0,0 0-12,0 0-23,0 0-4,25-8-10,-1 7-2,1-2-6,2-1 2,-1 2-8,-3 0-14,-5 1-71,-7-1-54,-8 1-130</inkml:trace>
  <inkml:trace contextRef="#ctx0" brushRef="#br0" timeOffset="178098.1055">16451 8690 186,'0'0'89,"0"0"-38,0 0 4,-16 82-8,16-54-16,0 0 2,0-2-18,0-2 9,0-1-11,0-2-13,4-2 10,-2-1-5,-1 1-10,-1-3 0,0-1-56,0 0-20,0-1-89,-6-4 42,-6 1 85</inkml:trace>
  <inkml:trace contextRef="#ctx0" brushRef="#br0" timeOffset="178276.0973">16415 9040 22,'0'0'189,"0"0"-155,0 0 6,0 0 1,0 0-21,0 0 9,84-37-4,-61 34-21,3 1 5,0 2-9,-1-2-35,-4-1-142</inkml:trace>
  <inkml:trace contextRef="#ctx0" brushRef="#br0" timeOffset="178649.1219">16908 8647 244,'0'0'20,"0"0"17,0 0 4,0 0 19,0 0-22,0 0-22,20 0 2,-4 0-12,0 1 0,0-1 3,4 0-9,-2 0 4,6 0-4,1 0 0,3 0-3,1 0-43,-4 0-123</inkml:trace>
  <inkml:trace contextRef="#ctx0" brushRef="#br0" timeOffset="178916.1319">17036 8699 66,'0'0'63,"0"0"-20,-22 82 36,13-48-30,1-1 22,4-3-47,1 1 11,1 0-29,1-3-1,1-2 19,-3-2-16,3-4-5,0-2-3,0-2-16,0-4-47,0-4-98</inkml:trace>
  <inkml:trace contextRef="#ctx0" brushRef="#br0" timeOffset="179140.1267">16967 9040 22,'0'0'293,"0"0"-266,0 0-24,0 0-2,0 0 3,0 0-1,59 0-3,-43 0 2,2 0-1,-4 0-2,-6-1-33,-3 1-83,-5-1-87</inkml:trace>
  <inkml:trace contextRef="#ctx0" brushRef="#br0" timeOffset="180289.1444">17436 8704 78,'0'0'98,"0"0"-13,0 0 9,0 0-19,0 0-12,0 0 0,0 0-17,-3 0-4,3 0-28,0 0-14,15 0-14,6 0 14,9 0 15,4-5-9,0 0-2,2-1-3,-6 4-1,-6-5-26,-6 3-51,-8 1-60,-7-1-98</inkml:trace>
  <inkml:trace contextRef="#ctx0" brushRef="#br0" timeOffset="180532.0611">17597 8658 144,'0'0'125,"0"0"-96,0 0-1,0 0 91,0 0-46,-26 110 2,22-75-22,3 1-27,-1-5-1,2-2-16,0-3-9,0-2 6,0-1-3,0-4-6,0-1-5,0-3-37,-6-4-32,-3-4-82,-2-4-92</inkml:trace>
  <inkml:trace contextRef="#ctx0" brushRef="#br0" timeOffset="180763.0787">17434 9039 225,'0'0'118,"0"0"-106,0 0 3,0 0 13,104-6 7,-58-2-10,6 1-17,0 0-5,0 0-3,-4 1-11,-11 4-82,-9-1-229</inkml:trace>
  <inkml:trace contextRef="#ctx0" brushRef="#br0" timeOffset="181381.0905">18203 8637 256,'0'0'132,"0"0"-93,0 0-31,0 0 38,-54 96 7,39-57 0,-3-1-16,5 1-15,0-4-2,0-5-17,6 0-3,-8-2 5,2-3 2,-1-4-7,4-4 0,2-9 0,7-1-3,-2-6-20,3-1-5,0 0 5,0 0-7,0-9 26,0-8-14,3-7 8,7-4 8,2-7 2,6-2 0,-2-5-1,1-2 3,4 0-2,-2 2 0,2 6 1,-6 6 27,-3 7 9,-3 10 1,-4 3-2,0 6-8,-2 4 0,0 0-20,6 2-6,9 17-2,2 12 9,3 1 2,-5 6 6,-3 1-17,-2-3 5,-3-1-5,-3-3 4,-2-4-2,-2-4-2,-3-3-7,0-3-5,0-3-33,0-2-7,0-2-2,0-9-79,0-2-114</inkml:trace>
  <inkml:trace contextRef="#ctx0" brushRef="#br0" timeOffset="181598.0741">18106 8856 376,'0'0'26,"0"0"-19,0 0-6,82-32-1,-57 26 0,1 1 4,0 2-12,1 2 3,-5 1-98,0-3-188</inkml:trace>
  <inkml:trace contextRef="#ctx0" brushRef="#br0" timeOffset="182285.1029">18595 8619 415,'0'0'79,"0"0"-79,0 0 0,0 0 50,11 82-9,-11-51-11,0 1-4,0-1-12,0-1 0,-2 1-13,-5-4 0,-3-1 5,2-1-4,0-4-2,1-1 0,2-7-9,4-5 6,-1-4-29,2-4-42,0 0-7,0-3 21,5-15 41,4-3-35,0-10-42,1 0-7,-2-1 59,-5-2 44,-2 2 56,-1-1 3,0-2-23,0 4-10,0 0 12,0 3 35,0 7 13,0 5-16,0 4 10,-1 4-65,1 3 4,0 5 3,0 0-18,0 0-8,4 17-5,12 10 9,6 12-3,0 4 4,-3 2-1,-1 0 6,0-5-3,-3 0-3,3-6 2,-2-5 0,2-4 1,0-7 0,-3-4-3,-4-4 0,0-7 7,-2-3-7,0 0 3,5-7 19,-1-15-4,0-6-14,-4-2 3,1-2-4,-4 3 1,1-5-1,-3 1-3,-1-1 5,0-1-10,0 0 5,-1 5-15,1 3-15,-2 9-37,-1 6-65,0 5-76</inkml:trace>
  <inkml:trace contextRef="#ctx0" brushRef="#br0" timeOffset="184066.1311">8672 10656 395,'0'0'103,"0"0"-103,0 0 20,0 0-3,0 0-16,0 0 8,0-5-9,0 5 0,0 0-18,0 0-59,0 0-94</inkml:trace>
  <inkml:trace contextRef="#ctx0" brushRef="#br0" timeOffset="184381.1314">8298 11128 424,'0'0'92,"0"0"-72,0 0 43,0 0-19,0 0-17,0 0-24,0 0-1,4 5-2,1-5-46,5 0-34,2 0-78,3-8-215</inkml:trace>
  <inkml:trace contextRef="#ctx0" brushRef="#br0" timeOffset="184590.118">9015 11124 285,'0'0'64,"0"0"-64,0 0-12,0 0-21,0 0-124</inkml:trace>
  <inkml:trace contextRef="#ctx0" brushRef="#br0" timeOffset="187445.6513">9257 8369 161,'0'0'101,"0"0"-56,0 0-13,0 0-9,0 0-20,0 0 10,0 0-7,-98 25-2,80-6 6,-3 5-2,0 3 7,1 5 0,-3 3-14,-1 1 7,1 3-1,-1-2-6,4 3 1,3-3-2,2 2 0,0 5-2,-1 1 4,-2 3-5,2 5 3,1-2 0,1 3 6,2 1-3,2-5-3,4 5 0,3-4 5,3-3-12,0 0 7,6-6-3,9 2 3,0-2 0,3-1 3,1 1-2,2 2-1,4 4-1,2 0-3,3 0 4,3-6-7,0-2 11,-2-6-4,3 0 0,-1-3-5,0-4 5,0-2-5,-2-3 5,-4-4 8,-5-4-4,-7-1 3,2-3-7,-4-4 2,0-1-2,-5-3 0,0-2 2,-2 0 2,-3 0-1,1 0-3,-3 0 0,-1 0-4,0 0 4,0 0 0,0 2-10,2-2 5,-1 0-18,1 2-6,-1-2-16,-1 0-32,0 0 2,2 0-6,-2 0-12</inkml:trace>
  <inkml:trace contextRef="#ctx0" brushRef="#br0" timeOffset="187843.1338">9390 10087 54,'0'0'97,"0"0"-18,0 0-23,0 0-27,0 0 7,0 0-19,1 0-9,1 0 4,1 0-2,-3 0 22,1 3-12,1-2-20,-1 4 24,1-2-6,1 0 10,4 1 1,-1 1-23,0 1 9,0 0-15,2 0 0,0 1 9,0 1-9,3 1 1,0 1 5,1 3-5,-1-3 2,2 2-3,-2-1 0,0-1 11,0 2-10,0 2 0,0-2-1,-2 3 6,2 0-13,-1 0 5,-1 1 2,-1 1 8,-4-2-7,1 0 1,-3-7-2,0-2-2,-2-2 1,0-2-5,0-2-40,0 0 26,0 0-9,-6 0-20,-3 0-41,2 0-74</inkml:trace>
  <inkml:trace contextRef="#ctx0" brushRef="#br0" timeOffset="188415.1144">9636 10078 28,'0'0'273,"0"0"-269,0 0 12,0 0-12,0 0 21,0 0-25,0-15 5,3 24 9,5 2 24,-4 3-11,2 4-1,-3 3-8,-3 3 2,0 0 16,0 1-15,0-3-2,0-2-7,0-1-3,0-5 2,0-1-8,0-3-2,-2-2 4,1-3-3,-3 0 5,4-4-7,-2-1 1,-1 0 9,-3 0-10,-3 0 13,-4 0-13,-2-3-3,-5-5 0,-6 3-1,-4-1-12,-6 1 15,-3 2-14,2 0-16,-3 3-15,1 0-56,0 0-108</inkml:trace>
  <inkml:trace contextRef="#ctx0" brushRef="#br0" timeOffset="190604.1051">10054 10809 191,'0'0'47,"0"0"-16,0 0 21,0 0-9,0 0 10,104 0-11,-71 0-21,9-1 5,2-7-13,3 2-6,-1-3 8,-4 0-15,-6 3-2,-14 0-24,-3 4-41,-11 2-2,-8 0-89,0 4-39</inkml:trace>
  <inkml:trace contextRef="#ctx0" brushRef="#br0" timeOffset="192944.14">10771 10868 149,'0'0'145,"0"0"-77,0 0-13,0 0-12,0 0 2,0 0-25,0 0-7,30-14-12,-22 6 5,1-3-6,-1-1 4,-2 0-1,2-2 1,-2-3 3,2 1-1,2-2-6,-3 0 0,1 2 0,-2-1 0,-2 5 0,-2 6 1,-2 2-1,0 2 6,0 2 49,0-2-29,0 2 2,0 0-28,0 5-22,0 16 22,0 6 0,0 2 2,0 0-1,4 0 7,5-2-9,2-4 1,2-4 0,1-1 1,3-5-1,-3-8-12,7-2-32,-4-3-98,-3 0-171</inkml:trace>
  <inkml:trace contextRef="#ctx0" brushRef="#br0" timeOffset="193236.1199">10879 10483 357,'0'0'209,"0"0"-185,0 0 2,0 0-3,0 0-21,0 0-4,0-8-34,0 8-76,0 0-168</inkml:trace>
  <inkml:trace contextRef="#ctx0" brushRef="#br0" timeOffset="195006.14">11315 10683 118,'0'0'224,"0"0"-202,0 0 10,0 0 2,0 0 3,0 0-28,14 1-4,-2-1 9,5 0 2,1 0 9,1 0-10,0-4-15,1-7 14,-1-4-14,-1 0 0,0-4 1,-2-4-1,-2 1-3,-5-9-7,-2 3 8,-4-4-2,-3-1 4,0 3 0,0-2 0,-1 5 4,-10-2-4,-2 0 0,0 1 0,2 6 38,3 8-33,5 11 5,2 2 24,-1 1-9,2 0-13,0 7-12,0 23-5,0 17 5,0 13 7,0 6 3,3 2 9,2-3-16,4-11 9,-4-6-12,2-9 5,-4-5-6,0-8 1,0-3 0,-2-9 7,1-5-3,-2-6-4,0-3 0,1 0 0,1-9-5,4-15 5,4-11-13,2-4 10,2 0-37,-1-1 22,2 9-10,0 7 3,-3 9 20,0 6-5,0 6 10,1 3-2,5 0-4,4 17 6,-4 4 0,-3 2 1,-1 3 10,-7 0-5,3-2-2,1-3 3,-2-5-7,1-3 0,-4-7-2,3-4-21,3-2-22,0 0-99,2-7-249</inkml:trace>
  <inkml:trace contextRef="#ctx0" brushRef="#br0" timeOffset="195481.1406">11374 10322 292,'0'0'138,"0"0"-103,0 0-6,0 0-23,0 0-5,0 0 4,94 0 15,-57-5-7,-2 0 7,-4 1-20,0 1 1,-4 0-2,-3 1-46,-6 1-84,-4-1-190</inkml:trace>
  <inkml:trace contextRef="#ctx0" brushRef="#br0" timeOffset="196935.1327">12392 10615 160,'0'0'223,"0"0"-211,0 0 38,0 0 3,0 0-35,0 0 10,-51-24-23,35 24-2,-1 0 14,-4 0-14,-3 2 5,-2 9-6,1 2 1,3 2-5,4 1 2,6 4-7,5 1 7,1 3 0,6 3 3,0 0 5,0-3-8,4-1 0,8-4-2,2-6 4,4-6-2,1-6 1,-1-1 1,4-4-2,-1-14 3,0-5-6,0-2 3,0-7 0,-3-4-2,0-2 7,-5-2-5,0-5 4,-5-4-2,1-5-2,-4-3 0,-2 3 2,-3 7 5,0 11 9,0 8 24,-5 9 23,-2 10-32,2 6 17,2 3-28,-2 6-20,-2 26-7,1 18 1,2 14 6,4 4 4,0-2-2,1-7-2,10-9 0,0-9-18,2-7-2,-2-4-16,1-6-22,-1-1-11,1-7-82,-3-4 9</inkml:trace>
  <inkml:trace contextRef="#ctx0" brushRef="#br0" timeOffset="197294.118">11850 11045 186,'0'0'255,"0"0"-243,0 0-11,0 0 23,0 0 14,124 11 18,-65-11-19,7 0-15,6 0-4,1 0-11,-3 0 3,0 0-9,-4-1 2,-6-3-6,-7 3-5,-8-1-42,-8 2-8,-11 0-44,-10 0-109</inkml:trace>
  <inkml:trace contextRef="#ctx0" brushRef="#br0" timeOffset="198301.1544">12038 11427 161,'0'0'93,"0"0"-73,0 0 56,0 0-11,0 0-30,0 0-11,-77-20 5,55 20 8,0 0-18,1 1 11,0 11-27,-1 6-3,3 5 0,1 3 2,4 0-2,5 6 0,3-3 1,5 2 3,1-2-4,0-2 0,0-4 0,7-7 3,4-3-4,7-8 1,-2-3 0,4-2 9,2-3-6,-4-17-3,3-9 0,-1 0 9,-4-6-11,0 2 2,-6-3-9,-2 1 5,-5-1-7,3-3 11,-6 1 1,0-1 3,0 2-4,-2 0 0,-8 5 5,1 7 16,1 7-2,1 6 19,3 7 9,2 5-9,2 0-26,0 8-12,0 21-18,0 10 12,5 6 12,3 2-4,3-1 1,-2-5-3,4-5 0,-1-3-1,1-6-8,3-1 6,1-6-48,1-7 2,8-4-43,-1-7-57,0-2-21</inkml:trace>
  <inkml:trace contextRef="#ctx0" brushRef="#br0" timeOffset="198679.1406">12399 11161 378,'0'0'131,"0"0"-95,0 0-22,0 0-7,0 0 10,0 81 21,0-37-15,0 0 6,-2 0-5,-2-5 6,4-4-21,0-2-4,0-4-1,0 0-3,0-3-1,6-1 0,3-2 0,-1-3-2,1-7 2,1-4-15,2-6-7,4-3-34,4 0-30,4-14-73,-2-9-247</inkml:trace>
  <inkml:trace contextRef="#ctx0" brushRef="#br0" timeOffset="198950.1254">12189 11392 375,'0'0'33,"0"0"-21,0 0 41,89 7 19,-45-7-3,6-2-33,0-9-6,2-3-29,-5 2 4,-8 0-5,-9 3-9,-6 4-11,-12 1-75,-6 0-98</inkml:trace>
  <inkml:trace contextRef="#ctx0" brushRef="#br0" timeOffset="200324.9629">13482 10331 319,'0'0'52,"0"0"-36,0 0 49,0 0 5,0 0-50,0 0-16,0 0-4,-61 25 0,31-2 8,-1 1-6,-2 1 1,2-1-3,1-4 0,3-2 0,5-4 2,7-4-1,1-1-2,7-4 2,4-1 6,1 1-7,2 1-2,0 4-4,0 4 6,6 1 4,12 2 8,6-1 8,12 1 11,-2 1-15,2-2-10,6 1 2,-1-2-8,-2-1 0,-1-3-10,-4 3 10,-4-2-16,-5 0-3,-4-3-118,-9-4-54</inkml:trace>
  <inkml:trace contextRef="#ctx0" brushRef="#br0" timeOffset="200917.1351">13854 10174 391,'0'0'61,"0"0"-59,0 0 0,0 0 3,0 0 15,-20 92-18,20-62 13,2 0 14,10 2-18,3-2 5,2 0-9,2-4-3,1-7 8,0-5-12,2-8 0,4-6 12,6 0-12,4 0-4,4-20 1,-2-1-28,-5-3 25,-5-2-12,-10 7 12,-6-5-3,-8 1 16,-1-3-7,-3 1 0,0 1 2,-3 1-1,-6 2-1,2 5-7,1 2-19,1 5-116</inkml:trace>
  <inkml:trace contextRef="#ctx0" brushRef="#br0" timeOffset="201335.1409">14034 10225 345,'0'0'108,"0"0"-87,0 0-21,0 0 9,0 0-5,0 0 16,0 111 20,2-62-8,1-1-14,1-1 2,-4-7-20,3-3 0,-1-3 10,-1-4-7,1-1-2,-1-4 3,-1-1-4,0-3-3,0-1-41,2-8-48,1-5-25,1-7-142</inkml:trace>
  <inkml:trace contextRef="#ctx0" brushRef="#br0" timeOffset="201773.4004">14467 10029 410,'0'0'57,"0"0"-24,0 0-17,0 0 15,0 0-31,0 82 45,1-34 2,4 3-19,-2 0 6,0-4-21,1 1-10,-2 0 7,4-3-5,-5 1-4,-1-4 0,0-8 5,0-2-10,0-3 4,-9-5-20,2-3-12,-1-3-34,2-6-83,1-6-165</inkml:trace>
  <inkml:trace contextRef="#ctx0" brushRef="#br0" timeOffset="202375.1509">14971 10349 311,'0'0'131,"0"0"-104,0 0-11,0 0-12,106-21 26,-60 11-20,3 3 1,-4 1-11,-9 1-2,-10 4 0,-16 1-34,-7 0-102,-3 0-187</inkml:trace>
  <inkml:trace contextRef="#ctx0" brushRef="#br0" timeOffset="202591.1393">14993 10546 273,'0'0'33,"0"0"67,0 0-24,90 6-4,-53-18-37,5 0-25,1-3 1,-5 1-11,-4 8-29,-6-3-65,-7 5-70</inkml:trace>
  <inkml:trace contextRef="#ctx0" brushRef="#br0" timeOffset="203633.1431">16305 10055 276,'0'0'93,"0"0"-85,0 0 10,0 0 11,0 0 3,-88 53 4,51-37-9,-1 2-19,1-1 6,6-2-14,2-1 4,6-3 3,3 0-6,-1-2 2,0 2-3,5-4 3,4-2-2,6-2 2,3-3-3,3 0 2,0 3-2,0 4-7,9 4 7,13 2 0,5-1 17,8 4-2,2 0-6,0-1-4,2 3 0,-5-1-6,-4 1 1,-5 1-2,-2 1 0,-4-2-36,-1 0-30,-3-4-30,0-4-77,0-4 97</inkml:trace>
  <inkml:trace contextRef="#ctx0" brushRef="#br0" timeOffset="204255.1643">16651 9899 305,'0'0'40,"0"0"15,0 0-6,0 0-48,0 0 5,0 0 38,23 90-18,-13-60 10,3 2-32,7-1 7,3-2 0,3-1-7,6-2 0,-1-5-3,4-5 3,-2-5-2,0-4-2,0-3-10,-2-4 0,1 0-4,-6-2 10,-3-10-20,-4-4 24,-4-4 4,-3-5-4,0-4 8,0-3-8,-3-2 2,0-2-2,-6 1 0,-1 3 5,-2 2-4,0 3-1,-5 7-8,-4 6-57,1 4-48,2 6-169</inkml:trace>
  <inkml:trace contextRef="#ctx0" brushRef="#br0" timeOffset="204823.1472">16867 9968 270,'0'0'86,"0"0"-44,0 0-11,0 0-10,0 0-9,0 0-12,15 1 0,-7 17 16,2 10 14,-4 6 18,-4 8-16,-2 5 3,0-2-2,0-3-29,0-1 6,1-5-10,1 0 1,-2 1 5,0-2-6,0 0 0,0-3-4,-3-7 4,-2-2-18,2-8-14,0-6-52,3-8-45,0-1-147</inkml:trace>
  <inkml:trace contextRef="#ctx0" brushRef="#br0" timeOffset="206638.9424">17519 9599 302,'0'0'94,"0"0"-62,0 0 33,0 0-38,0 0-23,0 0-3,0 72 3,0-24 26,0 4 3,3 3-4,3 4-6,2 0-10,-1 2 14,-4 1-3,-1 0-14,-2-3 3,0 0-6,0-7-4,0 1 1,0-1-2,0-5-1,0-7-1,0-6-4,0-9 0,1-7-18,1-7-18,2-8-42,2-3-82,2-6-73</inkml:trace>
  <inkml:trace contextRef="#ctx0" brushRef="#br0" timeOffset="207272.1438">18028 9776 285,'0'0'83,"0"0"-24,0 0-16,0 0-31,0 0-6,0 0 47,10 108-18,-6-65-8,-1-1 16,0-1-30,1-4-1,1-2-11,2-2 8,-1-3-9,-6-2 0,4-4 3,-2-5-9,-2-2-1,3-5-36,-3-3-47,0-5-73,0-4 0</inkml:trace>
  <inkml:trace contextRef="#ctx0" brushRef="#br0" timeOffset="207754.1507">18094 9962 187,'0'0'17,"0"0"-15,0 0 9,0 0-10,97-2 12,-68 2 5,-3 0 6,0 0-12,-4 0-11,2 0 8,-6 0-9,-1-9 1,0-3-1,-4-4 2,-1-1-1,0-1 8,-6 1 23,-3-1 19,-3 0 14,0-1-21,0-1 2,0 2-15,0 5-4,0 3 24,0 6-27,0 3 16,0 1-7,0 0-31,0 0-2,0 22-16,0 16 16,0 7 10,0 6-2,0-3-3,0-2 11,2-6-10,-2-2-8,1-2 2,-1-3 0,0-2 0,0-2 0,0-5-8,0-3-15,0-7-41,0-5-13,0-6-73,5-3-68</inkml:trace>
  <inkml:trace contextRef="#ctx0" brushRef="#br0" timeOffset="211120.1532">10006 10049 147,'0'0'103,"0"0"-47,0 0 12,0 0-19,0 0-6,0 0-9,0 0-28,0-5 1,0 5-7,0 0 0,0 0-1,0 8 2,0 3 8,0 1 14,0 0-21,0 3 6,0 4-1,0-1-6,0 0 6,0 1-5,0 0 1,0-1-3,0 0 5,0 0-8,0-1 3,0 4 0,0 3 8,0 3-8,-3 5 4,-3 4 1,-1 3-2,-1 2 1,2-5 30,0 0-30,0-5 3,2 1-3,1 4 1,1-4-1,1-1 1,1 1-4,0 0-1,0 1 0,0 1 6,0 3-4,0-1 7,0-3 2,3 0-8,0-1-3,1-3 0,2 2 0,-1-5 4,-1 4-4,2-7 0,-3 4 1,-1-1 1,-2 0-2,0-1 0,0 3-1,0-3 0,0 1 2,0-5-1,0-5 2,0-4 0,0-1-2,0-1 0,0-4 1,0-1-7,0-2-1,0-3-24,0 0-22,0-1-23,0-19-19,0-11-231</inkml:trace>
  <inkml:trace contextRef="#ctx0" brushRef="#br0" timeOffset="212233.1391">9930 10065 153,'0'0'25,"0"0"-15,0 0 8,0 0 15,0 0 2,0 0 10,84-2-8,-59 2 5,2 0-13,-1 0-2,1 0-18,-4 0 2,5-2-2,-1-1-1,-2 2-6,1-1 0,0 1 2,-1 1-1,1 0-3,1 0 1,6 0-1,3-2 0,8 1 0,3-3 4,2 0 1,-1 1-5,-2-1 0,-6-1 3,-4 2-3,-2-3 0,-1 3-1,0 0 1,-2 0 0,2 1 0,-2-1 2,2-1-2,-1 0 2,-4-3-2,5 3 0,-3-1 0,-2 1 0,-1 0 0,-3 2 0,-2 0 4,-1-1-6,3 2 2,-3-2 0,3 0 0,1 0 1,5 0-1,4-2 0,4 2 3,2-3-6,6 3-2,-4-1 5,2 0 2,0 1 0,-1 1-1,2-1-1,1 0 3,0 0-9,2 1 4,-3-1 2,-2 0 4,-3 0-4,-2 0 0,-2 2 0,-1-2 0,4 1-1,0-3-2,3 2 6,1 1-6,-3-1 5,-2 0-2,-6 1 0,-6 2 0,-9-1-10,-8 1-32,-4 0-61,-5-2-80</inkml:trace>
  <inkml:trace contextRef="#ctx0" brushRef="#br0" timeOffset="213725.1261">12520 9884 45,'0'0'65,"0"0"-37,0 0 4,0 0-4,0 0 13,0 0-16,40-13-9,-28 10 12,4 1-2,3 0 3,6 2 5,3 0-24,5 0 9,3 0-5,5 0-8,1 0-2,2-3-1,2 2 3,0-4 15,6 3-20,2-1 12,6-1-13,1 1 2,3-2 4,2-1-6,2 0 3,4-1 0,3-2-3,-1 3 0,4-4 0,-5 3 6,1-2-12,-5 2 6,-6 1 0,-5 3 0,-5-1 8,-3 1-8,-1 1 0,1-1-2,2 0 0,3 0 2,-2-2 0,3 0 4,-3 0-4,1 2-1,-2-2-3,-4 0 7,1 2-3,-4-2 0,1 2 0,-2-1 0,0 0 1,-2-1-1,-2 3 0,2-1 3,-6 1-7,-2 0 1,2-2 3,0 1 5,0 0-5,4 0 0,-3 0 2,-2 1-1,0 1-2,-2 1 1,2 0-4,3 0-1,3 0 8,-1 0-3,3 6 0,-3 1 3,-2-1-9,-5 2-16,-10-2-57,-10-2-33,-12 1-93</inkml:trace>
  <inkml:trace contextRef="#ctx0" brushRef="#br0" timeOffset="216057.1297">15757 9646 36,'0'0'48,"0"0"-14,0 0-11,0 0 4,0 0 13,0 0-11,0 0 16,-34 0-32,34 0-12,0 0 7,0 0-8,0 0-4,0 0-9,0 0-16,11 0 29,5 1 18,8 1 7,6-2 10,4 0-28,14 0 18,10 0 17,7-8-32,10-2-1,4 0-5,2 0-2,-2 2 4,-2 0-6,-5-2 4,-3 2-3,-4 0 2,-2 0-3,-3 1 0,4-1 1,3 1 1,4-1 0,3 1-2,-1-2 0,-3-1 1,-1 0-1,-2 2 0,-5 0 1,-2 0-5,-5 2 4,-3 0 0,-1 5 6,0-1-4,-2 2-4,-1 0 0,4 0 2,-2 0-1,-1 0 2,-4 0 2,-1 0-3,-5 0 0,0 0 0,-2 0 0,-6 0-3,0 0 3,-2 0 0,1 0 4,-2 0-10,5 0 17,-6 0-18,3 0 7,-3-1 0,-4-1 1,0 0-1,-5 2 0,-2 0-6,-1 0 9,-2 0-3,3 0 0,-2 0 4,0 0-5,-1 0 1,-1 0 0,-1 0-1,-1 0 1,-4 0 0,0 4 0,2 3 4,-1 2-4,0 2 4,-1-1 4,-1 3 1,1 3-7,1 0-2,-3 4 4,3-2 1,-4 2 7,0 1-6,0-2-6,-2 1 20,2-1-18,0 1 4,3-1-2,-2 0-2,1-3 3,-4 1-1,4 1-4,-2 0 8,-1 1-4,1 6 10,-3-3 2,0 3-14,1 0 2,-1-3-1,0 2-2,4 0 1,1 4-2,2 0 0,2 2 20,3 3-19,-3 0 4,2 4-3,-3-3-2,0-1 16,1 2-13,0-2 4,0 2-7,-2-1 3,-2-1-3,-2-2 0,-2-5 5,-1 0 16,0 0-19,0-2 7,0 0-1,0-1-3,0 1 3,0 0-8,2 1 2,-2 1 5,0 1-6,0 0 4,0 3 3,0 0-5,0 2 1,0-3 2,-2-1-4,-1-2 5,0-2-3,0-6 0,2-5-2,-1-6-2,1-5-1,1-2-17,-3 0-28,-4-9 1,-3-15-174,-2-6-231</inkml:trace>
  <inkml:trace contextRef="#ctx0" brushRef="#br0" timeOffset="219404.1356">9985 11440 25,'0'0'75,"0"0"-33,0 0 9,0 0 7,5 84-20,-5-64 0,1-2-16,3-6-16,2 1 14,-1 0-19,1-2 5,0 3-1,-3 0-2,4-1-3,-2 0 0,2 3 0,2-2 2,2-1 1,-1 0-3,1 1 1,2-1 1,-2-1-3,2-1 2,-3 1-1,1-4 4,4-1-3,-2 1-1,5-5 7,-1 0 3,3-3-6,1 0 1,0 0-1,-3 0-1,4 0 0,-4 0 1,5 0-4,0 4 3,2 2-4,6 0 4,3 0-3,3 0 11,5-1-10,6-2 5,1-1 4,2-1-6,-1 0-3,-2-1 0,0 2 0,-6-1 3,0 2 0,-2 0-4,-4 2 0,-2-2 1,0-1 0,-1-1 1,2-1-1,-1 0 12,-1 1-3,1-1 6,-1 2 4,-5-1-20,-4 2 6,-3 4-6,0-4 2,-3 0 0,1 1-1,3-3-1,-1 2 2,5-1-2,2 0 0,-1-2 0,3 0 5,1 0-6,3 0 5,2 0 6,0 1 15,-3 2-25,-3 2 0,-3-4-2,-4 3 8,1 1-6,-2-3 0,1-2 0,-1 0 1,2 0 5,0 0-6,-3 0 0,3 0 0,0 0 3,-5 0 3,5 0 0,-3 0 1,3-2-2,0 0-6,1 1 1,5-4 0,3 1 0,3-3 0,5-1 1,1-1 0,1 0 5,2 2-9,0-1 3,1 2 0,3-3 4,-1 1-4,1 1 0,-2 1-2,0-2 5,-5 1-6,3 2 3,-5-3 0,3 1-4,5-2 4,3-3 0,3 4 6,1 1-4,1 1-2,-4-2 0,-2 1 1,-1-4-2,-1 1 1,4-2 0,0 0 0,-2 3 1,2 0-1,-2-2 0,-2 5 5,0 0-6,-2 1 1,-1 5 0,-2-1-2,2 0 6,1-1-4,5 2 0,-2-3-3,5 0 0,-2 0 3,1 1 0,0 2 6,2-1-6,-1 1 0,-2-3 0,3 0 3,-1-3-8,3-2 5,4-2 0,3-1-5,0 1-1,-1 1 6,-5 2-2,-4 0 2,-9 3-1,-7 2 1,4-1 0,-2-1-1,4-1 1,2 0 0,2-2 0,-1 1-10,-2 0 9,1 2 1,-8-1 0,-2 1-4,-3 0 5,-7 3-1,6-1 0,-3 1-12,3-1 12,4 0-3,-2-3-8,1 0 9,1 1-8,3-1 10,0 0-3,4 1-4,-1 3 7,1-4 0,2 4 0,0-1-1,0 2 3,0 0-2,-3 0 0,-1 0 2,-2 0-2,-1 0 0,3 0 0,-1 0-2,5 0 3,1 0-1,2 0 0,-3 0 0,-1 0-2,0 0 2,-4 0 0,3 0 2,-1 0-2,1-2 0,3-1-2,-2 1 3,-3-1-2,-2-2 1,-4 2-4,-1 0 1,0 1 3,3 0 0,1-1-5,1-2 6,1 2-1,3-3 0,-1 0 1,0 0 1,4 0-2,0-1 0,2-1-2,1 1 1,-4 1-7,-3 1 3,1 1 3,-3 1-3,3 0 5,2-2 0,0 2 0,3-2 4,-3 1-9,1 0-5,-3-1-15,2 2 20,-3 0 3,-3 1 2,0-2-2,-3 1 2,-1-2-2,-5 1 2,-4-2-3,-3 0 3,-5-2 0,3 1 0,-2 1 1,3-2 0,2 3-2,0-4 1,1 4-1,0-4-4,-2 1 2,3-1 3,-3 1 0,0 3-4,1-1 4,-2 1-1,2 0-9,-4 2-17,-3 2-14,-3 0 9,-6 1 17,-5 0-15,-3 0-2,0-3-41,-3-2-81</inkml:trace>
  <inkml:trace contextRef="#ctx0" brushRef="#br0" timeOffset="224055.1473">9396 4793 69,'0'0'76,"0"0"-47,0 0-9,0 0 8,0 0-6,0 0 1,0 0-2,18 11-4,-17-10 6,-1 2 0,2 0-11,-1 1 10,1 3-13,2 2-1,-1 3 7,2 4-9,1 5 12,1 4 0,-4-2-17,3 3 15,0 1-4,-1 0-5,-1 2-4,2 1 7,-3 2-12,-2 1 5,2-2 4,-1 4 24,-2 0-30,0-1 3,0-1-2,0-1 2,0 0-4,0-3 0,0 2 1,0-2-2,0 1 2,0-2 6,0 2-6,0 3 1,0-1-2,0 4 0,0-3 1,-2 0-5,-1 0 4,-1-2 0,1-3 8,-1 2-8,1-4 0,1 1-4,1 0 8,1-2-5,-2 3 1,1-1 0,-4 1 0,-1 1 1,0-1-1,-1 0 0,2-6-7,2-1 5,3-3-1,0-1 6,0-1-12,0 0 13,0-3-4,0 3 0,0 0 5,0-3-8,0 2 3,0-1 0,0 2 0,0 2 0,-4 0 1,1-1-1,0-2 2,0 0-1,-3-1-1,3-2 0,0 1-1,3-1 1,0-1 0,0-2-3,0-2 9,0-2-9,0 1 3,0-2-2,0 1 2,0 3 3,0-3-1,0 4-3,-2 0 3,-1-1-2,3-2 0,0-1 4,-1-4-5,1 2 2,0-3 1,0 1-2,0 1-6,0-1 4,0 4 1,0-2 1,0 2 4,0-3-4,0 3 0,-2-2 0,2 0 0,0 0-2,0-1 1,0-2 1,0 0 0,0 0-2,0 0 2,0 0 0,5 0 1,1 0 1,4 0-2,-1 1 2,2 1-3,0-1 1,2-1 0,1 1 1,0-1 3,2 0-4,4 0 0,-1 0 0,6 0-2,-2 0 5,-1-1-2,-1-2 2,4 2-3,-2-1 0,4 2-2,-2 0 4,2 0-2,-2 0 0,-2 0 0,2 0 2,3 0-1,4 0-1,1 0 0,-2 0 0,3 0 4,2 0-4,-5-1 0,-1 1 0,-3-2 2,-2 2-4,-1 0 1,-2 0 1,-2 0 1,-2 0-1,-3 0 0,7 2 1,-3 1-1,5-3-1,-1 0-2,1 0 3,-2 0 4,0 0-4,-2 0 1,1 0-1,-5 0 0,-1 0 0,0 0-5,3 0 9,1 1-4,2-1 0,6 2 0,-2-2 1,5 0-1,-3 0 0,1 0 0,4 0-6,-3-2 6,6-1 0,-2-1 3,1-1-3,6 0 2,-1 1-2,1 3 0,2-2 0,-3 1 0,1 1 0,-1-1 0,0 0-2,2 2 5,0 0-3,-1 0 0,0 0 1,-1 0-2,0 0 1,0 0 0,1 0 1,-1 0-1,0 0 0,-2 0 0,2 0-4,-2 0 4,0 0 0,-1 0 0,4 0-3,-1 0 7,0 0-4,3 0 0,1 0 4,5 0-7,1-3 3,3-2-2,1-1 2,3-2 0,2 2 1,4 0 0,-1 0 0,-2 1-1,3 0-2,-1 0-1,3 0 6,3 1-1,3 0-2,0-3 0,3 3-1,8-2-7,4 0 5,-1-2 3,1 2 0,-5-1 3,1 0-3,1 2 0,-2-1-2,1-1 2,-2 3 0,-1-2 0,-1 2-5,1-3 2,-5 0 2,0 1 0,-1 0-3,0-1 4,6 0 0,1 0-1,-3 0 1,3-3 0,-4 2 3,4-3-3,2-1-10,1 1 3,0 1 5,-6-2 2,1 2-2,-2 0 3,-1 1-1,0 1 0,-3 0-3,4 0 3,1 1-2,3-3 2,-1 3 0,1-2 2,-6 0 0,4-4-2,0 2-4,-2 0 4,0-1 0,0 3 0,-5 3 4,2 0-4,-2 1 0,1 0 1,-2-1-1,-2-2 0,0-1-3,-2-2 3,0 3 4,-7-2-4,-1 1 0,-5 2 2,-3-1 3,-1 1-5,0-1 0,-2 1 0,0 1 3,-4 1-1,-5 1-2,-2 1 0,-7 0 2,-4 3-6,-2-2 4,-2 2 0,2 0 3,-1 0-3,1 0 0,1 0 2,1 0 0,-1 0-3,0 0 1,-2 0 0,0 0-4,-2 0 6,-1 0-2,0 0 0,-2 2 1,0 1-1,-2 0 0,-2-1 4,-6 0-9,-2-2 5,-1 0 0,-3 0 5,0 0-2,0 0 9,0 3 14,0-3-14,0 0 28,0 0-19,0 0 0,0 0 17,0 0-24,0 0 9,0 0-18,0-5 4,0-3-11,0-5 2,0 0 0,0-3-3,0-2 0,-6-5 2,3-6-1,2-6-20,-1-4 11,2-7 7,0-7 4,-1-1-5,-3-4 5,1 6 0,-2 1-3,1 2 8,-2 3-6,-2 1 1,-2-1 0,1 5-1,0 1 2,4 3-1,-2 0 0,2 5 1,2 0-1,-1 2 0,1 4 3,1 2 2,-1 3-5,0 3 4,2 2-1,-2 3-1,3 3-2,0 1 0,0 2 1,0 0-7,0 1 12,0 2-5,0 0-1,0-1-1,0 2 1,0 0 0,0 0 0,0 0-4,0 0 4,0-2 0,0 2-5,0-3 6,0 0-2,4-3-4,-1 2 3,2-4-2,-1 2 5,-1-2-1,0 0 1,2-2 5,-2 0-9,3-2 3,-2 1 0,-1 2-1,0-1 1,2 2 0,-2-3 4,0 1 0,1 1 0,-4-3-1,0 5-3,0 0 8,0 2-8,0 1 0,0 3 0,0 1 2,0 1-4,0 2 2,0 0-2,0 0-4,0 0-10,0 0-34,0 0-63,0 0-121</inkml:trace>
  <inkml:trace contextRef="#ctx0" brushRef="#br0" timeOffset="227149.1653">9569 4812 160,'0'0'77,"0"0"-32,0 0-9,0 0-27,0 0-4,0 0 6,-30-10-11,27 8 4,-3 1 7,0 1-10,-1 0 5,-4 0-2,1 0-2,-1 0-4,2 0-12,1 0 14,2 0-2,-2 0 4,8 0-2,-6 0 1,4 0 0,1 0 4,-4 0-5,5 0 0,0 0-6,0 0 9,0 0-7,2 0-14,7 0 18,5 0 0,2 0 0,6 0 0,2-2 12,0 1-10,3-3-1,-2 1-1,5 1 5,1-1-12,5 0 13,0 0-6,0 0 2,0 1-1,-1 2-1,0 0 0,-1 0 3,3 0-3,1 0 0,3 0 0,4 0 1,10-1 2,5-3-3,6-4 8,1 2-6,-1-3-4,-1 0 0,2 2 2,-1-2 3,-1 5 4,0 0-7,-7-2 2,-9 1-2,-1 1 0,-5 1-1,2 0-1,-3 0 2,-2 1 3,2-1-2,-3 3-1,-4-2 0,-2 1 0,-3 1-1,-3-2 1,-3 2 1,-2 0-1,-1 0 2,-2 0-2,4 0-2,-2 0 1,7 0 0,2-2 1,7-3 0,5 1-1,-2-3 1,8 2-4,-2-1 10,3-1-9,5 0 3,0 1-3,4 0 0,0 0 6,3 2 2,-4-3-5,4 1-1,0 2 0,2-1 1,7 1 0,3-2 0,0-1 0,2-3 0,1 3 2,-3 1-2,0 1 0,-6 1-2,-1-1 2,-2 2-3,-1-2 8,3 2-5,2-1 0,5 0 0,-3-3 0,1 1 0,-4-2-1,1 1-7,-4 0 13,-3 1-5,-2 5 6,-7-4-6,0 2-1,-3 3 0,1-5 1,0 5 2,-2-1-2,4-2 0,-3 2-2,1-4 1,-4 2 1,2-3-1,-2 4 7,6 0-10,-1-2 4,1-1 0,2 3-5,-5-1 1,2-2-1,-1-1 1,3 3 3,2-1-1,2-1 4,-2 4-2,-1-4 1,1 2-1,-1 0-3,1 0-3,0 2-1,0-1 1,3 2 1,-1 0 4,-2 0 1,-1 0-11,-2-1 11,2-1-2,1-1 4,6 3-2,0-1 1,2 1 0,0-4-1,-2-2 3,3 2-3,0-2 0,3 0-6,-1 0 6,0 2 0,-5-1 3,-1 2-3,-4 0 2,-1 3-2,0-2 0,-1 2 1,-1 0-5,2 0 4,-3 0 0,0 0-1,5 0 9,-3 0-8,2 0 0,-4 0 0,-4 0-3,-6-1 3,1 1 0,-5 0-3,1 0-1,2 0 4,-2 0 2,-2 0-2,-2-1 4,-6-1-4,-2 2 1,-3 0-5,-3 0 10,-3 0-6,-2 0 0,-4 0 3,-1 0-8,-1 0 5,-4 2 0,-1 2-1,-2-1-2,1 0 3,2 2 1,0-4-1,-2 3 0,2-2 0,-1-1 2,0 1-2,0-2 2,-2 4-2,0 1 0,2-2 0,-2 0-1,0 0 1,0-2 0,-2 2-5,1-1 5,-1-2 0,-1 2 0,0 1 1,0 0-2,0 0 1,0 4 0,0 1 4,0 0-4,0 3 0,0-5-2,0 2 4,2-1-4,-2 2 4,1-2-2,-1 0 0,4-1 0,-2 2 2,1-1-2,3-3-7,0 3 7,5-3-1,-3 0 2,1 1-5,-1-2 6,1 0-2,-2 0 2,-1-1 1,0-1-3,0 2 0,-3 0 2,1 0-2,-1 2 0,1-1 4,-1 0-4,1 1-3,1 1 3,-1-6 0,2 5 0,-3-2-1,-2-2 1,2 4 0,-3 0-2,2-1 6,-2 2-9,0 3 5,1 0 0,1-2 5,-1 2 0,-1 2-5,2-2 0,-2 2-1,0-1 1,0-2 0,0 2 0,0-2 0,0-1 0,0 2 0,0-1-9,0-2-4,3-1-12,-2-1-22,-1-3-22,0-1-66</inkml:trace>
  <inkml:trace contextRef="#ctx0" brushRef="#br0" timeOffset="242013.1789">5254 13683 120,'0'0'75,"0"0"-9,0 0-14,0 0 12,0 0-24,0 0-14,0 0 9,0 0-14,3-2 2,0 2-3,2 5-18,-1 11 13,4 10 3,0 7-8,0 8 16,1 2-22,0 4 2,0-3-4,-2-4 2,-1-4-4,2-1 2,-4 1-1,2-3 1,-4 2-2,-2-7-27,0-7-12,0-4-42,0-8-30,0-5-102</inkml:trace>
  <inkml:trace contextRef="#ctx0" brushRef="#br0" timeOffset="242623.1693">5277 13719 76,'0'0'117,"0"0"-74,0 0 1,0 0 25,0 0-18,0 0-15,4-3 2,0 3-30,4 0 2,9 16 4,2 7 5,6 3 11,2 5-23,3 1-3,1 0 4,5-3-2,-2-3-7,-2-3 1,-4-2 0,-3-2 1,-5-1 2,-2-3-3,-3 0 0,-2-1 0,1-2-1,-1 1 1,-1-2 0,1-2 1,-4-3 2,-3-3-3,-1-3 0,-1 0 3,2 0-3,0-18 4,3-6 2,0-6 5,0-3-10,-5 0 1,-2-2 3,-2 2 0,0 0-10,0-2 4,-9 1 1,-6 2 0,1 5 0,-2 6-11,1 4-2,3 5-40,2 6-15,4 2-61,-1 4-180</inkml:trace>
  <inkml:trace contextRef="#ctx0" brushRef="#br0" timeOffset="243694.0764">6022 13884 148,'0'0'55,"0"0"2,0 0-2,0 0 1,-80 89-30,71-66 5,6-4-31,0-2 4,3 1-9,0-6 4,0-3-1,9-3-1,3-2-10,1 0 11,4-3 2,-1-1 10,-1 0 7,3-1-15,-3-9 3,1 2-5,-2-3-21,-5-1 6,-2-3-10,-1 3 12,-6-2 11,0 1 4,0-1 3,0 0 5,0 3-4,0 1 33,0 5 8,0 0-21,0 0-3,0 2-23,3 2 0,5-1-1,6 2 5,0 0-4,5 0 0,-4 5 1,0 6 7,-3-1-7,-1 2 2,-3-1-3,0-1 7,-2-1-11,-1-1 4,0-1 0,-2-1 3,2-3-2,-4 2 0,4-4-1,1-1-2,0 0 2,4 0 0,1-9-13,-1-4 3,-1-3-11,-3 1 9,0 2-13,-3 2 3,-3 4 22,0 4 1,0 1 6,0 2 57,0 0-1,0 0-42,0 0-21,0 0-4,0 0-1,5 0-11,2 7 16,-1 0-2,1 2 5,4-3-2,-1 3 10,2 0-9,4-3 1,-5-1-3,4-4-1,1-1 1,-2 0 8,4 0-3,-2-12-5,-1-3-1,-1-3-14,-4-2-2,-4-4-8,-5-1 1,-1 1-9,0 1-11,0 10 40,0 5-14,0 5 18,-1 3 0,-2 0-11,-2 0-8,2 3-42,-2 5-45,-3 1-109</inkml:trace>
  <inkml:trace contextRef="#ctx0" brushRef="#br0" timeOffset="243981.0566">6710 13967 288,'0'0'100,"0"0"-96,0 0 25,0 0 29,0 0-11,0 0-27,3 72-14,-7-49 7,-11 3-4,-3 5-9,-3-2-5,-4-2-97,-3-3-176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39:32.4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19511 5025 67,'0'0'40,"0"0"-13,0 0 19,0 0-7,0 0-4,0 0-12,0 0 6,82 7-5,-59-7-14,5 0 6,8 0-14,4 0 2,14-3-4,12-3 1,14-1-1,14-2 1,14-5 32,5 1-9,3-1-21,-4 2 1,-8 3 0,-10 2-4,-14 3-2,-10-2 2,-6 4 0,-2-3 0,3-1 3,-6 3-6,-8-2-1,-9 4-20,-9 0 0,-13-1-12,-9 2-127</inkml:trace>
  <inkml:trace contextRef="#ctx0" brushRef="#br0" timeOffset="699.627">22161 4722 364,'0'0'90,"0"0"-46,0 0-40,0 0 10,0 0-14,0 0 6,-37 56-1,29-24 7,1 1-4,-1 1 11,5-2-16,0-2 2,3-3-5,4-3-9,19-3 9,12-4 0,11-2-6,6-3 5,2-6-15,-1-3-31,-2-3-28,-6 0-156</inkml:trace>
  <inkml:trace contextRef="#ctx0" brushRef="#br0" timeOffset="1049.4465">23073 4694 70,'0'0'181,"0"0"-113,0 0-29,14 90-1,-12-67-10,-1 1-9,-1-1 29,0-1-24,0 2-24,0-4 24,-14 2-22,-6-1 5,-10 0-7,-8 2-4,-3-1-38,-4-2-43,1-7-88</inkml:trace>
  <inkml:trace contextRef="#ctx0" brushRef="#br0" timeOffset="1356.0164">22750 4694 199,'0'0'231,"0"0"-163,0 0-67,0 0 11,0 0-12,0 0 34,-3 95-6,1-66 5,-2 0-16,4-2-13,0-3-3,0-1 2,0-2-6,0 0 3,0-6-36,-1-3 7,-1-3-54,-1-7-44,3-2-147</inkml:trace>
  <inkml:trace contextRef="#ctx0" brushRef="#br0" timeOffset="1567.0248">22729 4508 401,'0'0'111,"0"0"-88,0 0-13,0 0-4,0 0-6,0 0-3,0-14-54,-1 14-172</inkml:trace>
  <inkml:trace contextRef="#ctx0" brushRef="#br0" timeOffset="3015.0282">19965 10457 213,'0'0'115,"0"0"-91,0 0-19,0 0-2,0 0-3,0 0 0,34-5 5,-21 5 13,3 0-12,4 0 25,6 0-21,3-1 1,7-1 8,8-1-18,6 1 5,7-1 1,9-4-5,7 3 0,15-1-2,10 1 0,11-1 0,6-2 2,-1 0-3,-7 0 1,-13 5 0,-21 2 0,-19 0-11,-18 0 3,-13 0 2,-8 2 6,-4 1-1,-8-1 1,-3 0-17,0-2-5,0 0 3,-3 0-43,-9-7-172</inkml:trace>
  <inkml:trace contextRef="#ctx0" brushRef="#br0" timeOffset="3681.0238">22370 10115 42,'0'0'317,"0"0"-262,0 0-49,0 0-2,0 0 26,0 0-29,-33 52 23,29-22-11,2 3-2,2 1 14,0 4-11,0 0 2,0 1-8,0 3-8,6-1 0,9-5-3,3-2 9,12-4-3,7-6 0,11-4-2,10-6-1,6-9-4,0-5-76,-6 0-190</inkml:trace>
  <inkml:trace contextRef="#ctx0" brushRef="#br0" timeOffset="4218.0235">23726 10049 346,'0'0'44,"0"0"-39,0 0 46,0 0-18,0 0-24,0 0 11,6-5-13,7 21 6,1 7 31,-1 3-28,-1 3 2,-2 3 0,1-4-17,-3 1 22,-2-2-23,-1-3 7,-5 0-7,0 0 4,-1 0-10,-22 1-6,-5 0-35,-9-1 0,-8-2-25,-1-5-22,-3-5-74</inkml:trace>
  <inkml:trace contextRef="#ctx0" brushRef="#br0" timeOffset="4585.0428">23038 10136 366,'0'0'126,"0"0"-116,0 0-10,0 0 0,0 0 36,0 77-6,0-53-19,0-1 11,0-1-10,0 0-5,0 0 5,0 1-9,0-1-6,-4-1 2,-1 0-15,2-1-14,2-4-16,-4-2 5,4-7-49,-1-5-157</inkml:trace>
  <inkml:trace contextRef="#ctx0" brushRef="#br0" timeOffset="4853.4538">23115 9878 501,'0'0'41,"0"0"-35,0 0 12,0 0 20,0 0 3,0 0-16,0-11-25,0 11-6,0 0 5,0 0-45,0 3-33,-5 9-14,5-2-101</inkml:trace>
  <inkml:trace contextRef="#ctx0" brushRef="#br0" timeOffset="5166.0236">23430 10104 360,'0'0'155,"0"0"-143,0 0-5,0 0-1,0 0 21,-16 98-4,12-78-2,-1-2-18,2 3 0,-1 2 5,-1 0-8,-1 2 0,3-3-2,0-1 3,2 1-2,1-6-22,-2-4-33,1-4-7,1-8-62,0 0-156</inkml:trace>
  <inkml:trace contextRef="#ctx0" brushRef="#br0" timeOffset="5408.0232">23477 9843 540,'0'0'40,"0"0"-12,0 0-28,0 0 2,0 0 5,0 0-7,0-6-14,0 6-43,-2 6-37,-5 4 1,2 0-221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30:05.4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5870 940 56,'0'0'97,"0"0"-88,0 0 7,0 0 36,111-14-24,-67 8 18,1 0 3,1 3-14,-5 0-15,-7 0-9,-4-2 0,-2 1-7,1-2-3,-1 0 6,-4 1-6,-3 4-1,-8 1 0,-1 0-16,-7 0-24,-5 0-109,0 6-82</inkml:trace>
  <inkml:trace contextRef="#ctx0" brushRef="#br0" timeOffset="350.9728">6099 946 149,'0'0'106,"0"0"-92,0 0-9,0 0 42,1 81-10,5-51-8,-1 3-3,0-1-10,-2-1-9,0 1 3,-1-3-10,1-1 0,3-1 0,-3-4 6,-1-3-9,1-2 3,-2-7-2,2 2-21,1-6-64,-1-6-69</inkml:trace>
  <inkml:trace contextRef="#ctx0" brushRef="#br0" timeOffset="785.6642">6489 934 49,'0'0'211,"0"0"-153,0 0-36,0 0 6,0 0-8,0 0 8,71-11-11,-48 8-5,1 0 3,-3 3-14,0 0 1,-3 0 2,0 0-4,3 0-41,-6 0-52,-2 0-81</inkml:trace>
  <inkml:trace contextRef="#ctx0" brushRef="#br0" timeOffset="1004.9759">6633 931 172,'0'0'82,"0"0"-37,0 0-39,0 0 16,-15 92-2,13-58-3,2-2 7,0-2-21,0-2 2,0-2-5,0 0 7,2 1-7,-2-3 0,0 2-33,0-4 14,0-4-28,0-4-83,-6-5 13</inkml:trace>
  <inkml:trace contextRef="#ctx0" brushRef="#br0" timeOffset="1169.9842">6573 1344 225,'0'0'94,"0"0"-51,0 0-42,0 0 13,0 0-10,0 0 6,78-14 6,-50 9-16,2-1-3,4 2-3,-1-1-71,0-1-125</inkml:trace>
  <inkml:trace contextRef="#ctx0" brushRef="#br0" timeOffset="2037.7379">6992 931 125,'0'0'148,"0"0"-93,0 0-14,0 0-25,0 0-12,0 0 80,-3 93-46,6-55-2,2-5-9,-2-2-26,7-4 10,-4-2-10,0-4-1,2-3 0,-5-5 0,0-1 5,-1-4-5,-2-3-20,0-3-6,0-2-51,3 0 30,0-1 25,-1-13 7,-2-4 13,0-4 4,0-5 0,0-1-1,0 0 3,0-2 4,0 6 18,0-4-11,0 3 31,0 1-13,6 0-9,2 3-5,2 3-15,-1 4-1,1 2-3,-2 8-10,5 4 6,-1 0 2,6 13-4,0 13 3,0 6 4,-2-1-1,-4 3 13,-1-5-12,-3-6 4,-3-4-4,1-4 0,-3-3 0,0-6 5,3-2-12,-3-4 5,-3 0-7,2 0-2,2-4 8,0-14 1,5-12-14,-1-6 11,7-3 4,-2-2 0,2 6 1,-3 6 5,0 4-4,-2 12 14,-4 4 8,-1 4-24,1 5-1,4 0-5,5 19 6,3 9 10,-1 5-9,-3 2 1,-3 1-2,-7-1 5,1-3-9,-5-3 4,0-2-3,3-3 0,1-1-1,-4-3-24,3-2-12,-1-6-48,-2-6-129</inkml:trace>
  <inkml:trace contextRef="#ctx0" brushRef="#br0" timeOffset="3690.9732">7725 917 42,'0'0'250,"0"0"-195,0 0-38,0 0 11,0 0-28,0 0 0,3 15 0,0 10 10,0 3 3,1 2 8,-2-1-20,-2-2 2,3-2-1,-3 1 2,4-4-7,-4-1 3,0-2-19,0-3-26,0-1-47,0-3-44</inkml:trace>
  <inkml:trace contextRef="#ctx0" brushRef="#br0" timeOffset="3967.9865">7758 825 181,'0'0'93,"0"0"-35,0 0-5,0 0-10,0 0-31,0 0-3,67-73-6,-51 65 1,5 4-1,0 1-3,0 0 0,-6 3-3,-6 0-45,3 3-34,-12 12-55,0 1 16</inkml:trace>
  <inkml:trace contextRef="#ctx0" brushRef="#br0" timeOffset="4170.981">7738 1009 49,'0'0'68,"0"0"19,0 0-53,0 0-9,0 0 17,99 17-27,-80-14-5,-3-1-7,-5 6-3,-3 3-10,-8 1-96</inkml:trace>
  <inkml:trace contextRef="#ctx0" brushRef="#br0" timeOffset="4394.9966">7709 1277 74,'0'0'129,"0"0"-103,0 0 41,0 0-27,86 4-25,-56-4 24,0 0-22,1-8-7,3 1-7,2 4-3,-1 0 0,-4 0-38,3 2-100,-10 0-64</inkml:trace>
  <inkml:trace contextRef="#ctx0" brushRef="#br0" timeOffset="4975.9774">8725 824 37,'0'0'171,"0"0"-159,0 0 45,8 102-11,-5-69 8,-1-1-27,1-3-1,3-4 17,-2-1-36,1-3 2,2 0 0,-4-1-6,-1-2 2,-2 0-5,0 0-37,0 0-17,0-3-63,0-3-94</inkml:trace>
  <inkml:trace contextRef="#ctx0" brushRef="#br0" timeOffset="5272.0186">8756 840 94,'0'0'92,"0"0"-21,0 0-11,0 0-9,0 0-6,0 0-24,70-70-2,-52 65-14,6 2-1,-4 0-1,2 0 1,-6 3-7,-3 0 3,-1 0-36,-9 9-34,-1 2-53,-2 1-10</inkml:trace>
  <inkml:trace contextRef="#ctx0" brushRef="#br0" timeOffset="5496.1612">8759 1030 114,'0'0'80,"0"0"-25,0 0 3,0 0-5,0 0-17,0 0-10,82 24 5,-63-24-18,-2 1-10,-4 3-6,-4 2-7,-6 0-78,-3 4-87</inkml:trace>
  <inkml:trace contextRef="#ctx0" brushRef="#br0" timeOffset="5688.1491">8750 1266 12,'0'0'70,"0"0"-2,0 0-13,0 0-21,94 3-22,-66-3-3,2-1-9,0-1-32,0 2 26,-5-1-156</inkml:trace>
  <inkml:trace contextRef="#ctx0" brushRef="#br0" timeOffset="6268.9883">9109 795 279,'0'0'91,"0"0"-1,0 0-32,0 0-10,0 0-48,0 0-18,6 53 18,5-11 18,1 3 11,-2-1-13,2-5-13,0-5 6,3 0-7,0-6-2,-2 0 0,2-6 5,-3-4-5,-3-3 0,-2-5 0,1-3 1,-2-3-1,0-4 0,6 0-1,0 0 7,0-13-3,4-7 1,-2-4-4,2-5 10,-1-5-7,6-10-3,-3-2 4,-2-7-2,-1 0-4,-6 8-1,2 7 3,-7 14-2,2 12-9,-5 5-17,-1 5-30,0 2-112,0 0-148</inkml:trace>
  <inkml:trace contextRef="#ctx0" brushRef="#br0" timeOffset="6805.9892">9736 801 368,'0'0'64,"0"0"-3,0 0-20,0 0-12,0 0-6,0 0-6,-86-9-17,67 30 10,0 8-10,1 7 0,2 9 0,4 2 0,2-4 0,10 1-4,0-10 6,1-3-4,15-6 2,1-5-2,4-5 2,4-3 3,5-7-3,6-5 6,1 0-4,3-3 1,-3-15-3,-5-2 2,-7-1-5,-10-2 8,-6 2-5,-6-7 10,-3-4-4,0-1-10,-4-3 4,-13 1-8,-2 1 6,-3 3-26,2 6-23,4 4-73,1 7-147</inkml:trace>
  <inkml:trace contextRef="#ctx0" brushRef="#br0" timeOffset="7388.669">10060 811 211,'0'0'129,"0"0"-52,0 0-14,0 0 11,0 0-28,0 0-5,0-31-17,0 31-22,0 12-4,0 15-21,0 9 23,0 9 6,0 1 1,0-5 2,0-2-9,0-11 5,0-2-5,0-5 0,0-5 0,0 1-2,0-4 9,1-2-7,5-1 0,2-2 3,2-3-6,5-2 3,6-3 0,0 0 12,4 0-11,2 0 1,1-3-2,-1-2-8,0-1-18,-3 1-63,-3 1-107</inkml:trace>
  <inkml:trace contextRef="#ctx0" brushRef="#br0" timeOffset="8016.9889">10527 798 59,'0'0'128,"0"0"-57,0 0 13,0 0-25,0 0-6,0 0-8,-5-3-13,5 3 7,-1 0-28,-5 0-7,3 2-4,0 16-6,-2 7 4,4 10-2,-2 4 3,3-3-1,0 3 4,0-8-2,15-4 0,3-2 2,1-6-2,5 1 0,-2-8 2,4-3 3,2-6-4,-4-3 0,4 0 9,-2-1-8,-1-12-2,0-1 4,-4-6-2,-4-1 15,-3-6-17,-1-3 32,-6 0-26,-5 0-3,-2-2-6,0-1 2,0 3-6,-5 0-6,1 7-46,-1 3-48,5 9-112</inkml:trace>
  <inkml:trace contextRef="#ctx0" brushRef="#br0" timeOffset="8433.3819">10920 755 276,'0'0'105,"0"0"-49,0 0 9,0 0-23,0 0-41,0 0 5,66 0-3,-38 0-3,1 0 12,-2 0-10,3 0 6,-3 0-4,-1 0-2,1 0-2,-3 0 0,-6 0-35,0 0-37,-8 0-56,-5 0-68</inkml:trace>
  <inkml:trace contextRef="#ctx0" brushRef="#br0" timeOffset="8712.0162">11077 789 130,'0'0'155,"0"0"-148,0 0-6,0 0 34,-1 90 2,1-65-15,0 5 19,1-2-14,5-1-14,0 0-6,-3-2-3,2-4-3,-5-3 1,3-3 1,-2 0-3,2-2-18,-2 1-22,-1-5-6,2-5-155</inkml:trace>
  <inkml:trace contextRef="#ctx0" brushRef="#br0" timeOffset="9209.9942">11440 752 179,'0'0'140,"0"0"-96,0 0-15,0 0-14,0 0 10,88 0 2,-61 0-23,-2 0 14,-1 0-14,-3-3-4,0-1 0,-8 1-6,-4 3-50,-3 0-73,-6 0-148</inkml:trace>
  <inkml:trace contextRef="#ctx0" brushRef="#br0" timeOffset="9463.0139">11577 742 109,'0'0'197,"0"0"-102,0 0-41,0 0-51,0 0 4,0 0-7,-11 108 43,11-74-30,0 0 5,0-2-15,0-5-3,3-1 12,2-3-8,1-1-4,-3-1 0,-3 1-2,0 1-36,0-3-22,0-2 8,-6-5-79,1-3-68</inkml:trace>
  <inkml:trace contextRef="#ctx0" brushRef="#br0" timeOffset="9662.0032">11501 1182 199,'0'0'202,"0"0"-125,0 0-10,0 0-29,0 0-24,0 0 4,15 0-3,6-3-11,1 0-4,4 0 0,0 0-16,0 0-29,-3 0-41,0 3-54,-2-3-82</inkml:trace>
  <inkml:trace contextRef="#ctx0" brushRef="#br0" timeOffset="10117.9814">12023 740 249,'0'0'89,"0"0"5,0 0-6,0 0-60,0 0-13,0 0-11,-92 28-4,71 11 3,3 7-3,0-2 0,9-1-1,8-4 2,1-8-4,1-4 3,14-5 0,1-6 0,4-2 7,2-7-7,-1-2 7,3-5-3,1 0-4,2-3 0,-6-14 3,1-2 3,-2-6-4,-2 0 3,-5-7 1,1 1-6,-7-2 0,-7-5 1,0 5 0,-3 0-2,-9 5-19,-3 7 0,-3 7-34,-1 6-23,4 4-99</inkml:trace>
  <inkml:trace contextRef="#ctx0" brushRef="#br0" timeOffset="10671.9869">12266 735 279,'0'0'117,"0"0"-54,0 0-20,0 0-26,0 0-17,0 0 2,0 67 21,0-27 19,0 2-26,-3-1-9,3-2 4,-1-6-10,1-1 7,-2-4-7,1-1 0,-2-1 3,0-5-4,-2-2 0,2-2 0,-1-3 3,1-6-6,3-3-8,0-5-34,0 0-25,0 0-7,0 0 24,0-10-47,0-7-45</inkml:trace>
  <inkml:trace contextRef="#ctx0" brushRef="#br0" timeOffset="11084.9618">12238 855 192,'0'0'136,"0"0"-29,0 0-44,0 0-15,0 0-4,0 0-3,0-49-28,2 49-13,9 13-3,6 11-10,5 11 13,-1 1-5,-1 0 5,-3-1 4,3-5-3,-4-4-1,3-1 6,1-2-6,-2-4 0,1-4-4,-4-1 9,0-5-4,-6-3 1,2-3 8,-1-3 4,-3 0-13,4 0 20,2-9 17,-2-9-16,-1-6 14,-2-5-28,2-2 6,-4-4-4,0-1-8,-1-5-2,-2 4 0,-1 0-13,0 4 4,-2 9-26,0 7-18,0 4 30,0 7-54,0 3-95,-4 0-125</inkml:trace>
  <inkml:trace contextRef="#ctx0" brushRef="#br0" timeOffset="12137.9793">13805 687 138,'0'0'132,"0"0"-45,0 0-46,0 0 13,0 0-33,0 0-2,-42 0-4,27 21-3,0 9-2,-1 6 9,4 3-7,1 2 3,5 0-15,5-2 1,1-3-1,0-4 0,11-4 0,6-6 0,2-3 5,5-6-5,1-6 1,0-2 2,0-5 4,2 0 0,-4-5 1,4-9 10,-4-4-16,-2-5 0,-2-3 11,-7-4-12,-4 0 11,-5-6-10,-3 0 5,0 0-4,-5 1-3,-12 4 0,-3 2-2,-4 5 7,3 4-8,0 5 3,5 8-14,2 3-7,2 4-45,0 0-39,2 2-83,1 10-85</inkml:trace>
  <inkml:trace contextRef="#ctx0" brushRef="#br0" timeOffset="12589.9928">14228 699 289,'0'0'74,"0"0"-10,0 0-38,0 0-10,0 0-16,0 0 0,0 75 22,0-36 18,0 3-13,0-1 18,2-3-42,1-6 7,-2-4-1,2-4-2,-1-1-7,1-2 0,-3-2 0,0 0 4,0-5-3,0-3-2,0-5-12,0-2-49,0-4-19,0 0-12,0 0 7,1-14-130</inkml:trace>
  <inkml:trace contextRef="#ctx0" brushRef="#br0" timeOffset="12861.8992">14222 699 104,'0'0'64,"0"0"-27,0 0 13,0 0 0,0 0 3,0 0-27,61-47-6,-47 46 16,1 1-14,0 0-9,2 0 6,3 0-19,-1 0 0,2 0 0,-4 0-1,-3 6-12,-3 0-40,-3 0-51,-8 4-35,0 1-45</inkml:trace>
  <inkml:trace contextRef="#ctx0" brushRef="#br0" timeOffset="13084.9867">14247 952 66,'0'0'31,"0"0"60,0 0-4,0 0-24,0 0-3,0 0-6,83 18-26,-58-18-6,5 0-16,-2 0 1,-3 0-14,-2 0-8,-10 0-61,-2 0-79</inkml:trace>
  <inkml:trace contextRef="#ctx0" brushRef="#br0" timeOffset="13779.9957">15202 677 242,'0'0'105,"0"0"-36,0 0-33,0 0-30,0 0 2,0 0 42,29 82 11,-23-46-4,-2 1-54,-1-1-1,0 0 5,-3-5 2,0 0-8,0-5-1,0-2-1,0 1-1,0-6-44,0-2-32,0-4-23,0-3-73</inkml:trace>
  <inkml:trace contextRef="#ctx0" brushRef="#br0" timeOffset="14264.9915">15122 652 211,'0'0'119,"0"0"-33,0 0-39,0 0-28,0 0-10,0 0-8,63-24 12,-32 24-3,3 11 7,-1 8-3,0 5-13,-3 8 17,-3 1-14,-4 3-1,-2-1 7,-4 1-9,-3-4-1,-3-1 0,-3-4-4,-7-1-1,-1-2-3,0-5 3,-7 1 5,-6-3 11,-3-4-10,0 1-1,-1-4-3,0-1 3,0-1 0,-1-4-8,2-1 6,-4-3-20,4 0-20,-3 0-22,1 0-56,3-1-62</inkml:trace>
  <inkml:trace contextRef="#ctx0" brushRef="#br0" timeOffset="14783.9824">15765 700 208,'0'0'103,"0"0"-16,0 0-10,0 0-13,0 0-11,0 0-36,0-4-17,0 25-1,0 12-4,0 9 5,0 8 0,0-2 4,0-3 3,-2-4-5,2-8-2,-1-5 2,1-3-2,0-3 0,0-2-2,-2-3-32,1-6-46,-2-4-20,1-4-46</inkml:trace>
  <inkml:trace contextRef="#ctx0" brushRef="#br0" timeOffset="15072.9963">15752 727 103,'0'0'167,"0"0"-82,0 0-20,0 0-32,0 0-23,46-80 16,-29 69-24,3 0 8,2 1-6,-1 3 0,-3 3-4,1 1 0,0 3 0,0 0-6,0 0-6,-2 0-42,-4 6-36,-7 3-22,-6 3-29</inkml:trace>
  <inkml:trace contextRef="#ctx0" brushRef="#br0" timeOffset="15314.0473">15746 916 38,'0'0'34,"0"0"33,0 0-1,0 0-28,0 0-23,0 0 3,82 18-17,-63-14-1,-4 5 0,0 0 0,-6 2-41,-6 2-70</inkml:trace>
  <inkml:trace contextRef="#ctx0" brushRef="#br0" timeOffset="15562.5732">15749 1173 31,'0'0'76,"0"0"27,0 0-17,0 0-50,102 0 4,-79-2-4,-1-1-22,1 2-4,0-1-7,-2 2-3,3-1-1,-2 1-24,-3 0-91,-3-3-114</inkml:trace>
  <inkml:trace contextRef="#ctx0" brushRef="#br0" timeOffset="16114.9194">16116 716 129,'0'0'112,"0"0"-1,0 0-28,0 0-7,0 0-35,0 0-41,0 0-3,11 42 3,-5-5 14,-1 7 12,-1 3-21,-1-7 1,2-4-5,-1-4 11,-1-8-17,-1 0 5,1-4-16,-2-5-2,-1-3-53,0-5-11,0 1-51,0-8-74</inkml:trace>
  <inkml:trace contextRef="#ctx0" brushRef="#br0" timeOffset="16582.3091">16177 742 232,'0'0'104,"0"0"7,0 0-46,0 0-29,0 0 15,0 0-37,1-25-5,6 32-9,4 13-14,6 13 9,2 6 10,0 0-3,-1 1-2,0-4 1,0-6-1,-2-4 0,2-4 2,-3-2-2,1-4 0,-2-1 2,0-3-2,-1-3 2,-4-4 1,-1-4-3,-3-1 0,0 0 4,-1 0 1,1-6 39,-1-10-8,-1-8-8,2-5-1,-1-4-13,0-3-14,-1-3 5,-3 1-2,0-1-2,0 3-1,0 4-4,-4 5 4,2 6-33,-2 5-7,4 5 22,0 8-28,0 3-27,0 0-110,0 0-171</inkml:trace>
  <inkml:trace contextRef="#ctx0" brushRef="#br0" timeOffset="17250.9972">16760 690 239,'0'0'118,"0"0"-42,0 0 0,0 0-30,0 0-16,0 0 24,-58-57-30,43 53-21,-3 3-3,1 1-7,0 0-1,2 1-18,0 10 5,4 4 21,4 3-21,1 5 4,6 2 6,0 4 1,2 0 6,14 4 2,3-3 2,1 2 5,1-2-4,1-6 7,-3 3-8,2-8 2,-6 2-4,2-3 2,-8-1 0,-3-2 2,-1-1-2,-5-1-2,0-5-3,0-1 4,-10-3 0,-2-2-6,-4 0 7,-1-2-3,-2 0 2,1 0-22,-1 0-42,-1-4-71,4-4-119</inkml:trace>
  <inkml:trace contextRef="#ctx0" brushRef="#br0" timeOffset="17833.0013">17085 647 211,'0'0'129,"0"0"-48,0 0-4,0 0-39,0 0-11,0 0-2,9-4-20,13 3-5,7-1 0,1 1 1,1-1 4,-3 2-4,1 0 1,-10 0-4,-3 0-28,-6 0-37,-7 0-40,-3-1-84</inkml:trace>
  <inkml:trace contextRef="#ctx0" brushRef="#br0" timeOffset="18087.9979">17185 637 180,'0'0'50,"0"0"-30,0 0 42,0 0-4,-9 94 6,9-64-31,0 1-15,0 1 0,0-1-8,0 1-8,6-2 8,3-4-8,1-1-2,0-6 11,-3-3-10,-4-1-2,-1-4-11,-2-1-49,0-2-2,-2-3-44,-10-2-53</inkml:trace>
  <inkml:trace contextRef="#ctx0" brushRef="#br0" timeOffset="18297.8963">17116 1059 168,'0'0'74,"0"0"-5,0 0-36,0 0-12,0 0 28,0 0-18,80 0-6,-55 0 4,2 0-28,1 0 4,-3 0-4,4 0-1,-6 0-43,-1 0-57,-5 0-104</inkml:trace>
  <inkml:trace contextRef="#ctx0" brushRef="#br0" timeOffset="18738.9985">17519 618 362,'0'0'100,"0"0"-54,0 0-12,0 0-34,0 0 0,0 0 0,88-10 2,-62 10-2,-4 0 0,7 0 1,-3 0-8,3 0-3,-2 0-48,-5 0-15,-4 0-31,-5 0-36</inkml:trace>
  <inkml:trace contextRef="#ctx0" brushRef="#br0" timeOffset="19024.0298">17675 666 119,'0'0'81,"0"0"6,-17 84-28,11-50 11,2 0-51,1-1 21,3-2-27,0-5 6,0-2-17,0-1 3,0-5-3,0-2 1,0-2 0,1-4-1,1 0 1,-1-3-3,-1-1-3,0 0-80,0 0-98,0-2-49</inkml:trace>
  <inkml:trace contextRef="#ctx0" brushRef="#br0" timeOffset="19618.0007">18228 607 166,'0'0'165,"0"0"-77,0 0-32,0 0 0,0 0-56,0 0 4,0 0 19,-9 40-2,-1-17 4,-2 7-12,-4 1-10,-3 3 7,-1 5-6,-1-3 3,3 5-6,-2-2-1,4-4-11,1-5-45,5-7-39,2-7 3,2-3 15,3-3 20,0-6-73</inkml:trace>
  <inkml:trace contextRef="#ctx0" brushRef="#br0" timeOffset="19975.9976">18007 603 180,'0'0'56,"0"0"55,0 0-38,0 0 1,0 0-5,0 0-44,0-5-25,3 23 0,8 5 9,-1 1 18,4-3-26,-4 1 5,3-4 1,-2-1-4,-2 0-3,0-5 0,-3 1-23,-2-1-48,-2-6-84,-2-3-98</inkml:trace>
  <inkml:trace contextRef="#ctx0" brushRef="#br0" timeOffset="21458.989">19733 551 144,'0'0'81,"0"0"-39,0 0-11,0 0-1,0 0 17,0 0 1,-85 17-29,69-2 6,4 3-23,-2 5-1,1 0 8,3 8-8,-3 2 2,7 6 8,-1 3-11,4 0 0,3 2-2,0-5-5,0-4 4,14-5-3,5-6 6,2-3 10,3-6-5,-2-6-4,7-5 8,1-4-8,-1 0 17,4-3-6,0-10 0,-1-5-1,-3-5-10,0-5 3,-4-6 18,-4 0-7,-8-5 15,-4 1-1,-6-3-4,-3 4 0,0 3-23,-12 0-2,-8 6 0,-2 2 0,0 4-1,0 4-19,2 5-22,1 9-23,-2 2-82,0 2-69</inkml:trace>
  <inkml:trace contextRef="#ctx0" brushRef="#br0" timeOffset="22122.0195">20138 654 306,'0'0'126,"0"0"-66,0 0-54,0 0-6,0 0-18,0 0 13,0 81 5,0-40 4,0 4-3,0 0 18,0-1-16,0-2 2,0-10 2,0-3-5,0-3-3,0-5 1,-3-1-63,0-5-30,1-5 13,1-7-112</inkml:trace>
  <inkml:trace contextRef="#ctx0" brushRef="#br0" timeOffset="22484.4623">20150 608 114,'0'0'78,"0"0"5,0 0-2,0 0-14,0 0-7,0 0-28,44-67-9,-32 62-7,5 4-15,1 1 11,1 0-12,3 15 1,-2 10 7,-2 3-8,-2 3 0,-2-2 0,-7-2-4,-4-1 2,-3-2-12,0-5 6,-9-1-4,-7-1 20,-4-4-8,-4-4 4,-1 2-4,1-6-2,3-3-51,0-2-65,2 0-83</inkml:trace>
  <inkml:trace contextRef="#ctx0" brushRef="#br0" timeOffset="22980.9996">20539 626 211,'0'0'163,"0"0"-96,0 0-58,0 0-6,0 0 20,-4 108 14,0-65-15,0 4 19,1-5-23,0-1-6,2-4 5,-1-4-12,1-4-4,-1-5 7,1-3-8,-1-4 0,1-4-33,-1-4-36,2-6-43,0-3-91</inkml:trace>
  <inkml:trace contextRef="#ctx0" brushRef="#br0" timeOffset="23266.9838">20567 615 306,'0'0'111,"0"0"-48,0 0-32,0 0-8,0 0-12,80-75 11,-58 65-19,0 4-3,2 5 0,-4 1 2,0 0-6,0 0 4,-5 0-3,-6 3-21,1 6-38,-7 1-32,-3 3-41,0 0-37</inkml:trace>
  <inkml:trace contextRef="#ctx0" brushRef="#br0" timeOffset="23496.8437">20524 773 173,'0'0'38,"0"0"17,0 0 5,0 0-12,0 0-15,0 0-4,103 33-13,-83-28-16,-1-1 11,2 2-11,-11 5-16,-2-6-84,-8 9-91</inkml:trace>
  <inkml:trace contextRef="#ctx0" brushRef="#br0" timeOffset="23729.8285">20499 1068 103,'0'0'58,"0"0"0,0 0 8,0 0 5,87 12-37,-52-12-7,4 0-12,-3 0-12,-3 0 2,-2 0-5,-6 0-3,-1 0-46,-6 0-14,-3 0-105</inkml:trace>
  <inkml:trace contextRef="#ctx0" brushRef="#br0" timeOffset="24241.9995">21051 613 212,'0'0'132,"0"0"-132,0 0 6,0 85 48,0-45-5,0 3-20,-3 0 15,0-1-32,0-6 1,2-4-12,-1-4-1,0-5 15,2-3-15,-3-7-8,3-2-17,0-4-60,0-7-43,0 0-138</inkml:trace>
  <inkml:trace contextRef="#ctx0" brushRef="#br0" timeOffset="24726.0008">21058 640 222,'0'0'111,"0"0"-14,15-84-20,-6 64-22,-1 6-4,-1 4-11,2 3-19,1 1-1,4 1-20,2 2 0,2 3-1,2 0 1,2 11-6,-4 7 3,0 5-2,-8 3-1,-5 0-1,-5 3-25,0-4 12,-17-1-14,-5-4 8,-2-2 6,4-5-5,3-5 21,3-3 2,4-2 2,4-3 9,3 1-5,3 0-4,0-1 0,0 3-4,0 4 1,3 3 3,11 7 0,6 2 16,4 1-6,3 2 9,1-1-19,0 0 2,2 2 8,-2 0-10,-2 1 2,0 0-1,-4-3-1,-1-2-9,-5-1-20,-1-4-72,-4-3-84</inkml:trace>
  <inkml:trace contextRef="#ctx0" brushRef="#br0" timeOffset="25385.0055">21792 603 468,'0'0'122,"0"0"-69,0 0-53,0 0-20,0 0 8,-13 87 11,1-42 1,-3 1 20,2 2-16,-5-5 5,6-5-9,1-7 7,1-4-9,2-7 2,2-2 0,0-4-2,1-3-17,0-3-14,2-3-8,2-4-21,1-1 4,0 0 32,0-3-6,0-12-25,3-7 26,10-4 25,-1-10-12,2-7 0,2-4 14,-3-5 4,4 3 9,-5 5 21,1 2 16,-2 2 9,-2 6 10,1 3 3,-3 6-26,-1 9 2,-1 7-12,-1 6 7,0 1-30,4 2-5,0 0-4,8 12-12,4 18 6,2 12 3,-5 8 3,-4 5 9,-9-1-4,2-3 0,-6-1 5,0-8-10,0-5 0,-3-4 2,0-6-2,-1-7-15,1-3-15,1-2-4,-2-8-52,-1-4-43,-4-3-74</inkml:trace>
  <inkml:trace contextRef="#ctx0" brushRef="#br0" timeOffset="25604.0029">21740 842 330,'0'0'55,"0"0"-42,0 0-10,0 0-3,97-9 0,-73 9-4,1 0-25,-4 0-111</inkml:trace>
  <inkml:trace contextRef="#ctx0" brushRef="#br0" timeOffset="26087.0059">22157 564 343,'0'0'125,"0"0"-48,0 0-42,0 0-19,0 0-16,0 0 0,28-2 5,3 5 1,8 4 17,4-4-17,3 2-4,-2-2 6,-4-1-5,-9-1-6,-5 2-16,-10-3-35,-7 0-41,-8 0-84,-1 0-78</inkml:trace>
  <inkml:trace contextRef="#ctx0" brushRef="#br0" timeOffset="26324.7737">22356 597 23,'0'0'162,"0"0"-106,0 0-8,-28 78 34,20-47-26,2 5 3,1 2-6,2-3-22,1-4-14,2-2-16,0-4 1,0 1 7,0-3-9,0-1 0,0-1-12,0-1-60,0-3 4,2-4-68</inkml:trace>
  <inkml:trace contextRef="#ctx0" brushRef="#br0" timeOffset="26772.8092">22756 606 211,'0'0'140,"0"0"-31,0 0-40,0 0-44,0 0-23,0 0-2,-72 79 20,56-37 0,6 2-9,2 0 6,8-6-16,0-5-1,0-5-2,14-7 2,-1-3 5,2-7 2,3-7-4,0-2 4,4-2 20,1 0 2,-1-8-20,0-10-4,-1-4 12,-6-7-8,-3-7 5,-2-2 0,-4-2-8,-1 1-12,-5 1 6,0 3-16,0 4-15,0 2-20,-9 5-57,0 6-90</inkml:trace>
  <inkml:trace contextRef="#ctx0" brushRef="#br0" timeOffset="27244.801">23086 613 312,'0'0'149,"0"0"-117,0 0-32,0 0-15,0 0 15,-6 106 43,0-62-32,2 6 17,-1-3-22,2-5-4,1-6 9,2-7-10,0-7 6,0-2-6,0-5-1,0-6-22,0-1-42,2-7 7,1-1-99,5 0-133</inkml:trace>
  <inkml:trace contextRef="#ctx0" brushRef="#br0" timeOffset="27712.4209">23120 640 267,'0'0'90,"0"0"5,0 0-9,15-89-22,-2 73-46,-2 4 7,-2 2-5,0 8-18,-3 0 24,0 2-25,9 0-1,1 0 0,2 0-5,0 3 2,-6 12-2,-3 5-4,-6 1 2,-3 1-27,0 3 6,-12-1-16,-12 1 34,-4-1 7,-2-3-15,6-1-25,9-7 21,6 0 15,5-5 6,4 2-5,0 1 4,0 6 1,19 3 1,-1 4 15,7 6 12,4-1-8,-1 1-10,3-3 2,-1-3-10,0-3 0,-6-3-1,-5-3 7,-2-2-7,-7-2 0,0-5-1,-2 0-20,-5-3-76,-3-3-128</inkml:trace>
  <inkml:trace contextRef="#ctx0" brushRef="#br0" timeOffset="32786.7712">6254 1804 42,'0'0'25,"0"0"9,0 0 13,0 0-1,0 0-18,0 0-3,0 0 3,58 0 2,-46 0-16,0 0 4,3 0-10,1 0-2,1 0-6,2 0 2,0 0 1,-2 0-2,2 0 0,1 0-1,5 0 2,2 0-3,3 0 1,1-2 0,8-2 16,-2-1-13,6-1 16,1 0-7,-3 2-8,-2 1-2,-6-1 4,-2 3-5,-2-1-1,-1 1 1,3-2-1,-1 3 9,-2-1-9,2-1 0,3 2-3,0-1 3,4-1 0,1-1 0,-1 2 0,-3-3 7,-1 1-4,-6 2-6,-6 1 1,-3 0 2,-5 0 0,2 0 5,-3 0-5,4 0 0,-1 0-3,3 0 3,2 0 0,-1 0 6,5 0-12,1 0 11,6 0-5,5 0 2,2 0-2,1 0 0,-2 0-6,-2 0 14,-2 0-16,-3 0 10,4 0-2,2 0 2,3 0-2,7 0 0,2-2-2,1-2 2,-2 1-3,-4 2 4,-4-3-1,-5 4 0,0 0 2,-2 0-2,-4 0 0,0 0 0,1 0 0,-1 0 2,6 0-1,4 0 0,2 0 3,3 0-8,1 0 0,-1 0 4,2 0 2,-1-1-2,-2-2 5,3 0-9,-2 0 10,2-1-9,-2 2 3,-1-1-2,0 3 2,-2-2 2,-1 1-1,3 1-1,1 0 0,-1 0 0,7 0-3,-3 0 9,2 0-9,0 0 3,-4 0 0,0 0-3,3 0 5,0 0-2,5 0 0,3 0 1,-4 0-5,1 0 4,-3 0 0,-4 0 0,1 0 0,-1 0 0,-3 0 0,4 0 4,-3 0-1,5 0-3,-3 0 0,1 0-2,-6 0 2,-4 0 0,0 0-2,2 0 5,-2 0-4,0 0 1,3 0 0,3 0-5,-2 0 5,2 0 0,-2 0 3,-1 0-3,-2 0-3,1 0 2,2 0 2,0 0 3,0 0-4,2 0 0,3 0-4,1 0 5,3 0-1,2 0 0,6 0 0,-3 0-1,1-2 1,1 1 0,-2-1 5,-3 1-5,3-1 0,-2 0-4,0 0 8,2 2-4,2 0 0,3 0 0,-3 0-1,2 0 0,0 0-1,-2 0 2,4-2 0,-1 1-3,2 1 3,1-2 0,-6 2 0,-1 0 1,-4 0-2,-2 0 1,-1 0-5,-3 0 4,1 0-7,-1 0-8,1 0 3,-3 0-13,-1 0 26,0 0-7,0 0 3,2 0 1,-2 0 2,3 0 1,0 0-4,-2 0 5,3 0-3,-1 0 0,1 0 2,-1-1 1,4-2-1,-1 1 0,4-1 5,2 1-5,-5-2 0,0 0-3,-1-1 3,0 2 0,-3 2 0,2-2 0,1 1 0,-2-1 4,5 0-4,0 1 1,1 0 2,-1 0 6,0 1-8,1-2-1,3 1 2,4 2 2,1-3-8,0 3 4,-5-1 0,0-3 2,-1 1 0,0 3-1,1-1 10,0 0-8,0 1 1,-1-5-4,1 4 0,-2-1 2,-1 1 3,0-1-3,-1 0-2,-1 1 0,1-1 0,-2 1 2,2-2 0,0 0-2,0 2 1,1-1 0,3 2 2,0-1-3,0-1-4,1 0 2,-3 1 2,-3-2 1,2 1 0,-2 2 3,1-3 0,1 1-1,2-1-6,-2-2-1,-4 3 4,1-1 1,-5 0-1,0 0 0,-2 3 0,-2 0 3,-1-1-3,-2 1 0,-2 0 0,-4 0 0,3 0 0,-2 0 5,-2 0-8,1 0 3,-1 0 0,0 0 0,2 0 1,3 0-2,-1 0 1,5 0 0,2 0 1,-2 0-1,3 0 0,-3 0-3,-2 0 6,4 0-7,0 0 4,4 0 0,4 0 4,1 0-4,-1 0 0,2 1-1,2 1 5,2-1-8,4-1 2,-1 0 2,1 0-1,1 0 5,1 0-4,-1 0 3,-3 2-3,3-2 1,-1 1-1,5 2 0,6-1-2,-3-1 3,4 1-1,-3 0 0,2-2 4,-1 3-3,3-2-1,-2 2 0,1 0-1,1-2 2,1-1 1,0 2 5,-1-1-5,0-1-2,-3 0 3,3 2-3,4 0 3,0-1-2,3 2 0,-1-3 0,2 2 0,0-2 2,3 1-3,5 0 1,0 1-1,0-1 0,-4 1 0,2-1 3,-2 1 0,-3 0-3,2-2 0,2 1 2,4 1-5,4-2 4,1 0-1,1 0 0,1 0 3,3 0-3,-1 1 0,0-1-2,-4 0 1,0 0 1,-3 2 0,0-1 0,2 1 6,4-2-5,0 0-1,0 0-4,-3 0 3,-2 0 2,2 0 0,0 0-1,0 0-1,-1 0 1,-2-3 0,0 0 1,-5 0-1,-1 1 0,-1 2 3,0-2-3,2 2 0,-1 0 0,1 0 0,1 0 6,3 0 0,2 0-4,-1 0-2,-3 0 3,-3 4 1,-3-1-5,-7 0 1,-9 0 0,-8-2 1,-13 2-1,-7 0-1,-11 0-13,-10 0-37,-11-1-21,-6-2-60</inkml:trace>
  <inkml:trace contextRef="#ctx0" brushRef="#br0" timeOffset="39166.0157">6188 3478 31,'0'0'43,"0"0"36,0 0-19,82 0-38,-51 0 22,7 0-16,-1 0 1,4 0-12,-3 0-17,-4 0 0,-2 0 0,-11 0-13,-2 0-50,-7 0-60</inkml:trace>
  <inkml:trace contextRef="#ctx0" brushRef="#br0" timeOffset="40235.0155">7495 3172 156,'0'0'52,"0"0"41,0 0-35,0 0 23,0 0-21,0 0-18,-40-69-12,34 62-9,-3 3-20,-1 3 13,-4-1-8,-1 2-10,-6 0 4,-4 6-9,-7 11 9,-2 5 3,1 10-1,0 1-4,2 4 1,10 8 1,4-1-7,6 1 0,8 2 6,3-3 1,0-5 0,12-1-6,7-5 14,2-5-13,2-4 5,-1-4-4,3-5 3,-1-3 0,-1-3 1,-1-4 0,2-4-88,-6-1-65</inkml:trace>
  <inkml:trace contextRef="#ctx0" brushRef="#br0" timeOffset="41653.0037">7713 3413 257,'0'0'58,"0"0"-13,0 0 14,0 0 4,0 0-9,0 0-15,-52-15-29,40 15-9,1 0-1,-2 0-10,-5 6 9,6 7 1,-3 4-1,5 3 1,-2 4-11,7-2 8,1-1-1,4 0-10,0 0 14,0-4-1,0-1-1,1-2-1,11-5-12,3 0 15,3-3 0,0-6 4,1 0-1,-2 0 0,2-4 0,-4-7-3,0-3-10,-4 0 2,-3-3 4,-2 2 4,-4-1 1,-1 3 4,-1 1-5,0 1 9,0 3 8,0 2-2,0-1-13,0 6 13,0-1-2,0 2-3,0 0-10,0 5-30,0 11 7,6 4 23,2-2-5,2 0 10,-2-1 1,1-3-3,-3-4-3,2-2 0,0-4-13,-5-3-20,8-1 20,-1 0-20,2-2 2,0-15-13,1-1 3,-1-2 14,0 2 7,-3 1 20,0 2 9,0 7 7,-2 2 14,-2 1-1,4 3-16,-3 2 9,7 0-18,-2 4 8,0 7-12,0 2 12,-2-2-23,-1 2 11,-4-1-3,-3 1 0,-1-1-10,0-1 13,0-4-7,0-1 0,0-3-5,0-3-1,0 0 6,0 0-1,0-7 8,5-11-25,5-3 21,5 0 4,2 4-1,0 3 1,-3 7 0,-1 4 19,-1 2-5,-3 1-4,3 0 2,-1 4-11,1 10 10,1-1-11,2 2 1,0-1-2,0-1 1,4-2-49,3-5 15,0-5-94</inkml:trace>
  <inkml:trace contextRef="#ctx0" brushRef="#br0" timeOffset="44933.0264">8982 3008 122,'0'0'65,"0"0"16,0 0-22,0 0 5,0 0-15,0 0-8,0 0-4,0-16-13,0 16 1,0 0 3,0 0-14,0 0-6,0 0-8,0 0 0,2 0-9,1 11-4,3 9 11,0 6 1,0 3 2,1 2-2,-2 5 1,-1-2 0,-1 1 3,0-2-3,2-4 1,-2-1 4,0-4-5,-3 0 0,4 1-7,-1-4-33,-1 0 4,-1-2 18,1 0-17,1-4 28,0-4 3,0-1-3,0-4-26,0-2-39,-2-3-6,1-1-11</inkml:trace>
  <inkml:trace contextRef="#ctx0" brushRef="#br0" timeOffset="45776.0157">9035 3393 113,'0'0'106,"0"0"-46,0 0 19,0 0-36,21-93-37,-12 79 21,4 2 11,-1 2-24,4 5 8,1 4-10,4 1-8,1 0 6,1 9-10,-1 7 0,-3 4 0,-7 0-12,-6 1 8,-6 2-8,0 0 6,-6 1 2,-9-1-19,-3-5 10,-2-1-1,0-4-3,1-2 17,5-4 0,1-1-1,5-4-1,2-2-8,0 0 1,2-2 8,1-10-26,2 1 27,1 1 4,0 1 0,0 4 6,0 1 16,0 3-17,3-1-9,11 1 0,3-1-2,-1 2-1,5 0 3,0 0 3,4 0-1,4 0-2,-4 0 5,6 0-2,1 0-3,-1 0-4,2 0-5,1 0 8,-2-6 2,-6-2 0,1 1-1,-3-2 5,-4-3-6,0 0 1,-2-3 0,-3-3 1,-3-3-1,-2 0 6,-5-8 10,-2 0-15,-3-1 9,0 3 12,0 6-1,-8 6-2,-2 4-9,3 5 10,-4 6-16,-2 0 0,2 5-4,-2 19-11,3 3 11,5 5-2,5-1 2,0-1-6,0-3 1,15-2 7,0-6-2,3-2 0,0-5-39,1-3-33,2 0-19,-2-6-75,-1-3 69</inkml:trace>
  <inkml:trace contextRef="#ctx0" brushRef="#br0" timeOffset="47873.0247">10673 3031 26,'0'0'79,"0"0"-40,0 0 16,0 0-11,0 0 9,0 0-28,-40-13 12,35 13-16,1 0-6,-4 0 0,1 0-9,1 0-5,-3 0-1,1 0 5,-2 0-7,1 2 4,0-2-2,6 3 1,0 2-1,1-2-2,1 1 1,-2-1-9,3 3 5,-1 0 2,1 1 3,0 3-1,0 1-1,0 3-2,8 1 4,5 2 0,3-1-2,3 4 4,2-1 5,1 3 7,0 0-10,-2 1-4,-2-1 3,-4 1 3,-2-2-5,-7-2 3,1-1-1,-4-1 2,-2-3-5,0-1 0,0-2 6,0-4-5,-8 1 3,-2-1 30,0-4-9,-1 2 13,-1-5-20,-1 0 1,-2 0-10,3 0 0,-1-8-4,2 1-5,2-1 0,3 2-3,-1 2-10,4-1-36,3 2-37,0 0-51,0-4-142</inkml:trace>
  <inkml:trace contextRef="#ctx0" brushRef="#br0" timeOffset="48968.025">11022 3073 64,'0'0'77,"0"0"4,0 0 5,0 0-37,0 0 4,0 0-27,-34-24-10,19 24 4,1 0-6,-3 11 3,0 9-13,1 6 0,2 1-8,8 3 4,2 0 0,4 0 1,0-2-1,0 0 0,0-5-3,13-2 0,-1-6 3,4-5 5,0-1 1,3-6-4,2-3-2,0 0 17,4 0-9,2-11 3,0-2-11,-4-3 15,-4-4-14,-6-3 9,-6-1-5,-7-3 7,0-2-10,0 1-2,-10-1 0,-5 6 0,1 4-7,0 6 7,3 2 3,1 2-2,7 6 1,0 0 3,1 3-6,2 0 1,0 0-5,0 0-1,0 0-16,0 12 18,8-3 3,5 0-15,1-2 16,2-2-3,8-3 9,-3-2-1,9 0-4,0 0 0,-1-9 2,-2-4 2,0 0-5,-6-3 0,-3-2 0,-2-2 13,-4-1-13,-3-2 18,-2-1 8,-4-1-18,-3-2-5,0 2 1,0 0 4,0 1-7,0 1 3,-4 5-4,-3 5 0,2 4-4,2 4 4,-1 3-5,2 2-6,1 0 10,-4 11-9,1 16 10,-5 11-4,6 7 7,0 3-3,1 0 8,2-2-4,0-6 11,0 1-15,0-5 6,0 2-10,5-1 8,5-2-4,1-5 0,-2-6-7,2-5 0,0-2 3,1-3 4,-2-4-3,2-1-25,-1-5-18,4-2-34,-2-2-86</inkml:trace>
  <inkml:trace contextRef="#ctx0" brushRef="#br0" timeOffset="49892.023">11574 3099 131,'0'0'81,"0"0"-65,0 0-7,0 0 48,0 0-14,0 0-17,22 59 9,-13-49-16,0-2-10,2 0 5,2 1-8,-2-1 1,2-1 8,-4-1-11,3-1-3,0-1-1,-3 1 2,-2-2-1,-2-1 1,2 0-4,-2-2-12,-2 0-12,0 0 17,-2 0 4,1-12 5,-2-1 1,0-3 5,0-2-2,0 2 2,0-1-4,0-1 0,0 2 8,0 2-8,0 2 9,0 3-4,0 5 11,0-3-11,0 3-5,0 2-2,0 2 2,0 0-2,0 0 0,6 0-2,8 0 2,5 2 0,0 7 0,0 0 0,-1 0 0,0 0 1,0-1-1,1-2 5,4-2-4,-1-1 0,2-2 4,-2-1-5,-2 0 0,-4 0-2,0 0 2,-2-2 0,-5-6 1,0 0 11,-6 0-11,-3-3 3,0 2-2,0-5 2,0 2 7,0 1-6,-10 1 0,1 7 32,-1 2-28,-1 1-4,-1 0-5,-2 11-6,-1 10-1,2 5 7,4 3 0,5 1 14,4-2-12,0-3 8,1-1-10,12-3 0,1-5 3,2-2-3,-2-7 0,2-3-2,1-3-19,0-1-25,-2 0-42,-1-10-173</inkml:trace>
  <inkml:trace contextRef="#ctx0" brushRef="#br0" timeOffset="50607.8859">12336 3113 213,'0'0'61,"0"0"-1,0 0 2,0 0-11,0 0-7,0 0 6,-34-46 9,21 44-51,-5 2-5,-3 0 0,2 9-6,0 11 3,3 3-5,6 5 1,1-1-1,6 2 5,3-4 2,0-1 0,0-6 0,10-1 4,4-5-4,5-2-2,2-5 6,4-5-2,1 0 4,-1 0-8,5-17 0,-3-7 2,-1-7-1,-3-8-2,-1-1-7,-4-2-4,-6-1 11,-6 3 2,-4-2 2,-2 2 0,0 1 5,0 4-8,0 6 18,-3 8 6,-2 11 11,2 5-13,2 5 14,1 0-33,0 0-3,0 22-15,0 10 7,0 11 8,0 5 2,0-5-2,4-1 0,5-4-2,3-5 0,0-2-2,3-5-22,1-3-23,4-5-1,-1-9-46,5-6-29,-3-3-172</inkml:trace>
  <inkml:trace contextRef="#ctx0" brushRef="#br0" timeOffset="52912.0295">13797 3049 222,'0'0'103,"0"0"-75,0 0-13,0 0-15,0 0 23,0 0 6,-5 85-7,5-59-16,0 1 9,0-3-12,13-2-3,-2-4 2,0-4 3,1-3-5,1-5 0,1-2 2,2-4 21,2 0-15,3-3-5,-2-13 2,-2-4 0,-1 1-8,-5-4 3,-4 2-4,0 0 1,-4 0-8,-1 3 1,-1 6 10,-1 4-2,0 3 2,0 4 17,0 1 18,0 0-33,0 0-2,0 3-16,0 9 12,5 3 0,2 0 1,-1 0 2,5-1 1,-2-2 1,3-2 2,-1 0 3,0-3-6,0 1 2,-3-5-4,1-3 2,0 0-1,2 0 1,-2-5 0,0-4 3,-2-6 0,-1-5 5,-2-1-7,-2-1 3,-2 1-3,0 3 2,0 4-2,0 5-1,0 4 14,0 2 12,-2 2-8,2-1-11,0 1-4,0 1-6,0 0-1,0-1-5,0 1 2,13 0-11,6 0 18,2-2 1,6-1 0,0-3 0,-2 1-1,-1 1 2,-2-2-6,-5 1 4,-1 2 0,-7 0-4,-5 0 7,-1 3-3,-3 0 0,0 0 2,0 0-2,0 0-13,0 0 0,0 13-22,0 4 35,-3 1 3,-3 2-3,6 0 0,0-1 3,0-1-3,0-1-6,5-1 2,2-3 4,5-3 2,2-1-2,-2-9 3,6 2 1,1-2-3,2 0-1,3 0 0,-2-14 7,-2-3-2,-4-1-4,0-7 3,1-4 0,-1-4 2,-4-4-6,-1-5 0,-1-4 1,-6-2 7,-1 0-8,-3 3 0,0 3 10,0 8-6,0 10-4,0 11 32,0 7-20,0 4 52,-4 2-48,1 8-16,-3 19-11,-1 14 0,4 6 11,0 4 0,1-1 3,2-1-3,0-4 0,0-5 0,6-5 0,3-5 0,3-6-2,0-6 1,4-1-6,1-5 5,4-7 2,2-5 0,3 0 3,-2-11 3,-2-9-6,-3-4 0,-4-3-2,-3-3-1,-3-2 3,-3-2 0,0-2-8,-6-5-2,0 0 4,0 1 3,0-1 6,0 6-1,0 7-2,0 6 0,0 8 2,0 6 5,0 3-2,0 5-5,0 0-13,0 13-3,0 19 7,0 11 9,0 7 5,0 1 12,0-3 4,0-3-6,0-6-15,0-5 0,0-5 0,0-4 4,-1-6-2,1-5 0,0-7-2,0-5 0,0-2 10,0 0-6,0 0 0,0-18 7,6-10-11,7-1-22,2-2-1,0 10 9,-5 8-4,-5 7 16,0 6-3,2 0-5,0 0 3,2 11-3,4 3 9,-3 3-2,-1 1 6,1 0-3,-1 0 5,0-3-3,0-1 2,1-2 2,-2-3-5,-1 0-1,2-5-6,0-4 0,-1 0-26,1 0-33,-1-3-69,-3-9-210</inkml:trace>
  <inkml:trace contextRef="#ctx0" brushRef="#br0" timeOffset="53340.3296">14455 2923 224,'0'0'140,"0"0"-115,0 0-10,0 0-10,0 0 25,107 0 12,-68 0-28,2-4-3,0 1-5,-5-1-5,-5 0-2,-5 0-35,-3 1-40,-3-3-17,-1 0-132</inkml:trace>
  <inkml:trace contextRef="#ctx0" brushRef="#br0" timeOffset="53598.0217">14400 2737 575,'0'0'75,"0"0"-46,0 0-24,0 0-3,0 0-4,0 0-12,0 0-54,0 0-85,4 2-230</inkml:trace>
  <inkml:trace contextRef="#ctx0" brushRef="#br0" timeOffset="55750.0054">16220 2719 232,'0'0'72,"0"0"14,0 0-23,0 0-2,0 0-21,0 0-24,-12-11-16,8 20-12,1 13 12,-2 3-5,2 2 5,3 2 0,0 2 0,0-2 0,1-2-5,10 0 2,4-4-3,0-4 6,3-1 2,0-4-2,3-4-7,-1 1 5,3-4-19,4-1 11,0-3-10,5-3 15,3 0 5,2 0-3,-1-6-9,-4-7 1,-2-3-13,-8-4 1,-3-5 15,-7-1 8,-2-8 2,-4-2-1,-3 0 7,0 0 2,-3 0 4,0 1-2,0 2 25,0 5-25,0 4 23,-3 6-7,0 6 1,0 6 18,0 4-7,1 2 1,2 0-41,-1 15-14,-2 15 10,0 12 4,2 7 0,-2 1 13,1-1-5,-1-3 4,2-5-11,1-6 3,0-5-3,0-6-1,0-6 0,0-3-1,0-5 1,0-5-1,0 0-7,1-5-7,2 0 4,6-8 11,0-13 12,3-2-12,3 0-22,-3 3 2,1 2 12,-2 3-2,1 1 8,-1 5-20,2 1-20,-1 5 35,1 3-16,1 0 18,0 8-8,1 9 5,3 2 8,0 4 0,4-2 0,2-1 1,1-2 3,-3-4-7,-2-4 3,0-2 0,-7-4 4,2-3-4,2-1 2,2 0 5,-1-16-3,0-4 4,-5 1-8,-4-4 8,-6-3-6,-3 2-2,0-1 0,-2 7 11,-8 5-5,0 8 0,5 5 50,-1 0-40,-1 18-16,-4 7-13,5 5 13,6-1-3,0-4 0,3-3 3,12-8-3,0-1-4,4-3 7,0-7-8,3-1-16,3-2 9,-1-5-91,-3-11-192</inkml:trace>
  <inkml:trace contextRef="#ctx0" brushRef="#br0" timeOffset="56365.0257">16020 2803 56,'0'0'99,"0"0"-36,0 0-31,0 0 17,0 0-31,0 0-15,45 0 37,-13 0 23,7 0-23,6 0-9,7 0-12,2 0-4,-2 0-5,-4 0-6,-6 0-7,-7-1 3,-9-1-67,-10-1-50,-11 0-128</inkml:trace>
  <inkml:trace contextRef="#ctx0" brushRef="#br0" timeOffset="56811.8183">16160 2556 125,'0'0'98,"0"0"-34,0 0-39,0 0-11,0 0 22,0 0-17,0 0-19,6 20-10,-6 12 8,0 5 2,0 2 13,0 1-8,0-1 8,0-5-11,0-1-2,0-4-37,0-7-97</inkml:trace>
  <inkml:trace contextRef="#ctx0" brushRef="#br0" timeOffset="59357.9887">18161 2961 287,'0'0'49,"0"0"-48,0 0 0,0 0 20,0 0 8,0 0 38,46 8-29,-20-8-7,-1-7-6,0-1-20,-4-3 2,0-1-7,-3-4 6,-5-2-3,-2-3-1,-4-5 3,-4-1 6,-3-4-10,0-1-1,0-3 0,0-3-10,0 2 5,0 0 5,-7 6 0,1 3-1,0 7 1,-2 7 0,5 5 1,0 7 14,2 1 45,1 0-60,0 2-1,0 23-9,-2 8 9,0 9 1,2 5 0,0 2 7,0 3-1,0-4 6,0-2-11,0-4 2,0-4-3,0-5 0,0-3 5,0-2 1,0-7-11,0-3 5,0-5-6,0-2 3,0-7-10,0-1-13,0-3 11,0 0 14,0 0 1,0-12 0,0-6-18,0-4 3,2-4-20,6-3 3,1-1 9,3-1-2,1 5 19,1 8-3,-1 6 9,-5 4 14,2 5-14,-1 2 6,3 1-9,4 0 3,1 6 0,2 10-6,1 4 6,0-1-2,1 3 3,-1-5-1,-1 0 4,2-2-2,0-1-3,3-5 1,4 0 0,2-4 19,0-4-17,-2 0 0,-6-1 7,-4 0-9,0-7 9,-7-7-5,-2-2-3,-4-4 9,-5-1-8,0-1-4,0 1-5,-5 6-19,-6 4 26,1 3 4,0 7 16,-1 1 20,-1 0-35,-1 4-5,-1 13-3,2 3-1,6-1-6,3-1 10,3-1-6,0-4 3,3 1 2,12-2 1,0-3 6,4 0-2,4-2 2,-2-2 1,3 0-6,1-4 5,-1-1 4,-2 0 1,2 0-1,0-9-9,3-6 4,-2-6-4,-2-6-1,0-5 7,-3-6-3,-4-4-2,-3-4-1,-2-3 0,-2 0 6,1 0-7,-2 3 6,-4 4-6,-4 7 4,0 8-2,0 11 29,-1 2-18,-7 7 23,5 5-29,0 0-6,3 2 0,-2 7-1,-4 18-14,1 16 8,1 9 6,2 2-3,2 1-4,0-5 7,0-6 6,11-4-6,0-8 2,3-3-6,-2-6 2,1-4 0,2-7-2,2-5 4,3-5-8,5 0 12,1 0-4,1-11 0,-3-5 2,-3-5-7,-2-5 5,-1-3 0,-3-4-4,0 0 4,-8 0 0,-1 0 7,-2 3-1,-3 2-6,-1 4 3,0 6 0,0 8 15,0 4-7,0 4 2,0 2-5,0 0-8,0 23-16,0 13 15,0 13 1,0 5 0,0-1 11,-5 0 3,1-1 16,-5-3-23,-3 0 1,6-6-6,3 0 8,3 9-13,0-2 3,0-2 0,0-5 4,0-15 3,0-6-7,0-8 0,0-3 7,0-4-9,2-7 2,-2 0-5,0 0 2,3-5 6,1-20-6,6-15-5,2-13-23,3-7-8,-1 0 24,2 5-13,-4 7 27,-1 8 1,-1 7 0,-3 4 1,1 3-1,1 3-1,4 5-8,-5 7 9,-2 5-2,2 5 0,0 1-4,7 4 6,3 14-3,0 5-1,1-1 4,-7 1 0,-1-2-6,-4-3 6,-5-3 0,-2-1-8,0-2 8,-11 0-2,-10-3 2,-9-2-10,-5-1-25,-11-6-108,-2 0-202</inkml:trace>
  <inkml:trace contextRef="#ctx0" brushRef="#br0" timeOffset="60587.0193">20300 2799 45,'0'0'206,"0"0"-119,0 0-62,0 0-14,0 0 4,0 0-12,-83 84 14,82-62-6,1-1 2,0 1 9,0-6-12,11-2 10,3-4 0,4-1-17,1-4 23,3-4-20,2-1-2,0 0 5,-7-4-9,-1-7 0,-9-4 5,-2-1 0,-2-7-5,-3-3 0,0 1 3,0 2-4,-9 5 1,0 4 0,0 4 27,3 4-18,0 4 13,3 1-8,3 1-13,0 0-2,0 0 1,0 0-13,0 0 5,0 0-36,9 0-14,4 0 50,1 0 1,2-7 7,-2-4 0,5-4 0,1-4 8,0-6-7,1-3 0,-3-4 4,-1 4-1,-5-1 19,-1 6 15,-8 5-3,-1 8 6,-2 5-1,0 5 15,0 0-24,0 0-31,0 15-6,0 20-36,0 15 42,0 10-1,0 3 2,0 5-1,0-3 15,0-1-14,0-2 11,4-4-12,-2 3 3,1-4 2,0-3-5,-3-5 0,0-9-2,0-2 4,-6-5-7,-7-6-4,1-9-7,4-6 13,2-12-6,0 0 9,5-8 2,-1-17-2,2-7-5,0-7-5,0 0 8,14 1 2,-2 1 7,5 0-5,2 0 9,7 1-11,7 0-2,7 4-2,1 5-15,-3 1-3,-2 5-50,-4 3-86,-7-1-224</inkml:trace>
  <inkml:trace contextRef="#ctx0" brushRef="#br0" timeOffset="62462.0303">22129 2534 147,'0'0'83,"0"0"-31,0 0 24,0 0 38,-101-62-113,77 59 13,3 3-5,-1 0 1,0 0-11,2 0 1,-2 3 0,-2 9-3,6 6 2,2 1 0,5 6 1,6 0-17,5 1 16,0-2 0,0 0-4,16-3-1,6-1 6,5-3 0,4-1-3,6-3 10,4 1-11,2-3 8,-3 0-2,1 0-2,-1-1 6,0 3-6,-4-1 0,-2 1-1,-8 4 0,-11 1-3,-7 0 0,-6 0 4,-2 0 0,0-3 1,-12-3-1,-9-1 3,-3-4 0,-4-1-3,-2-1 2,-1-2-2,-1-2 0,-2-1-14,3 0-10,4 0-25,5-9-13,10-4-44,4-7-120</inkml:trace>
  <inkml:trace contextRef="#ctx0" brushRef="#br0" timeOffset="62926.0219">22811 2525 11,'0'0'300,"0"0"-210,0 0-35,0 0-22,-86-29 2,54 29-17,0 0 32,-4 14-24,-1 5-9,1 8-7,2 5-7,2 4-6,5 2 3,11 1 0,6-3-6,8-2 6,2-3 0,9-1 0,10-4 6,7-4-6,3-4 4,7-6-4,2-6 0,3-4-3,-2-2-37,-4 0-37,-9-2-78,-8-9-151</inkml:trace>
  <inkml:trace contextRef="#ctx0" brushRef="#br0" timeOffset="63353.0307">22962 2484 154,'0'0'215,"0"0"-108,0 0-74,0 0-16,0 0-17,0 0 0,1 77 0,-1-37 30,0 3-11,0-6 9,0-1-28,2-4 7,1-3-7,0-2 4,1-4-14,-2-1-12,0-6-21,-2-6 12,3-9-114,0-1-107</inkml:trace>
  <inkml:trace contextRef="#ctx0" brushRef="#br0" timeOffset="63712.6593">23037 2742 149,'0'0'107,"0"0"-19,0 0-58,0 0-19,80-41-9,-56 36-2,0 1 0,1 1 3,1-2 3,-4-1-6,-2-3-4,-4-5 4,-4 0 0,1-8 5,-5 0-5,-2-4 1,-3 3 16,-2 0 18,-1 3-9,0 7 26,0 2-15,0 6-3,-3 4 33,2 1-34,-1 0-32,2 17-1,-6 14-12,-4 8 6,1 2 11,-2 0-5,5-4 1,-1-4 3,3-1-8,-1-5 3,5 0-1,0-3-37,0-4-61,0-5 43,6-8-111</inkml:trace>
  <inkml:trace contextRef="#ctx0" brushRef="#br0" timeOffset="64143.0163">23535 2464 229,'0'0'134,"0"0"-105,0 0-17,0 0-12,0 0 48,-11 116 16,2-72-18,-1-3-15,3-5-3,1-3-21,1-3-4,2-3 3,0-3-6,0-2-3,3-8-2,0 0-8,0-5-27,0-7-53,0-2-22,8 0-15,1-13-48</inkml:trace>
  <inkml:trace contextRef="#ctx0" brushRef="#br0" timeOffset="64417.9702">23508 2435 292,'0'0'57,"0"0"69,10-79-55,4 63-55,4 0 17,0 6-33,3 5 7,1 5-7,-1 0 0,3 10-1,0 12-1,-4 7-4,-4 4 3,-10 1 1,-6 1-11,0 0-6,-26-5-36,-5-5 2,-6-4-10,1-3-45,4-7-15,12-4-31</inkml:trace>
  <inkml:trace contextRef="#ctx0" brushRef="#br0" timeOffset="64578.81">23526 2619 144,'0'0'97,"0"0"-56,0 0-36,0 0 21,0 0 30,100 59-3,-63-39-15,0-1-15,-4 3 3,-3-3-11,-6 1-14,-3 1-1,-5-3 2,-4 2-4,-3-4-11,-3-1-56,2-2-70,-5-7-165</inkml:trace>
  <inkml:trace contextRef="#ctx0" brushRef="#br0" timeOffset="65274.0555">24136 2453 168,'0'0'75,"0"0"-11,0 0-31,-92 11-4,62 12 16,3 7-6,3 3 1,5 5 6,7-2-39,4 0 16,7 0-17,1-3-2,3-1 6,17-4-7,8-3 6,9-4 25,3-6-21,5-6 3,3-6-11,-5-3-1,-3 0 4,-7-11-3,-6-2-5,-6-7 8,-3-2-1,-6-6-7,-6-3 9,-6-3-2,0-4-14,-3-3 9,-12 4-4,-5-2 0,1 2-41,-1 8 1,4 5-60,3 8-63,1 10-125</inkml:trace>
  <inkml:trace contextRef="#ctx0" brushRef="#br0" timeOffset="65826.9462">24570 2406 330,'0'0'89,"0"0"-21,0 0-41,0 0-27,0 0-8,0 0 7,0 93 1,0-44 6,0-2 2,0-1 1,0-6-6,-3-4 5,-5-4-7,3-3-1,1-7 4,-1-1-4,5-5-32,-2-5-10,1-3-9,1-8-53,-3 0-131</inkml:trace>
  <inkml:trace contextRef="#ctx0" brushRef="#br0" timeOffset="66191.0411">24414 2415 275,'0'0'104,"0"0"-15,0 0-50,0 0-28,0 0-2,98-41-10,-60 41 3,2 15 10,-2 11-12,-2 7-11,-3 8 6,-3 4 0,-5-2 5,-8 1-5,-7-5 5,-10-5-22,0 0 16,-7-4-8,-11-2 14,-6-4-2,-3-2 4,-3-3 13,-2-5-10,-1 0 2,3-7-7,5-6-14,8-1-36,-2 0-47,2-7-94</inkml:trace>
  <inkml:trace contextRef="#ctx0" brushRef="#br0" timeOffset="67091.5302">24111 2281 326,'0'0'193,"0"0"-124,0 0-21,0 0-11,0 0-18,0 0-4,1 0-15,-1 0-1,0 0-1,0 0-49,0 0-37,0 0-83,0 1-180</inkml:trace>
  <inkml:trace contextRef="#ctx0" brushRef="#br0" timeOffset="67314.2998">24379 2275 306,'0'0'175,"0"0"-120,0 0-2,0 0-45,0 0-3,0 0-10,0 0-41,0 0-114</inkml:trace>
  <inkml:trace contextRef="#ctx0" brushRef="#br0" timeOffset="67973.0476">24960 2419 201,'0'0'81,"0"0"-81,0 0 0,0 0 6,91-19-1,-69 16 9,-1 1-9,-4 1-4,-4 1-1,-6 0-5,-2 0-64,-2 0-60</inkml:trace>
  <inkml:trace contextRef="#ctx0" brushRef="#br0" timeOffset="68229.0326">25064 2397 56,'0'0'151,"0"0"-88,0 0-51,0 0 6,0 0 31,-28 98-6,20-59-12,-2-2 0,4-2-9,2-2-19,-1-3 11,2-1-13,0-5 3,1-1 3,1-2-7,-2-2-6,3-1-19,0-3-67,-3-5-64,0-1-3</inkml:trace>
  <inkml:trace contextRef="#ctx0" brushRef="#br0" timeOffset="68410.0385">24917 2832 288,'0'0'115,"0"0"-68,0 0-19,0 0-17,0 0-2,0 0-5,87-15-1,-55 13-3,1-1-13,-2 0-56,-3-1-110</inkml:trace>
  <inkml:trace contextRef="#ctx0" brushRef="#br0" timeOffset="68849.0445">25340 2440 110,'0'0'205,"0"0"-111,0 0-77,0 0-17,0 0-10,0 0 10,0 103 27,-1-67-8,-2-2 10,0 0-14,-3-4-14,1-2 3,2-2 0,-1-5-1,4-3-3,0-3-24,0-6-18,0-4-29,0-5-37,0 0-65</inkml:trace>
  <inkml:trace contextRef="#ctx0" brushRef="#br0" timeOffset="69299.7405">25367 2505 126,'0'0'93,"0"0"-7,0 0 19,0 0-68,-3-77 4,3 73-2,0 2-5,0 2-26,0 0-8,6 10-16,8 15 10,5 8 8,-1 3-2,1-1 5,-1-1 2,0-5-10,1-3 3,-2-4 0,4-4 0,-2-1 1,4-3-1,-3-4 0,0-4 2,-7-1-2,-1-4 0,-5-1 6,1 0-6,0 0 16,-5-1 24,5-12 15,0-2-43,-2-5 23,1-3-16,2-6-3,-1-4 5,1-3-19,0-5-2,1 4 0,-2-2-18,-1 2-3,-1 2-17,-3 9-24,-3 3 27,0 7-48,0 9-3,-3 4-18,-6 3-19,1 0-64</inkml:trace>
  <inkml:trace contextRef="#ctx0" brushRef="#br0" timeOffset="70282.0389">26413 2329 164,'0'0'59,"0"0"5,0 0-15,0 0-3,0 0-30,0 0 3,-81-39 12,59 39-29,-2 6 10,-6 15-12,0 6-2,-4 5 2,1 4 0,4 5 0,1 1 0,5 0-12,5-2 11,7-1-1,7-1 2,4-3 17,0-2-13,12-5-4,7-2 0,4-2-11,5-6 11,0-1 8,4-7 12,-1-5-8,-3-4-4,-1-1 15,-3 0-22,-7-10 3,-4-7 1,-10 0-3,-3-2-2,0-2-14,-12-1-15,-6-1 29,0 2 0,5 3 1,5 4-4,5 2 3,3 3-19,0 3 12,8 1-23,11 4 1,2 1 27,6 0 0,0 0-5,-2 0 7,-4 0 0,0 9-2,-3 1 3,-5 3-1,0 2 0,-4 3-2,-5 0-8,-4 2-8,0 1 10,0-3 7,-2 0 1,-4-2-25,1-1 2,4-1-37,-2-4-50</inkml:trace>
  <inkml:trace contextRef="#ctx0" brushRef="#br0" timeOffset="70642.032">26817 2374 283,'0'0'160,"0"0"-103,0 0-57,0 0-13,0 0 13,-13 101 24,5-59 14,1 0-8,2-3-22,2-3-6,3-4 6,0-5-6,0-4-2,0-4 0,0-2-9,0-3-1,0-6-50,6-1-32,-1-7-97</inkml:trace>
  <inkml:trace contextRef="#ctx0" brushRef="#br0" timeOffset="70904.0147">26865 2296 279,'0'0'84,"0"0"-24,0 0-31,0 0-25,0 0 8,104-51-12,-75 49 4,-4 1-1,-5 1-6,-4 0 3,-4 0-7,-2 10 1,2 2-37,-7 4-31,-4 0-56,-1-1-82</inkml:trace>
  <inkml:trace contextRef="#ctx0" brushRef="#br0" timeOffset="71117.0024">26838 2564 67,'0'0'38,"0"0"18,0 0 20,0 0-40,0 0-27,100 2-5,-79-2-4,0 0-43,-6 0-163</inkml:trace>
  <inkml:trace contextRef="#ctx0" brushRef="#br0" timeOffset="71325.9882">26802 2761 23,'0'0'20,"0"0"43,0 0-1,0 0-14,0 0-20,93 15-6,-60-15 0,0 0-11,1 0-10,-3 0-1,-5 0-114</inkml:trace>
  <inkml:trace contextRef="#ctx0" brushRef="#br0" timeOffset="71820.9574">27354 2348 268,'0'0'20,"0"0"35,-10 98-6,2-60 4,1-4-37,1-3-10,5-4 0,1-2-4,0-2 4,0-2-6,0-1-28,0-4-38,0-5 28,0-7-100,0-4-73</inkml:trace>
  <inkml:trace contextRef="#ctx0" brushRef="#br0" timeOffset="72258.9302">27339 2204 283,'0'0'49,"0"0"-18,0 0 7,38-86-6,-29 74 24,2 5-11,3-1-28,5 7-15,4 1 3,2 0-5,1 19-5,0 4 0,-5 4-2,-7 4-5,-10 1-2,-4 1-36,-6-3 2,-19-1 18,-3-5-7,-7-4 33,2-5-16,5-5 6,4-4 13,15-3-3,6-3 4,3 0 10,0 0 16,5 6-26,9 5 4,3 5-4,5 5 16,4 4-8,2-1 6,3 1-8,4-1 3,-3 1-2,1-3-7,-3-4-23,-5-1-110</inkml:trace>
  <inkml:trace contextRef="#ctx0" brushRef="#br0" timeOffset="73061.8787">28857 2171 250,'0'0'45,"0"0"-27,0 0 16,0 0-6,0 0-8,0 0-20,-2 11 6,2 18 1,0 9 18,0 6 5,0 1-26,-1-6-2,1-2-2,-2-6 5,2-5-3,0-4-3,0-2 7,0-4-6,0-4 0,0-1-25,0-4-43,0-5-94</inkml:trace>
  <inkml:trace contextRef="#ctx0" brushRef="#br0" timeOffset="73379.8611">28912 2055 179,'0'0'77,"0"0"63,0 0-107,0 0 14,0 0-2,0 0-11,67-64-9,-48 64-20,6 0-5,3 0 0,2 5-16,-4 9-45,-3 0 1,-5 0-12,-3 1-19,-9-1-39</inkml:trace>
  <inkml:trace contextRef="#ctx0" brushRef="#br0" timeOffset="73674.8403">28846 2361 82,'0'0'93,"0"0"-45,0 0-1,0 0 7,97 2-23,-64-2-14,-2 0-2,-1 0-13,-8 0-4,-6 0 0,-7 0-71,-9 0-78</inkml:trace>
  <inkml:trace contextRef="#ctx0" brushRef="#br0" timeOffset="73921.8233">28867 2615 153,'0'0'40,"0"0"2,0 0 25,0 0-31,0 0-2,82 14 14,-47-14-44,0 0-4,4 0 0,-6-3-110,-7-7-105</inkml:trace>
  <inkml:trace contextRef="#ctx0" brushRef="#br0" timeOffset="74430.7961">29442 2100 305,'0'0'74,"0"0"-14,0 0-21,0 0-15,0 0-20,-94 11-3,71 24-1,4 12 14,-2 5-9,3 2 30,8-3-26,5-1-9,5-10 0,0-2-2,9-8-4,12-6 6,6-3 4,2-5 27,6-9-22,1-6 3,3-1 11,0-4-21,-3-16 8,-1-7-6,-5-6 3,-8-3 0,-5-5-4,-5-4-6,-11-3-1,-1 0-29,-3 2-18,-17 3 7,-3 10-66,-7 7-17,-1 8-155</inkml:trace>
  <inkml:trace contextRef="#ctx0" brushRef="#br0" timeOffset="74685.7771">29351 2273 164,'0'0'23,"0"0"-2,0 0 20,55 85-7,-36-55 4,2 0-21,1 0 10,4-2-11,0-2-10,-3-3-4,-4-4-2,-2-2 7,-4-4-6,-2-2-1,-1-2-55,-3-8-117</inkml:trace>
  <inkml:trace contextRef="#ctx0" brushRef="#br0" timeOffset="75248.7407">29945 2139 201,'0'0'63,"0"0"-56,0 0-5,-35 116 5,29-66 28,0-3 12,6-4-21,0-6-7,0-5-5,15-4-5,4-4 8,-2-8-16,4-2 17,-1-5 25,3-8-14,1-1 6,3 0-15,1-8-11,-1-12 9,-2-5-17,-4-2-1,0-3 11,-2-2-11,-2-5 0,-5 0-1,-3-2-23,-2 2-1,-2 4-41,0 5-13,-5 4-24,0 4-142</inkml:trace>
  <inkml:trace contextRef="#ctx0" brushRef="#br0" timeOffset="75803.7051">30564 2120 251,'0'0'125,"0"0"-122,0 0-1,-30 81 12,7-36-5,2 5 35,-1-1-20,5-3-14,1-4 4,1-6-11,4-6-1,1-3 2,3-4-2,2-5-2,2-3-1,3-5-2,0-7-6,0-3-33,0 0-33,3-3 57,9-13 17,2-5-48,-2-6-78,-2-2-6</inkml:trace>
  <inkml:trace contextRef="#ctx0" brushRef="#br0" timeOffset="76050.6934">30523 2177 75,'0'0'99,"0"0"-35,0 0-22,54-90-17,-42 79 6,1 4-1,-7 7-15,5 0-8,-4 19 0,2 13 1,2 12 3,-5 3 20,2 6 11,-3-1-41,-5-5 17,1 0-17,-1-7 10,0-6-11,2-4 0,-2-6 0,0-3-9,0-4-21,0-5-3,0-5-25,0-5-119</inkml:trace>
  <inkml:trace contextRef="#ctx0" brushRef="#br0" timeOffset="76261.6796">30532 2400 277,'0'0'119,"0"0"-113,0 0-1,0 0-5,91-5-19,-68 5-26,-4 0-59,-4 0-135</inkml:trace>
  <inkml:trace contextRef="#ctx0" brushRef="#br0" timeOffset="76776.0404">30914 2069 404,'0'0'141,"0"0"-124,0 0-12,0 0-3,0 0 8,91-8 8,-63 6 20,1 1-37,-2 1 1,-2 0-2,-1 0-7,-6 0 6,-3 0-78,-8 0-57,-5 0-75</inkml:trace>
  <inkml:trace contextRef="#ctx0" brushRef="#br0" timeOffset="77025.0219">31023 2123 112,'0'0'31,"0"0"11,-21 85-17,14-47 10,2-2-20,4 2 24,-1-5 2,2 0-26,0-3 5,0-1-7,0-3-9,0-4 12,0-2-16,0-1 1,3-3-1,6-5-15,-1-1-83,5-6-179</inkml:trace>
  <inkml:trace contextRef="#ctx0" brushRef="#br0" timeOffset="77383.8356">31405 2090 357,'0'0'157,"0"0"-103,0 0-39,0 0-15,0 0-21,0 0 21,0 0 13,78 0-2,-55 1 9,1 2-18,-6-3-4,-1 0-15,-7 0-34,0 0-1,-5 0-56,-2 0-81</inkml:trace>
  <inkml:trace contextRef="#ctx0" brushRef="#br0" timeOffset="77609.5506">31487 2138 53,'0'0'34,"0"0"45,-33 87-7,18-46-5,2-1-2,1-2-26,3-5 2,3-4-23,0-2-14,3-3 10,2-5-14,-1 2 5,2-5-4,0-4 3,0-2-8,0-4-2,0 1-56,0-5-12,0-2-106</inkml:trace>
  <inkml:trace contextRef="#ctx0" brushRef="#br0" timeOffset="77772.0458">31360 2553 239,'0'0'94,"0"0"-58,0 0 8,0 0-16,109 0-22,-76-3-3,-2-3-3,1 1-40,-6-2-84,-2-4-162</inkml:trace>
  <inkml:trace contextRef="#ctx0" brushRef="#br0" timeOffset="78250.0493">31948 2127 12,'0'0'332,"0"0"-285,0 0-32,0 0-15,0 0 0,-87 84 16,70-36 5,-1-1 9,7 0 9,5-6-38,3-3 10,3-9-11,0-3 1,3-5-1,8-6 0,3-3 0,2-8 21,1-2-12,3-2 9,2 0-16,1-10 3,-1-10 15,-1-4-18,-2-6 7,-1-5-6,-3-4-1,-3 1-4,-9-2 2,0 4-5,-3-1-24,0 5-27,-7-2-47,2 7-168</inkml:trace>
  <inkml:trace contextRef="#ctx0" brushRef="#br0" timeOffset="78816.0467">32297 2171 385,'0'0'82,"0"0"-82,0 0-18,0 0 14,-30 92 4,20-46 0,2 1 23,1-3-10,-1-4 0,1-4-9,3-2-4,-1-6 8,1-2-7,-1-5 0,4-3-1,1-5 5,0-2-11,0-5 6,0-5-38,0-1-28,0 0 3,3 0 63,4-11 0,2-7-66,0-5-72,-3-1 24</inkml:trace>
  <inkml:trace contextRef="#ctx0" brushRef="#br0" timeOffset="79224.0552">32330 2222 29,'0'0'71,"0"0"15,0 0-9,0 0 16,0 0-36,0 0-24,21-53-3,-21 53-27,6 0-3,0 16-18,3 10 18,4 11 5,-2 2-5,-1 4 3,3 1 2,-2-2-3,3-2 8,2-6-4,-3-6-6,7-3 0,-8-7 0,1-5-3,-2-4 3,-5-4 0,1-3 4,-3-2-3,4 0 13,-1-3 73,3-13-38,0-2 1,-1-6-13,1-6-11,0-1-6,3-5-10,1-2-10,0 0 0,0-1-2,-1 2-29,-3 6-2,-1 6-10,-6 7-14,-3 5-9,0 3-55,0 2-53</inkml:trace>
  <inkml:trace contextRef="#ctx0" brushRef="#br0" timeOffset="84456.0544">9775 5546 9,'0'0'28,"0"0"-4,0 0-12,0 0 16,0 0-10,82-44-2,-73 33 44,0 3-43,-5-3 16,-2 6-3,-2 0 10,0 0 9,0 3-32,0 0 15,0 2 9,0 0-32,-3 0-9,0 13-5,-3 5 5,3 6 10,3 0-9,0 2-1,0-2 6,3-2 0,9-2-6,-2-5 0,2-1 2,0-6 2,-1-3-4,0-5-1,0 0-36,-4-5-40,2-8-98</inkml:trace>
  <inkml:trace contextRef="#ctx0" brushRef="#br0" timeOffset="84684.9637">9857 5273 38,'0'0'421,"0"0"-372,0 0-31,0 0-18,0 0-4,0 0 2,-2 0-77,2 0-93,0 3-59</inkml:trace>
  <inkml:trace contextRef="#ctx0" brushRef="#br0" timeOffset="87457.0607">10279 5498 182,'0'0'26,"0"0"-22,0 0 0,0 0 3,0 0 7,0 0 28,14 4 12,-8-4 4,4 0-8,-1-1-23,3-10-23,0-1 6,0-3-7,-2-2-3,-3-2 0,-2-2-16,-5-5 1,3-1 3,-3-3-16,0-2 15,0 3 8,0 1 5,-6 3 1,-2 0-1,3 3 0,-1 2 25,0 3-20,1 6 11,1 3 22,2 5-16,1 2 27,1 1-20,0 0-23,0 2-6,0 23-26,0 10 26,3 13 7,4 4-2,1 4 9,-2-4-12,-1-2 3,1-6 4,-4-8-1,4-6-1,-3-3-7,-3-7-5,0-5 5,0-5 0,0-7 5,0-1-3,0-2 1,0 0 17,0-8-12,0-13-8,0-8 0,2 0-24,4 0-4,5 3 14,0 7-13,1 6 14,3 6 4,-2 7-5,2 0 14,6 4-9,-5 16 3,-1 1 5,-3 4-7,0-1 8,-2-6 0,-2 3 4,3-3-13,0-3-10,0 1-35,-2-8-52,1-7-111</inkml:trace>
  <inkml:trace contextRef="#ctx0" brushRef="#br0" timeOffset="87864.479">10294 5254 301,'0'0'64,"0"0"-50,0 0-5,0 0 0,0 0 4,0 0 12,67 12 13,-38-12-13,5 0-18,3 0 7,5 0-11,-2 0-1,-3-2-4,-11-1-21,-5 1-47,-17 2-79</inkml:trace>
  <inkml:trace contextRef="#ctx0" brushRef="#br0" timeOffset="92272.0248">11387 5428 178,'0'0'45,"0"0"2,0 0 17,0 0-2,0 0-32,0 0 20,-81-53 0,67 50-34,-4 3-7,-1 0-9,-4 0 3,-2 5-6,4 9 3,3 1-7,3 6 1,6 3-3,3 3 7,5 1-4,1-4 6,0 4-2,9-6-10,6 1 4,9-4 1,1-6 0,0-6 7,1-7 3,-2 0 2,1 0 5,0-15-4,-2-5 1,-4-2-2,-4-8-5,0-2 17,-6-4-7,-3-5-7,-2 1 13,-1-2-9,-1-1-7,-2 1 7,0 4 0,0 4 9,0 4-3,-5 6 5,1 7 14,-1 6-20,5 7 32,-1 1 5,-1 3-42,2 0-7,0 14-19,0 16 9,0 15 4,0 3 6,5 2 0,2-2-2,2-6 6,3-5-5,2-3 1,0-7-5,2-1 5,1-4-47,-2-4-23,0-4-59,-6-8-115</inkml:trace>
  <inkml:trace contextRef="#ctx0" brushRef="#br0" timeOffset="92870.0476">10928 5783 122,'0'0'190,"0"0"-152,0 0-32,0 0 6,0 0-1,0 0-5,91 3 24,-43-3-17,9 2 14,2 1-4,7-1-19,7 0-3,6-2 24,3 0-21,4-2 0,-9-9-4,-13 5-2,-15 3-26,-13 2-12,-12 1-12,-14 0-14,-7 0-54</inkml:trace>
  <inkml:trace contextRef="#ctx0" brushRef="#br0" timeOffset="93926.0445">11238 6223 35,'0'0'245,"0"0"-219,0 0-21,0 0 44,0 0-13,0 0-5,-68-2 11,53 2-16,0 0-16,-4 10-10,-2 3 6,3 3-11,0 4 5,6 1 0,3 2 0,3-1-6,5 1 5,1-2-5,0-4-2,4-6 6,11 0-9,0-5 11,4-3 9,-1-3-7,2 0 3,-1 0-5,3-10 4,-1-10 2,2-2-3,-3-3 4,-5-3 3,-1-3-9,-7-1 0,-2-3-1,-4-1 6,-1-3 0,0 1-2,0 0 5,0 2 14,-7 3-22,-1 3 22,-2 5 7,-1 5 1,4 7-12,0 3-12,2 7 1,5 3 19,0 0-27,0 10-12,0 24-20,3 17 25,9 9 6,-5 2 1,-1-3 0,-3-8 4,-1-6-4,-2-7 0,9-8-3,0-5 3,3-4-4,4-6-25,2 1-31,3-9 1,1-6-45,3-1 1</inkml:trace>
  <inkml:trace contextRef="#ctx0" brushRef="#br0" timeOffset="94351.0587">11559 5946 307,'0'0'97,"0"0"-51,0 0-29,0 0-17,0 0-5,9 81 5,-8-33 37,1 3 16,-2-2-39,0-6-1,3-5-12,0-2 1,5-4 1,-1-4-1,2-2 0,-2-7-2,2-2-3,2-5 0,-2-3-18,4-5-30,5-4 10,3 0-22,0 0 7,-3-11-92</inkml:trace>
  <inkml:trace contextRef="#ctx0" brushRef="#br0" timeOffset="94635.0414">11440 6168 214,'0'0'62,"0"0"-51,0 0 55,85 0-10,-57 2-42,1 0 6,3-1-10,-2-1-5,2 0 2,-6 0-7,-3 0-45,-7 0-102</inkml:trace>
  <inkml:trace contextRef="#ctx0" brushRef="#br0" timeOffset="98060.6023">11971 4986 48,'0'0'89,"0"0"-45,0 0-13,0 0 1,0 0 1,0 0-3,0 0 18,-13 63-20,13-50-2,0 4-11,0 1 3,1 0 7,6 5-19,1 3 13,-4 5-18,2 4 13,2 2 7,-1 1-20,1 3 25,-7-2-11,-1 0-2,0 0 28,0-3-38,0 2-1,0-4 4,3-2-5,0-4-1,2 0 0,-1-10-32,2-6-27,-3-6-51,0-6-37,-2 0-44</inkml:trace>
  <inkml:trace contextRef="#ctx0" brushRef="#br0" timeOffset="98811.0762">12275 5097 145,'0'0'116,"0"0"-82,0 0-24,0 0-6,0 0-1,0 0 32,0 90 14,6-55-21,2-2 16,1-1-16,4-2-8,2-5-9,6 1-6,3-6 2,4-4-2,-1-6-5,6-3 11,-1-7-4,3 0 7,1-7 13,-2-9-26,-3-2 3,-4-5-4,-5 2 0,-5-1 9,-4-1-2,-5-1-4,-4 0 0,-4-3 2,0 0-5,0 2 0,-6 0-8,-5 6 3,0 2-31,2 7-29,0 2-23,0 4-115</inkml:trace>
  <inkml:trace contextRef="#ctx0" brushRef="#br0" timeOffset="99277.0482">12477 5125 130,'0'0'153,"0"0"-94,0 0-9,0 0-21,0 0-29,0 0-1,0 58 1,0-18 23,0 4-6,0 0 8,0-1 3,0-5-3,0-3-24,0-5 4,-2-3-5,1-2-2,-2 3 1,0-1-15,-2 0-21,1-1 23,-4-5-6,5-5-51,2-4-19,1-9-127</inkml:trace>
  <inkml:trace contextRef="#ctx0" brushRef="#br0" timeOffset="100078.0595">12842 5204 174,'0'0'1,"0"0"3,0 0 3,0 0 14,0 0 8,90 33 22,-62-21-23,5 0 7,1-3-19,1 1-14,0-2 7,4-2-5,-6-2-3,-3 0 2,-6-1-1,-8 0-2,-2 1 0,-4 1-6,-6-1 6,-1 4 0,-3-2-7,0 5 7,0 0 1,-14 4 3,-3 1 12,-2-1-15,-1 1 12,-1 0-12,-1 1-1,1 0 3,0-2 0,2 0-3,-1 1-7,1-1-32,0 6-13,-1-3-71,2 4-34</inkml:trace>
  <inkml:trace contextRef="#ctx0" brushRef="#br0" timeOffset="101828.0859">13752 5254 142,'0'0'88,"0"0"-79,0 0 9,0 0 20,84 0 7,-60 0-11,-2-2 8,-1 1-18,-3-1-15,-2 2 3,-1 0-12,-3 0 0,0 0-11,2 0-37,-6 0-56,-5 0-130</inkml:trace>
  <inkml:trace contextRef="#ctx0" brushRef="#br0" timeOffset="102070.0666">13750 5403 181,'0'0'42,"0"0"-1,0 0 10,0 0-4,0 0-8,0 0-11,111 11 2,-76-11-23,-3 0-5,0 0-4,-7 0-56,-6-2-58,-2 0-167</inkml:trace>
  <inkml:trace contextRef="#ctx0" brushRef="#br0" timeOffset="102824.0643">14473 5065 214,'0'0'171,"0"0"-100,0 0-12,0 0 2,0 0-20,0 0-17,3-3-5,-3 3-19,3 8-7,-3 10-4,0 8 11,0 3 18,0 2-11,0 0-5,0 2 6,0-2-7,0-2 3,0 1-2,0-5-2,1-1-5,-1-3 4,2-1-36,-2-1 9,0-3-50,0 0-3,0-2-23,0-6-126</inkml:trace>
  <inkml:trace contextRef="#ctx0" brushRef="#br0" timeOffset="103330.0684">14485 5341 217,'0'0'160,"0"0"-109,0 0 0,0 0-42,0 0-8,0 0 2,76-15-2,-48 12-1,-1 0 1,-3-2 1,-3-1 5,-2 2-7,-4-4 0,0-1-3,-6-3 9,2-3-9,-4-2 6,-3 0-3,-1-3 0,-1-1-6,-2-2 6,0 1-1,0 1 5,0 1 0,0 5 0,0 5 13,-2 3 25,-1 3-15,0 2 12,3 2-10,0 0-23,0 0-6,0 9-12,0 14 11,0 8-4,0 3 9,0-2-4,0-1 2,0-1 1,0-2 4,-5-1-7,0-2 4,-1-1-4,-2-3-14,4-2-38,-3-3-24,4-6-39,1-2-34</inkml:trace>
  <inkml:trace contextRef="#ctx0" brushRef="#br0" timeOffset="104344.9522">15053 4945 181,'0'0'63,"0"0"-12,0 0-10,0 0 5,0 0 7,0 0-27,0 0 11,0 0-26,0 3-7,0 15-4,0 11 2,0 10 1,0 3 28,0 4-15,0 3 9,0-4-2,0 1-18,0-1 9,0-5-14,0-1 0,2 0 7,-2-2-5,0 2-2,0 0 0,0-3-23,0-3-5,0-7-42,0-8-30,0-10-18,0-8-174</inkml:trace>
  <inkml:trace contextRef="#ctx0" brushRef="#br0" timeOffset="105032.8319">14731 5326 66,'0'0'44,"0"0"34,0 0 2,0 0-17,0 0-18,0 0 7,0-3-24,0 3-14,0 0 12,0 0-26,0 10 5,0 10-5,0 1 0,0 1 18,0-2-8,0-1 0,0-2 7,0-2-10,0-2 7,0-2 3,0-1-16,0-2 3,0-5-4,0 0 3,0-3-9,0 0-15,0 0-25,0 0 18,0-10-60,0-7-187</inkml:trace>
  <inkml:trace contextRef="#ctx0" brushRef="#br0" timeOffset="110834.8633">15334 5041 19,'0'0'37,"0"0"-17,0 0 14,0 0 12,0 0 12,0 79-23,0-58-9,3 1 7,3 1-7,4-2-22,0-1 22,7-1-11,5-3 7,1-1 9,-1-2-23,1-3 0,0-2 4,3-2-5,2-5 7,0-1 7,5 0-14,5 0 24,-1-8-26,3-6 8,-6 0-13,-4-1 9,-2 0-8,-6-1 3,-2-2-3,-3-1 35,-4-2-32,-7 0-3,-1-1 2,-5-4 7,0 2-5,0 0-3,0 2 6,-9 2 0,-2 2-8,-2 4-11,2 7-39,-2 2-65,0 5-66</inkml:trace>
  <inkml:trace contextRef="#ctx0" brushRef="#br0" timeOffset="111263.094">15677 5079 366,'0'0'86,"0"0"-69,0 0-17,0 0-10,0 0 10,0 0 1,1 116 25,-1-74 8,0-2 1,0-2-28,0-4 1,0-5-8,0 2 0,0-1 2,0-2-2,-1 4-18,-1-2 12,1-3-80,1-1-30,0-10-62</inkml:trace>
  <inkml:trace contextRef="#ctx0" brushRef="#br0" timeOffset="111860.0178">16162 5139 225,'0'0'326,"0"0"-277,0 0-21,0 0-25,0 0 1,0 0 3,12-1-7,-3 1-7,6 13 7,1 2 0,8 0 8,1 2-8,2-3 0,1 1 5,1-1-5,-1 0 0,-1 1-2,-1-5 1,-3 1 1,1-2 0,-3-1 1,-5-2-9,-2-2 0,-8-2 8,-5-2 0,-1 0-5,0 3 2,0 3 3,0 3-7,-14 6 2,-9 4 10,-6 2-5,-6 2 6,-4 3-4,-3 1-3,0-2 1,-4 1 0,3 1-18,-3-1-45,4-1-49,-1-4-56</inkml:trace>
  <inkml:trace contextRef="#ctx0" brushRef="#br0" timeOffset="150787.1048">8857 7659 82,'0'0'129,"0"0"-97,0 0 8,0 0 17,0 0-14,0 0 22,0 0-8,3 0-31,-1 0-1,-1 0-20,1 0-3,1 0 0,4 0-1,6 0-2,9 0 2,9 0-1,10 0 2,1-3-1,-1-2-2,0-1-21,1 0-24,-1 0-9,-3 0-1,-5 2-53,-10 1-59</inkml:trace>
  <inkml:trace contextRef="#ctx0" brushRef="#br0" timeOffset="152032.4612">9614 7701 138,'0'0'85,"0"0"-63,0 0 7,0 0 3,0 0 7,0 0-28,7 0 3,-1 0-5,-2 0 0,1 0 9,3 0-7,1 0 4,1 0-4,2-6-4,4-4-5,-1-3-2,3 2-6,-4-3-8,-3 1-11,-3 3 14,-7-2 6,-1 3 10,0 1-5,0 1 0,0 3 1,-1 1 6,-4 1 13,2 0 6,-2 2 2,2 0-11,0 0-3,-2 4-12,2 12 0,0 5-3,3 4 1,0-2 0,0 0 2,0-2-1,0-3-1,6-3 0,2-1 3,0-5-6,1 0 2,-1-3-12,1-3-1,0 0-28,0-3-22,-5 0-72</inkml:trace>
  <inkml:trace contextRef="#ctx0" brushRef="#br0" timeOffset="152287.4445">9696 7451 324,'0'0'85,"0"0"-48,0 0-5,0 0-8,0 0-15,0 0-9,-3-4-29,3 5-93,0 8-43</inkml:trace>
  <inkml:trace contextRef="#ctx0" brushRef="#br0" timeOffset="153516.841">10076 7644 244,'0'0'103,"0"0"-103,0 0 0,0 0 2,0 0 8,0 0 14,18 21-4,-12-20 7,8-1-2,-1 0-10,-1 0-2,4 0-9,-2-2-2,2-9-2,-2 1-1,-1-4-6,-3 0 2,-2 1 5,-2-4 0,-3-1-3,1-1-2,-2-4 5,-2-1 0,0 0 4,0-2-2,-6-1-2,0 1 8,0 1 2,1 2 19,-1 7-8,3 1 3,0 6 10,-1 2-7,3 6 4,1 1 3,0 0-31,0 0-3,0 11-6,0 16-6,0 10 10,0 10 2,0 0 0,1 1 6,5-3-3,-3-4-3,0-5 2,-2-5 2,1-5-2,1-5-1,-2-1-1,2-9 0,0 0 2,-3-5-4,2 2 1,-2-6-12,0-2 12,0 0 0,0 0 1,0 0 5,0-13-5,3-8-12,6-1-3,1-4 3,2 2 11,1 6-16,-2 4 12,-3 7 1,-3 4-1,1 3 2,0 0-6,3 0-4,5 9 9,-1 6 8,0 3-4,-2 0 1,1 0 5,0 0-9,-3 0 3,0-3 0,-3-1-8,1-4 8,-2-4-38,-2-1-25,1-5-47,2 0-44,-1-5 13</inkml:trace>
  <inkml:trace contextRef="#ctx0" brushRef="#br0" timeOffset="154038.1177">10084 7430 200,'0'0'120,"0"0"-93,0 0 0,0 0 14,0 0-10,0 0-16,5 5-15,11-1 0,6 0 2,6 0 31,3-1-20,1-3-1,1 0-11,-4 0 3,1 0-4,-1 0 0,-8 0-48,1 1-39,-7 2-18,-8 0-49</inkml:trace>
  <inkml:trace contextRef="#ctx0" brushRef="#br0" timeOffset="155403.0993">11210 7511 226,'0'0'108,"0"0"-67,0 0 0,0 0-14,0 0 10,0 0-3,-28-22 0,17 22 0,-2 0-33,-2 0 6,-6 0-7,4 0 3,0 1-7,-1 8 5,6 3-1,-3 4 0,2 2-7,2 0 4,1 1 3,5 1 0,4-2-4,1-2 4,0-4 0,0-1-2,8-1-9,6-4 1,5 1 3,1-7 5,5 0-2,-1 0 2,3-7 2,-6-4-2,1-5 1,-3-2 1,-2-1 0,-2-4 1,-3-1-1,-3-3 2,-3-3-2,-3 0 4,-3-2 1,0 1 0,0-1 12,0-3 9,0 1-7,-2-1-10,-1 2-2,-1 6 9,1 4 1,0 7 9,1 5-18,-1 5-8,2 2 17,-1 4-2,1 0 2,1 0-17,-2 7-1,1 22-10,-2 15 4,0 8 7,1 5 3,1-1-3,1-5 2,0-6-2,0-6 2,0-5-5,0-7 2,9-2-14,1-4-11,7-2-29,-4-3-44,0-3-42,-5-3-146</inkml:trace>
  <inkml:trace contextRef="#ctx0" brushRef="#br0" timeOffset="155800.0742">10867 7848 266,'0'0'2,"0"0"35,0 0 20,98 11 4,-50-11 4,3 0-2,4 0-37,2 0-6,-2 0-16,-7 0 6,-4 0-6,-5-3-4,-4 3 0,-6 0-8,0 0-30,-3 0-51,-3 0-22,-5 0-48</inkml:trace>
  <inkml:trace contextRef="#ctx0" brushRef="#br0" timeOffset="156860.8267">11077 8265 317,'0'0'73,"0"0"-39,0 0 11,0 0-13,-88-15-13,72 15 5,2 0-3,0 11-21,0 7-2,5 9-2,-3 2 4,5 5 2,2 2 4,2-1-5,3-2 4,0-3-5,0-4-1,11-6 1,3-6-9,3-4 6,2-6 1,-2-4 2,7 0 9,1-6-6,0-15 13,-2-6-10,-4-6-5,-3-3 5,-5-3-3,-2 1 2,-4 0 4,-4 1-5,-1-2 0,0 2-3,0 0 3,0 0 1,-4 4-3,-4 1 0,0 6 24,2 6-5,1 8-6,2 8 6,1-1-11,1 5 4,1 0-14,0 0-11,0 3 11,0 26-20,6 11 20,5 15-2,0 2 2,-2-1 9,-2-4-7,-1-8 4,2-3-5,1-7-1,9-5-4,-1-6-3,2-6-17,1-4-2,-3-8-55,2-5-65,-4 0-143</inkml:trace>
  <inkml:trace contextRef="#ctx0" brushRef="#br0" timeOffset="157300.1215">11419 7963 187,'0'0'98,"0"0"-62,0 0-5,0 0-5,0 0 15,0 0-5,0 104 18,0-53-5,0 4-27,-5 1 6,0-4 2,2-7 2,1-6-25,2-7-6,0-6-1,0-2 1,3-1 0,7-1 7,1-4-7,-2-4-1,7-3 3,-1-5-11,3-6 5,4 0-16,-2 0-5,4-14-51,-5-3-62,-5-5-111</inkml:trace>
  <inkml:trace contextRef="#ctx0" brushRef="#br0" timeOffset="157569.1234">11240 8263 280,'0'0'28,"0"0"-27,0 0 40,94-3 7,-55-5-14,5-1 10,0-2-25,-1 2-15,-6 0-4,-6 2-4,-9-1-68,-9-1-114</inkml:trace>
  <inkml:trace contextRef="#ctx0" brushRef="#br0" timeOffset="158988.0369">12086 7311 135,'0'0'138,"0"0"-91,0 0-7,0 0 22,0 0-18,0 0-7,0 8 7,0-8-16,0 0-8,0 0 2,0 0-11,0 0-4,-3 5-6,-12 3-1,-7 3 0,-7 1-9,1-2 9,3 1-2,2-2-21,4 0 10,4-3 1,-2 0 11,7 2-2,0-4 3,4 2 0,3-1-1,1-1-11,2 0 12,0 7-8,0-2 8,0 2-7,5 5 8,5-1-1,3 5 6,5 2-4,5 0-2,2 0 0,5-4 2,0 0-3,-5-3 1,3-1 0,-4-2-2,-7-3-4,-3 0-17,-6-2-33,-2 1-17,-4-2-13,-2-1-91</inkml:trace>
  <inkml:trace contextRef="#ctx0" brushRef="#br0" timeOffset="160570.9032">12535 7188 156,'0'0'187,"0"0"-158,0 0 3,0 0-1,0 0-14,0 0 1,-21 48-14,20-24 14,-1 3 1,2 2-10,0 1-1,0 0 5,9-2-12,3-2 9,0-3-2,9-2-1,-1-5 5,2-2-12,3-5 18,2-5-8,-2-4-8,5 0 9,0-3-10,-1-12 0,-2-3 6,-6-3-7,-3 0 0,-9-1 0,-3-4 3,-4 0-3,-2-2 0,0-1-2,0 2-1,-2 2-2,-2-1-10,-2 6-3,1 2-33,-1 6-57,-4 4-152</inkml:trace>
  <inkml:trace contextRef="#ctx0" brushRef="#br0" timeOffset="161076.1106">12681 7224 385,'0'0'52,"0"0"-50,0 0-4,0 0 5,3 77 7,0-41 47,-3 3-25,0 0 11,0-3-3,0-1-38,0-4 8,0 0-10,0-2 1,0-1 3,0 0 2,2 0-6,-2-3 0,0-1-1,0-2-7,0-5-15,0-2-44,0-7-12,0-8-79</inkml:trace>
  <inkml:trace contextRef="#ctx0" brushRef="#br0" timeOffset="161673.8119">13115 7033 85,'0'0'298,"0"0"-240,0 0-40,0 0-16,0 0-1,0 0 16,0 100 31,0-51 8,0 4-26,3 0 6,-3-4-18,3-1-7,0-1 7,2-2-14,-5-3 18,0-3-11,0-2-4,0-2-9,0 0 2,0-3-8,-6-4-4,-5-1-9,1-4-12,4-5-16,4-6-47,2-11-54,0-1-219</inkml:trace>
  <inkml:trace contextRef="#ctx0" brushRef="#br0" timeOffset="162684.0778">13991 7415 370,'0'0'73,"0"0"-35,0 0-12,0 0-5,0 0-13,0 0 2,43 6 21,-13-6-2,6 0-11,1 0-10,1-2-3,-1-2-6,1-2 1,-5 3-69,-7 3-42,-13 0-140</inkml:trace>
  <inkml:trace contextRef="#ctx0" brushRef="#br0" timeOffset="162942.0648">14004 7579 197,'0'0'109,"0"0"-107,0 0 23,0 0 17,0 0 17,83 15-10,-42-15-14,1-3-29,4-6-3,-2-1-3,-4 2-46,-7-1-82,-8 3-163</inkml:trace>
  <inkml:trace contextRef="#ctx0" brushRef="#br0" timeOffset="164298.1181">15182 7143 72,'0'0'287,"0"0"-236,0 0-34,0 0-2,0 0 4,0 0-6,0 0 20,-74 93-6,50-75-7,1 2 0,-3-1-20,-2 1 6,-2-2-6,-1-3 0,0 0 10,-1-4-10,7-1-2,5-4 0,7-1-9,6-4 8,4-1 0,1 2 3,2-2-1,0 1 1,0 2-1,0 3-1,3 3-22,15 3 24,5 3 7,6 0-4,3 0 5,-1 1-8,4-3 8,-3 0-5,-1 3 0,-4-1-3,0 1 0,0-3 2,-6 1-8,-1-3 4,-3-1-16,-4-1-10,-4-4-70,-1-4 8,-8-1-124</inkml:trace>
  <inkml:trace contextRef="#ctx0" brushRef="#br0" timeOffset="165096.1114">15507 6975 414,'0'0'91,"0"0"-76,0 0-15,0 0-1,0 0 1,0 0 0,-11 103 33,11-66-26,0 4 10,0 0-7,7 1-7,7-4-3,3-5 5,8-3-5,3-8 2,7-4 1,2-1-1,3-8 5,-1-6-4,-2-3 22,1 0-25,-1-8 9,0-8-4,-1-10-2,0-2 1,-2-5-3,-4-3 1,-6-1 5,-6 0-3,-6-3-1,-6 3-3,-6 2 3,0 4-5,0 5 2,-2 5-16,-8 9-18,-3 6-67,-1 6-86</inkml:trace>
  <inkml:trace contextRef="#ctx0" brushRef="#br0" timeOffset="165573.3374">15752 7088 98,'0'0'290,"0"0"-231,0 0 1,0 0-39,0 0-20,0 0 8,2 77 11,0-30 33,-1 3-30,1-2-1,1-2-8,0-1-9,0-3-3,-2-1 6,2-3-4,0-5-1,-1-3-3,-1-6-2,-1-3 2,0-3-16,0-5-13,0-6-43,4-6-94,3-1-149</inkml:trace>
  <inkml:trace contextRef="#ctx0" brushRef="#br0" timeOffset="166100.1056">16311 6805 261,'0'0'110,"0"0"-92,0 0-7,0 103 26,0-64 8,1 5-22,4 0 17,-1 5-17,1 5-9,-2 2 7,-2 2 12,-1-2-3,0-3-23,0-5-5,0-3 5,0-6-1,0-5-5,0-5-1,0-4-16,0-6-20,0-6-29,0-6-34,0-7-51</inkml:trace>
  <inkml:trace contextRef="#ctx0" brushRef="#br0" timeOffset="166819.1341">16732 6852 366,'0'0'88,"0"0"-35,0 0-21,0 0 4,0 0-34,0 0 1,0 89 23,0-38-9,0 2 11,0 1 3,0-3-11,0-1 7,0-2-26,1-3 6,-1-1 2,0-4-2,0-3 2,0-4-9,0-3 0,3-6-7,3-6-8,2-6-36,1-6-45,0-6-100,1-2-113</inkml:trace>
  <inkml:trace contextRef="#ctx0" brushRef="#br0" timeOffset="167359.1232">16812 7127 327,'0'0'103,"0"0"-92,0 0-6,0 0-2,0 0-3,0 0 0,94-18 1,-56 16-1,-4 0 2,0-1-1,-2-2 2,-10 1-6,-3-3 3,-5-3 0,-3-1-3,-1-6 1,-1 0 2,-3-2 5,1-4-5,-4 1 0,-2-3-3,-1 4 7,0 5 14,0 1 10,-3 4 35,-2 5-5,0 0-35,2 1-1,0 5-1,2 0-19,1 0 25,-2 0-25,2 0 4,0 4-6,0 23-22,0 15 22,0 3 0,0 10 2,-6 4 9,0 2 4,-4 1-3,1-10 2,4-4-6,1-6-8,2-3 0,1-4-1,-1-8-6,2-4 7,0-8-45,0-7-1,5-8-121,7 0-44</inkml:trace>
  <inkml:trace contextRef="#ctx0" brushRef="#br0" timeOffset="168072.1259">17469 6322 241,'0'0'129,"0"0"-99,0 0-30,0 0 13,0 0 6,1 85 14,-1-51 10,0 2-4,0 2-20,0-2 2,0 0-1,0 0-18,0-2 5,0 2-7,2 3 2,1 0 5,-2 0-7,3-5 0,-2-5 0,1-8 0,0-4-9,2-8-34,-1-3-42,1-6-69,-1 0-180</inkml:trace>
  <inkml:trace contextRef="#ctx0" brushRef="#br0" timeOffset="168470.1314">17234 6547 262,'0'0'155,"0"0"-122,0 0-8,0 0-2,0 0-22,0 0 19,39-10-10,-6 9 3,6-2 20,4 0-18,0 3-8,8-2 4,-2 2-9,2-1-2,-6 0 3,-8-1-3,-10 1-4,-6-1-67,-13 2-31,-7 0-47</inkml:trace>
  <inkml:trace contextRef="#ctx0" brushRef="#br0" timeOffset="169997.1194">9946 9301 235,'0'0'155,"0"0"-98,0 0-3,0 0 10,0 0-41,0 0-14,5-5-5,-5 2-2,1 3-4,-1 0 1,0-1-11,2 1-29,-1-2-65,1 0-48,-2-4-119</inkml:trace>
  <inkml:trace contextRef="#ctx0" brushRef="#br0" timeOffset="170333.1398">10569 9321 403,'0'0'169,"0"0"-142,0 0 46,0 0-26,0 0-4,0 0-10,0 0-27,0 0 7,0 0-9,1 0-4,-1 0 0,0 0-7,0 0-18,0 0-25,0 0-49,0 0-128</inkml:trace>
  <inkml:trace contextRef="#ctx0" brushRef="#br0" timeOffset="170587.1236">10393 9682 45,'0'0'97,"0"0"-34,0 0 15,0 0 8,0 0-26,0 0-21,0 9-4,0-9-16,0 0-13,0 0-6,0 0-15,0 0-100</inkml:trace>
  <inkml:trace contextRef="#ctx0" brushRef="#br0" timeOffset="171218.1144">11559 9040 266,'0'0'118,"0"0"-108,0 0-2,0 0-1,0 0 50,13 112-11,-8-70-13,1 3 8,2-1-26,-1 0 0,0-5-7,1-4-3,-2-2-5,-3-2 0,3-2-6,-6-4 5,0-2-63,0-7-57,0-5-72</inkml:trace>
  <inkml:trace contextRef="#ctx0" brushRef="#br0" timeOffset="171688.8196">11608 9337 307,'0'0'80,"0"0"-80,0 0 0,0 0 0,84-49 9,-60 39-7,3 0-2,-2 2 5,0 4 0,1-2-7,2 2 4,-7-4-2,0-4 8,-3-2-8,-8-3 0,-1-2 3,-4 1-2,-4-2 2,-1 1-2,0 2 31,0 2 7,0 6 17,-3 2 16,-1 2-9,1 4-32,1 1 15,1 0-33,1 0-13,0 0-3,0 19-10,0 7 13,0 7 8,0 4-4,1 1 3,1 1-7,-1 0 5,1-4-2,-2-2-3,1-1-1,1-6-12,1-4-43,1-4-24,5-7-88,0-5-169</inkml:trace>
  <inkml:trace contextRef="#ctx0" brushRef="#br0" timeOffset="172549.1383">12633 9307 370,'0'0'28,"0"0"-25,0 0-3,0 0 2,0 0 5,0 0 22,12 7-5,-1-7 12,2-4-1,0-2-33,0 0 1,-2-6-3,-2 3 1,2-1-9,-1-4-3,-2 5 4,-1-3 5,1 0-14,-1 3 7,-4 1 4,-2 5 5,-1 3 4,0 0 4,0 0 34,0 0 8,0 0-44,0 3-6,0 12-3,0 6 3,0 2 4,0 0-4,0-5 0,0-3 0,5-2 0,7-2 0,-2-5 1,1-2 6,-1-4-7,4 0 0,-1 0 0,5-12 0,-3-3-7,0-2-4,-2-2-2,2 2-29,2 4 22,0 1-7,-4 11 11,-4 1 10,-4 0 12,-2 0-6,0 10 23,5 5-15,-1 3 4,4 0 1,-1 0-12,-2-1 9,-1-4-7,-1-1 7,-6-1-9,0-1-1,0-2-26,-15-2-32,-4-3-67</inkml:trace>
  <inkml:trace contextRef="#ctx0" brushRef="#br0" timeOffset="172788.1397">12702 9022 590,'0'0'19,"0"0"-4,0 0-4,0 0-1,0 0-10,0 0-23,-4-10-106,18 10-96</inkml:trace>
  <inkml:trace contextRef="#ctx0" brushRef="#br0" timeOffset="173426.3578">13921 8841 252,'0'0'91,"0"0"-83,0 0 45,12 105-1,-5-66-7,-1 1 28,0-2-31,-1-2-20,-2-1-3,0-2-14,0-2-5,-1 0 0,-2-4 4,0-3-8,0-4-17,0-10-62,0-6-85</inkml:trace>
  <inkml:trace contextRef="#ctx0" brushRef="#br0" timeOffset="173902.3244">13963 9059 406,'0'0'31,"0"0"-26,0 0-4,0 0 14,83-5-1,-54 5-1,0-1-4,0-4-7,-4 2 1,-4-2-2,0 3 6,-6-1-7,-3-2 0,0-3 0,-2-2 4,-4-2-4,3-5-3,-4-1-12,-2-3 15,-2-4 0,-1-2 1,0 2 5,0 6 2,0 7 6,0 6 60,0 3 3,-1 3-28,1 0-18,0 6-31,-2 20-11,1 8 6,1 7 10,0-2 6,0-1-11,0-4 0,0-1 4,0-2-4,0-5 0,0 2-2,0-3-26,0-2-2,0-4-38,4-10-108,5-9-147</inkml:trace>
  <inkml:trace contextRef="#ctx0" brushRef="#br0" timeOffset="174532.1239">14540 8827 206,'0'0'202,"0"0"-162,0 0 48,0 0-23,0 0-38,0 0-24,-1 33 8,1 5-2,0 4 27,0 3-19,0-5 11,1-2-28,-1-3 0,0-6 7,0-4-5,0-1-1,0-2-1,0-5-24,0-3 21,0-7-40,0-4-70,0-3-74,0-4-91</inkml:trace>
  <inkml:trace contextRef="#ctx0" brushRef="#br0" timeOffset="174795.1247">14558 8828 312,'0'0'34,"0"0"3,0 0 41,0 0-14,0 0-26,70-82-18,-40 71 15,1 1-26,1 0-9,0 4-2,0 5 2,-2 1 0,-4 0-5,-3 0-63,-11 0-60,-6 10-77</inkml:trace>
  <inkml:trace contextRef="#ctx0" brushRef="#br0" timeOffset="175026.1084">14601 8959 247,'0'0'20,"0"0"20,0 0 23,0 0 16,0 0-25,97 3-41,-64-3-7,-3-1-6,-5 1 2,-4 0-2,-9 0-71,-7 0-73</inkml:trace>
  <inkml:trace contextRef="#ctx0" brushRef="#br0" timeOffset="175228.0937">14623 9172 101,'0'0'37,"0"0"3,0 0 8,0 0-25,107 2-4,-73-2-18,3 0-1,-3-1 0,-1 0-34,-6 1 28,-6 0-132</inkml:trace>
  <inkml:trace contextRef="#ctx0" brushRef="#br0" timeOffset="175676.1386">15049 8788 507,'0'0'39,"0"0"-32,0 0 7,0 0-14,0 0 8,0 0 26,0 107 2,0-64-3,0 1-10,0-5-14,0-6-7,0-4-4,0-5 4,0-4-6,4-2 4,2-8-5,-4-2-20,-1-7-52,2-1-48,-1-1-102</inkml:trace>
  <inkml:trace contextRef="#ctx0" brushRef="#br0" timeOffset="176111.1392">15059 8815 251,'0'0'157,"0"0"-136,12-80 35,6 59-17,0 4 23,-2 8-13,2 4-24,0 1-1,1 4-21,4 0 9,-2 4-12,-2 9 0,-1 6 0,-6 4-2,-4 1-6,-8 3 0,0 0-13,-17 0-15,-13-3-5,-3-1-10,1-7 27,6-3 4,8-6-1,9-2 15,6-4 4,3 1 2,0 2 0,0 5 3,9 3 24,12 2 11,5-1-7,6 1 4,0-2-11,-4 0-13,2 0 4,-6-1-15,-3-1 2,-8 2 1,0-1-3,-3-2-4,-3 3-12,2-4-77,-6-1-16,-2-3-55</inkml:trace>
  <inkml:trace contextRef="#ctx0" brushRef="#br0" timeOffset="177430.1272">15659 8827 358,'0'0'55,"0"0"-21,0 0-23,0 0-4,0 0 6,0 0 48,9 111-20,-6-74-18,-2-3 25,-1-3-32,0-6-12,0-1 9,2-4-12,-1-4-2,2-4 1,-3-4-7,0-5 5,0-3-27,0 0-3,2 0 17,-2-13-31,1-6-18,2-5 47,-1 0-6,1-4 21,0 0-3,-3-1 5,0-2 0,0-1-3,0 0 3,0 1 0,0 1 10,1 1 10,-1 2 19,6 3 4,0 3 2,-1 6-17,2 5 22,-1 5-18,0 3-23,5 2-7,3 0-2,3 14 0,2 8-5,-1 4 7,-3 4-2,0 2 0,-3-1 1,-3 0 2,-2-5 1,-4 0-4,-1-6 0,-2-7-7,0-3-1,2-7 0,-1-2-18,-1-1 13,3 0-6,3-12 19,3-11-3,3-4 7,3-3-4,0 0 0,-2-2-5,0 2 3,1 6 4,-2 4 0,-3 7 9,-2 4-5,-4 6 18,0 3-7,3 0-15,3 0-4,7 12-3,3 8 5,-3 7 0,-4 3 11,-2 3-11,-6 2 0,0-5 0,-4 0-2,0-3 2,0-3-22,0-3 2,0-6-60,0-5-38,4-8-123</inkml:trace>
  <inkml:trace contextRef="#ctx0" brushRef="#br0" timeOffset="177860.1226">16359 8681 313,'0'0'115,"0"0"-60,0 0 0,0 0-12,0 0-23,0 0-4,25-8-10,-1 7-2,1-2-6,2-1 2,-1 2-8,-3 0-14,-5 1-71,-7-1-54,-8 1-130</inkml:trace>
  <inkml:trace contextRef="#ctx0" brushRef="#br0" timeOffset="178098.1055">16451 8690 186,'0'0'89,"0"0"-38,0 0 4,-16 82-8,16-54-16,0 0 2,0-2-18,0-2 9,0-1-11,0-2-13,4-2 10,-2-1-5,-1 1-10,-1-3 0,0-1-56,0 0-20,0-1-89,-6-4 42,-6 1 85</inkml:trace>
  <inkml:trace contextRef="#ctx0" brushRef="#br0" timeOffset="178276.0973">16415 9040 22,'0'0'189,"0"0"-155,0 0 6,0 0 1,0 0-21,0 0 9,84-37-4,-61 34-21,3 1 5,0 2-9,-1-2-35,-4-1-142</inkml:trace>
  <inkml:trace contextRef="#ctx0" brushRef="#br0" timeOffset="178649.1219">16908 8647 244,'0'0'20,"0"0"17,0 0 4,0 0 19,0 0-22,0 0-22,20 0 2,-4 0-12,0 1 0,0-1 3,4 0-9,-2 0 4,6 0-4,1 0 0,3 0-3,1 0-43,-4 0-123</inkml:trace>
  <inkml:trace contextRef="#ctx0" brushRef="#br0" timeOffset="178916.1319">17036 8699 66,'0'0'63,"0"0"-20,-22 82 36,13-48-30,1-1 22,4-3-47,1 1 11,1 0-29,1-3-1,1-2 19,-3-2-16,3-4-5,0-2-3,0-2-16,0-4-47,0-4-98</inkml:trace>
  <inkml:trace contextRef="#ctx0" brushRef="#br0" timeOffset="179140.1267">16967 9040 22,'0'0'293,"0"0"-266,0 0-24,0 0-2,0 0 3,0 0-1,59 0-3,-43 0 2,2 0-1,-4 0-2,-6-1-33,-3 1-83,-5-1-87</inkml:trace>
  <inkml:trace contextRef="#ctx0" brushRef="#br0" timeOffset="180289.1444">17436 8704 78,'0'0'98,"0"0"-13,0 0 9,0 0-19,0 0-12,0 0 0,0 0-17,-3 0-4,3 0-28,0 0-14,15 0-14,6 0 14,9 0 15,4-5-9,0 0-2,2-1-3,-6 4-1,-6-5-26,-6 3-51,-8 1-60,-7-1-98</inkml:trace>
  <inkml:trace contextRef="#ctx0" brushRef="#br0" timeOffset="180532.0611">17597 8658 144,'0'0'125,"0"0"-96,0 0-1,0 0 91,0 0-46,-26 110 2,22-75-22,3 1-27,-1-5-1,2-2-16,0-3-9,0-2 6,0-1-3,0-4-6,0-1-5,0-3-37,-6-4-32,-3-4-82,-2-4-92</inkml:trace>
  <inkml:trace contextRef="#ctx0" brushRef="#br0" timeOffset="180763.0787">17434 9039 225,'0'0'118,"0"0"-106,0 0 3,0 0 13,104-6 7,-58-2-10,6 1-17,0 0-5,0 0-3,-4 1-11,-11 4-82,-9-1-229</inkml:trace>
  <inkml:trace contextRef="#ctx0" brushRef="#br0" timeOffset="181381.0905">18203 8637 256,'0'0'132,"0"0"-93,0 0-31,0 0 38,-54 96 7,39-57 0,-3-1-16,5 1-15,0-4-2,0-5-17,6 0-3,-8-2 5,2-3 2,-1-4-7,4-4 0,2-9 0,7-1-3,-2-6-20,3-1-5,0 0 5,0 0-7,0-9 26,0-8-14,3-7 8,7-4 8,2-7 2,6-2 0,-2-5-1,1-2 3,4 0-2,-2 2 0,2 6 1,-6 6 27,-3 7 9,-3 10 1,-4 3-2,0 6-8,-2 4 0,0 0-20,6 2-6,9 17-2,2 12 9,3 1 2,-5 6 6,-3 1-17,-2-3 5,-3-1-5,-3-3 4,-2-4-2,-2-4-2,-3-3-7,0-3-5,0-3-33,0-2-7,0-2-2,0-9-79,0-2-114</inkml:trace>
  <inkml:trace contextRef="#ctx0" brushRef="#br0" timeOffset="181598.0741">18106 8856 376,'0'0'26,"0"0"-19,0 0-6,82-32-1,-57 26 0,1 1 4,0 2-12,1 2 3,-5 1-98,0-3-188</inkml:trace>
  <inkml:trace contextRef="#ctx0" brushRef="#br0" timeOffset="182285.1029">18595 8619 415,'0'0'79,"0"0"-79,0 0 0,0 0 50,11 82-9,-11-51-11,0 1-4,0-1-12,0-1 0,-2 1-13,-5-4 0,-3-1 5,2-1-4,0-4-2,1-1 0,2-7-9,4-5 6,-1-4-29,2-4-42,0 0-7,0-3 21,5-15 41,4-3-35,0-10-42,1 0-7,-2-1 59,-5-2 44,-2 2 56,-1-1 3,0-2-23,0 4-10,0 0 12,0 3 35,0 7 13,0 5-16,0 4 10,-1 4-65,1 3 4,0 5 3,0 0-18,0 0-8,4 17-5,12 10 9,6 12-3,0 4 4,-3 2-1,-1 0 6,0-5-3,-3 0-3,3-6 2,-2-5 0,2-4 1,0-7 0,-3-4-3,-4-4 0,0-7 7,-2-3-7,0 0 3,5-7 19,-1-15-4,0-6-14,-4-2 3,1-2-4,-4 3 1,1-5-1,-3 1-3,-1-1 5,0-1-10,0 0 5,-1 5-15,1 3-15,-2 9-37,-1 6-65,0 5-76</inkml:trace>
  <inkml:trace contextRef="#ctx0" brushRef="#br0" timeOffset="184066.1311">8672 10656 395,'0'0'103,"0"0"-103,0 0 20,0 0-3,0 0-16,0 0 8,0-5-9,0 5 0,0 0-18,0 0-59,0 0-94</inkml:trace>
  <inkml:trace contextRef="#ctx0" brushRef="#br0" timeOffset="184381.1314">8298 11128 424,'0'0'92,"0"0"-72,0 0 43,0 0-19,0 0-17,0 0-24,0 0-1,4 5-2,1-5-46,5 0-34,2 0-78,3-8-215</inkml:trace>
  <inkml:trace contextRef="#ctx0" brushRef="#br0" timeOffset="184590.118">9015 11124 285,'0'0'64,"0"0"-64,0 0-12,0 0-21,0 0-124</inkml:trace>
  <inkml:trace contextRef="#ctx0" brushRef="#br0" timeOffset="187445.6513">9257 8369 161,'0'0'101,"0"0"-56,0 0-13,0 0-9,0 0-20,0 0 10,0 0-7,-98 25-2,80-6 6,-3 5-2,0 3 7,1 5 0,-3 3-14,-1 1 7,1 3-1,-1-2-6,4 3 1,3-3-2,2 2 0,0 5-2,-1 1 4,-2 3-5,2 5 3,1-2 0,1 3 6,2 1-3,2-5-3,4 5 0,3-4 5,3-3-12,0 0 7,6-6-3,9 2 3,0-2 0,3-1 3,1 1-2,2 2-1,4 4-1,2 0-3,3 0 4,3-6-7,0-2 11,-2-6-4,3 0 0,-1-3-5,0-4 5,0-2-5,-2-3 5,-4-4 8,-5-4-4,-7-1 3,2-3-7,-4-4 2,0-1-2,-5-3 0,0-2 2,-2 0 2,-3 0-1,1 0-3,-3 0 0,-1 0-4,0 0 4,0 0 0,0 2-10,2-2 5,-1 0-18,1 2-6,-1-2-16,-1 0-32,0 0 2,2 0-6,-2 0-12</inkml:trace>
  <inkml:trace contextRef="#ctx0" brushRef="#br0" timeOffset="187843.1338">9390 10087 54,'0'0'97,"0"0"-18,0 0-23,0 0-27,0 0 7,0 0-19,1 0-9,1 0 4,1 0-2,-3 0 22,1 3-12,1-2-20,-1 4 24,1-2-6,1 0 10,4 1 1,-1 1-23,0 1 9,0 0-15,2 0 0,0 1 9,0 1-9,3 1 1,0 1 5,1 3-5,-1-3 2,2 2-3,-2-1 0,0-1 11,0 2-10,0 2 0,0-2-1,-2 3 6,2 0-13,-1 0 5,-1 1 2,-1 1 8,-4-2-7,1 0 1,-3-7-2,0-2-2,-2-2 1,0-2-5,0-2-40,0 0 26,0 0-9,-6 0-20,-3 0-41,2 0-74</inkml:trace>
  <inkml:trace contextRef="#ctx0" brushRef="#br0" timeOffset="188415.1144">9636 10078 28,'0'0'273,"0"0"-269,0 0 12,0 0-12,0 0 21,0 0-25,0-15 5,3 24 9,5 2 24,-4 3-11,2 4-1,-3 3-8,-3 3 2,0 0 16,0 1-15,0-3-2,0-2-7,0-1-3,0-5 2,0-1-8,0-3-2,-2-2 4,1-3-3,-3 0 5,4-4-7,-2-1 1,-1 0 9,-3 0-10,-3 0 13,-4 0-13,-2-3-3,-5-5 0,-6 3-1,-4-1-12,-6 1 15,-3 2-14,2 0-16,-3 3-15,1 0-56,0 0-108</inkml:trace>
  <inkml:trace contextRef="#ctx0" brushRef="#br0" timeOffset="190604.1051">10054 10809 191,'0'0'47,"0"0"-16,0 0 21,0 0-9,0 0 10,104 0-11,-71 0-21,9-1 5,2-7-13,3 2-6,-1-3 8,-4 0-15,-6 3-2,-14 0-24,-3 4-41,-11 2-2,-8 0-89,0 4-39</inkml:trace>
  <inkml:trace contextRef="#ctx0" brushRef="#br0" timeOffset="192944.14">10771 10868 149,'0'0'145,"0"0"-77,0 0-13,0 0-12,0 0 2,0 0-25,0 0-7,30-14-12,-22 6 5,1-3-6,-1-1 4,-2 0-1,2-2 1,-2-3 3,2 1-1,2-2-6,-3 0 0,1 2 0,-2-1 0,-2 5 0,-2 6 1,-2 2-1,0 2 6,0 2 49,0-2-29,0 2 2,0 0-28,0 5-22,0 16 22,0 6 0,0 2 2,0 0-1,4 0 7,5-2-9,2-4 1,2-4 0,1-1 1,3-5-1,-3-8-12,7-2-32,-4-3-98,-3 0-171</inkml:trace>
  <inkml:trace contextRef="#ctx0" brushRef="#br0" timeOffset="193236.1199">10879 10483 357,'0'0'209,"0"0"-185,0 0 2,0 0-3,0 0-21,0 0-4,0-8-34,0 8-76,0 0-168</inkml:trace>
  <inkml:trace contextRef="#ctx0" brushRef="#br0" timeOffset="195006.14">11315 10683 118,'0'0'224,"0"0"-202,0 0 10,0 0 2,0 0 3,0 0-28,14 1-4,-2-1 9,5 0 2,1 0 9,1 0-10,0-4-15,1-7 14,-1-4-14,-1 0 0,0-4 1,-2-4-1,-2 1-3,-5-9-7,-2 3 8,-4-4-2,-3-1 4,0 3 0,0-2 0,-1 5 4,-10-2-4,-2 0 0,0 1 0,2 6 38,3 8-33,5 11 5,2 2 24,-1 1-9,2 0-13,0 7-12,0 23-5,0 17 5,0 13 7,0 6 3,3 2 9,2-3-16,4-11 9,-4-6-12,2-9 5,-4-5-6,0-8 1,0-3 0,-2-9 7,1-5-3,-2-6-4,0-3 0,1 0 0,1-9-5,4-15 5,4-11-13,2-4 10,2 0-37,-1-1 22,2 9-10,0 7 3,-3 9 20,0 6-5,0 6 10,1 3-2,5 0-4,4 17 6,-4 4 0,-3 2 1,-1 3 10,-7 0-5,3-2-2,1-3 3,-2-5-7,1-3 0,-4-7-2,3-4-21,3-2-22,0 0-99,2-7-249</inkml:trace>
  <inkml:trace contextRef="#ctx0" brushRef="#br0" timeOffset="195481.1406">11374 10322 292,'0'0'138,"0"0"-103,0 0-6,0 0-23,0 0-5,0 0 4,94 0 15,-57-5-7,-2 0 7,-4 1-20,0 1 1,-4 0-2,-3 1-46,-6 1-84,-4-1-190</inkml:trace>
  <inkml:trace contextRef="#ctx0" brushRef="#br0" timeOffset="196935.1327">12392 10615 160,'0'0'223,"0"0"-211,0 0 38,0 0 3,0 0-35,0 0 10,-51-24-23,35 24-2,-1 0 14,-4 0-14,-3 2 5,-2 9-6,1 2 1,3 2-5,4 1 2,6 4-7,5 1 7,1 3 0,6 3 3,0 0 5,0-3-8,4-1 0,8-4-2,2-6 4,4-6-2,1-6 1,-1-1 1,4-4-2,-1-14 3,0-5-6,0-2 3,0-7 0,-3-4-2,0-2 7,-5-2-5,0-5 4,-5-4-2,1-5-2,-4-3 0,-2 3 2,-3 7 5,0 11 9,0 8 24,-5 9 23,-2 10-32,2 6 17,2 3-28,-2 6-20,-2 26-7,1 18 1,2 14 6,4 4 4,0-2-2,1-7-2,10-9 0,0-9-18,2-7-2,-2-4-16,1-6-22,-1-1-11,1-7-82,-3-4 9</inkml:trace>
  <inkml:trace contextRef="#ctx0" brushRef="#br0" timeOffset="197294.118">11850 11045 186,'0'0'255,"0"0"-243,0 0-11,0 0 23,0 0 14,124 11 18,-65-11-19,7 0-15,6 0-4,1 0-11,-3 0 3,0 0-9,-4-1 2,-6-3-6,-7 3-5,-8-1-42,-8 2-8,-11 0-44,-10 0-109</inkml:trace>
  <inkml:trace contextRef="#ctx0" brushRef="#br0" timeOffset="198301.1544">12038 11427 161,'0'0'93,"0"0"-73,0 0 56,0 0-11,0 0-30,0 0-11,-77-20 5,55 20 8,0 0-18,1 1 11,0 11-27,-1 6-3,3 5 0,1 3 2,4 0-2,5 6 0,3-3 1,5 2 3,1-2-4,0-2 0,0-4 0,7-7 3,4-3-4,7-8 1,-2-3 0,4-2 9,2-3-6,-4-17-3,3-9 0,-1 0 9,-4-6-11,0 2 2,-6-3-9,-2 1 5,-5-1-7,3-3 11,-6 1 1,0-1 3,0 2-4,-2 0 0,-8 5 5,1 7 16,1 7-2,1 6 19,3 7 9,2 5-9,2 0-26,0 8-12,0 21-18,0 10 12,5 6 12,3 2-4,3-1 1,-2-5-3,4-5 0,-1-3-1,1-6-8,3-1 6,1-6-48,1-7 2,8-4-43,-1-7-57,0-2-21</inkml:trace>
  <inkml:trace contextRef="#ctx0" brushRef="#br0" timeOffset="198679.1406">12399 11161 378,'0'0'131,"0"0"-95,0 0-22,0 0-7,0 0 10,0 81 21,0-37-15,0 0 6,-2 0-5,-2-5 6,4-4-21,0-2-4,0-4-1,0 0-3,0-3-1,6-1 0,3-2 0,-1-3-2,1-7 2,1-4-15,2-6-7,4-3-34,4 0-30,4-14-73,-2-9-247</inkml:trace>
  <inkml:trace contextRef="#ctx0" brushRef="#br0" timeOffset="198950.1254">12189 11392 375,'0'0'33,"0"0"-21,0 0 41,89 7 19,-45-7-3,6-2-33,0-9-6,2-3-29,-5 2 4,-8 0-5,-9 3-9,-6 4-11,-12 1-75,-6 0-98</inkml:trace>
  <inkml:trace contextRef="#ctx0" brushRef="#br0" timeOffset="200324.9629">13482 10331 319,'0'0'52,"0"0"-36,0 0 49,0 0 5,0 0-50,0 0-16,0 0-4,-61 25 0,31-2 8,-1 1-6,-2 1 1,2-1-3,1-4 0,3-2 0,5-4 2,7-4-1,1-1-2,7-4 2,4-1 6,1 1-7,2 1-2,0 4-4,0 4 6,6 1 4,12 2 8,6-1 8,12 1 11,-2 1-15,2-2-10,6 1 2,-1-2-8,-2-1 0,-1-3-10,-4 3 10,-4-2-16,-5 0-3,-4-3-118,-9-4-54</inkml:trace>
  <inkml:trace contextRef="#ctx0" brushRef="#br0" timeOffset="200917.1351">13854 10174 391,'0'0'61,"0"0"-59,0 0 0,0 0 3,0 0 15,-20 92-18,20-62 13,2 0 14,10 2-18,3-2 5,2 0-9,2-4-3,1-7 8,0-5-12,2-8 0,4-6 12,6 0-12,4 0-4,4-20 1,-2-1-28,-5-3 25,-5-2-12,-10 7 12,-6-5-3,-8 1 16,-1-3-7,-3 1 0,0 1 2,-3 1-1,-6 2-1,2 5-7,1 2-19,1 5-116</inkml:trace>
  <inkml:trace contextRef="#ctx0" brushRef="#br0" timeOffset="201335.1409">14034 10225 345,'0'0'108,"0"0"-87,0 0-21,0 0 9,0 0-5,0 0 16,0 111 20,2-62-8,1-1-14,1-1 2,-4-7-20,3-3 0,-1-3 10,-1-4-7,1-1-2,-1-4 3,-1-1-4,0-3-3,0-1-41,2-8-48,1-5-25,1-7-142</inkml:trace>
  <inkml:trace contextRef="#ctx0" brushRef="#br0" timeOffset="201773.4004">14467 10029 410,'0'0'57,"0"0"-24,0 0-17,0 0 15,0 0-31,0 82 45,1-34 2,4 3-19,-2 0 6,0-4-21,1 1-10,-2 0 7,4-3-5,-5 1-4,-1-4 0,0-8 5,0-2-10,0-3 4,-9-5-20,2-3-12,-1-3-34,2-6-83,1-6-165</inkml:trace>
  <inkml:trace contextRef="#ctx0" brushRef="#br0" timeOffset="202375.1509">14971 10349 311,'0'0'131,"0"0"-104,0 0-11,0 0-12,106-21 26,-60 11-20,3 3 1,-4 1-11,-9 1-2,-10 4 0,-16 1-34,-7 0-102,-3 0-187</inkml:trace>
  <inkml:trace contextRef="#ctx0" brushRef="#br0" timeOffset="202591.1393">14993 10546 273,'0'0'33,"0"0"67,0 0-24,90 6-4,-53-18-37,5 0-25,1-3 1,-5 1-11,-4 8-29,-6-3-65,-7 5-70</inkml:trace>
  <inkml:trace contextRef="#ctx0" brushRef="#br0" timeOffset="203633.1431">16305 10055 276,'0'0'93,"0"0"-85,0 0 10,0 0 11,0 0 3,-88 53 4,51-37-9,-1 2-19,1-1 6,6-2-14,2-1 4,6-3 3,3 0-6,-1-2 2,0 2-3,5-4 3,4-2-2,6-2 2,3-3-3,3 0 2,0 3-2,0 4-7,9 4 7,13 2 0,5-1 17,8 4-2,2 0-6,0-1-4,2 3 0,-5-1-6,-4 1 1,-5 1-2,-2 1 0,-4-2-36,-1 0-30,-3-4-30,0-4-77,0-4 97</inkml:trace>
  <inkml:trace contextRef="#ctx0" brushRef="#br0" timeOffset="204255.1643">16651 9899 305,'0'0'40,"0"0"15,0 0-6,0 0-48,0 0 5,0 0 38,23 90-18,-13-60 10,3 2-32,7-1 7,3-2 0,3-1-7,6-2 0,-1-5-3,4-5 3,-2-5-2,0-4-2,0-3-10,-2-4 0,1 0-4,-6-2 10,-3-10-20,-4-4 24,-4-4 4,-3-5-4,0-4 8,0-3-8,-3-2 2,0-2-2,-6 1 0,-1 3 5,-2 2-4,0 3-1,-5 7-8,-4 6-57,1 4-48,2 6-169</inkml:trace>
  <inkml:trace contextRef="#ctx0" brushRef="#br0" timeOffset="204823.1472">16867 9968 270,'0'0'86,"0"0"-44,0 0-11,0 0-10,0 0-9,0 0-12,15 1 0,-7 17 16,2 10 14,-4 6 18,-4 8-16,-2 5 3,0-2-2,0-3-29,0-1 6,1-5-10,1 0 1,-2 1 5,0-2-6,0 0 0,0-3-4,-3-7 4,-2-2-18,2-8-14,0-6-52,3-8-45,0-1-147</inkml:trace>
  <inkml:trace contextRef="#ctx0" brushRef="#br0" timeOffset="206638.9424">17519 9599 302,'0'0'94,"0"0"-62,0 0 33,0 0-38,0 0-23,0 0-3,0 72 3,0-24 26,0 4 3,3 3-4,3 4-6,2 0-10,-1 2 14,-4 1-3,-1 0-14,-2-3 3,0 0-6,0-7-4,0 1 1,0-1-2,0-5-1,0-7-1,0-6-4,0-9 0,1-7-18,1-7-18,2-8-42,2-3-82,2-6-73</inkml:trace>
  <inkml:trace contextRef="#ctx0" brushRef="#br0" timeOffset="207272.1438">18028 9776 285,'0'0'83,"0"0"-24,0 0-16,0 0-31,0 0-6,0 0 47,10 108-18,-6-65-8,-1-1 16,0-1-30,1-4-1,1-2-11,2-2 8,-1-3-9,-6-2 0,4-4 3,-2-5-9,-2-2-1,3-5-36,-3-3-47,0-5-73,0-4 0</inkml:trace>
  <inkml:trace contextRef="#ctx0" brushRef="#br0" timeOffset="207754.1507">18094 9962 187,'0'0'17,"0"0"-15,0 0 9,0 0-10,97-2 12,-68 2 5,-3 0 6,0 0-12,-4 0-11,2 0 8,-6 0-9,-1-9 1,0-3-1,-4-4 2,-1-1-1,0-1 8,-6 1 23,-3-1 19,-3 0 14,0-1-21,0-1 2,0 2-15,0 5-4,0 3 24,0 6-27,0 3 16,0 1-7,0 0-31,0 0-2,0 22-16,0 16 16,0 7 10,0 6-2,0-3-3,0-2 11,2-6-10,-2-2-8,1-2 2,-1-3 0,0-2 0,0-2 0,0-5-8,0-3-15,0-7-41,0-5-13,0-6-73,5-3-68</inkml:trace>
  <inkml:trace contextRef="#ctx0" brushRef="#br0" timeOffset="211120.1532">10006 10049 147,'0'0'103,"0"0"-47,0 0 12,0 0-19,0 0-6,0 0-9,0 0-28,0-5 1,0 5-7,0 0 0,0 0-1,0 8 2,0 3 8,0 1 14,0 0-21,0 3 6,0 4-1,0-1-6,0 0 6,0 1-5,0 0 1,0-1-3,0 0 5,0 0-8,0-1 3,0 4 0,0 3 8,0 3-8,-3 5 4,-3 4 1,-1 3-2,-1 2 1,2-5 30,0 0-30,0-5 3,2 1-3,1 4 1,1-4-1,1-1 1,1 1-4,0 0-1,0 1 0,0 1 6,0 3-4,0-1 7,0-3 2,3 0-8,0-1-3,1-3 0,2 2 0,-1-5 4,-1 4-4,2-7 0,-3 4 1,-1-1 1,-2 0-2,0-1 0,0 3-1,0-3 0,0 1 2,0-5-1,0-5 2,0-4 0,0-1-2,0-1 0,0-4 1,0-1-7,0-2-1,0-3-24,0 0-22,0-1-23,0-19-19,0-11-231</inkml:trace>
  <inkml:trace contextRef="#ctx0" brushRef="#br0" timeOffset="212233.1391">9930 10065 153,'0'0'25,"0"0"-15,0 0 8,0 0 15,0 0 2,0 0 10,84-2-8,-59 2 5,2 0-13,-1 0-2,1 0-18,-4 0 2,5-2-2,-1-1-1,-2 2-6,1-1 0,0 1 2,-1 1-1,1 0-3,1 0 1,6 0-1,3-2 0,8 1 0,3-3 4,2 0 1,-1 1-5,-2-1 0,-6-1 3,-4 2-3,-2-3 0,-1 3-1,0 0 1,-2 0 0,2 1 0,-2-1 2,2-1-2,-1 0 2,-4-3-2,5 3 0,-3-1 0,-2 1 0,-1 0 0,-3 2 0,-2 0 4,-1-1-6,3 2 2,-3-2 0,3 0 0,1 0 1,5 0-1,4-2 0,4 2 3,2-3-6,6 3-2,-4-1 5,2 0 2,0 1 0,-1 1-1,2-1-1,1 0 3,0 0-9,2 1 4,-3-1 2,-2 0 4,-3 0-4,-2 0 0,-2 2 0,-1-2 0,4 1-1,0-3-2,3 2 6,1 1-6,-3-1 5,-2 0-2,-6 1 0,-6 2 0,-9-1-10,-8 1-32,-4 0-61,-5-2-80</inkml:trace>
  <inkml:trace contextRef="#ctx0" brushRef="#br0" timeOffset="213725.1261">12520 9884 45,'0'0'65,"0"0"-37,0 0 4,0 0-4,0 0 13,0 0-16,40-13-9,-28 10 12,4 1-2,3 0 3,6 2 5,3 0-24,5 0 9,3 0-5,5 0-8,1 0-2,2-3-1,2 2 3,0-4 15,6 3-20,2-1 12,6-1-13,1 1 2,3-2 4,2-1-6,2 0 3,4-1 0,3-2-3,-1 3 0,4-4 0,-5 3 6,1-2-12,-5 2 6,-6 1 0,-5 3 0,-5-1 8,-3 1-8,-1 1 0,1-1-2,2 0 0,3 0 2,-2-2 0,3 0 4,-3 0-4,1 2-1,-2-2-3,-4 0 7,1 2-3,-4-2 0,1 2 0,-2-1 0,0 0 1,-2-1-1,-2 3 0,2-1 3,-6 1-7,-2 0 1,2-2 3,0 1 5,0 0-5,4 0 0,-3 0 2,-2 1-1,0 1-2,-2 1 1,2 0-4,3 0-1,3 0 8,-1 0-3,3 6 0,-3 1 3,-2-1-9,-5 2-16,-10-2-57,-10-2-33,-12 1-93</inkml:trace>
  <inkml:trace contextRef="#ctx0" brushRef="#br0" timeOffset="216057.1297">15757 9646 36,'0'0'48,"0"0"-14,0 0-11,0 0 4,0 0 13,0 0-11,0 0 16,-34 0-32,34 0-12,0 0 7,0 0-8,0 0-4,0 0-9,0 0-16,11 0 29,5 1 18,8 1 7,6-2 10,4 0-28,14 0 18,10 0 17,7-8-32,10-2-1,4 0-5,2 0-2,-2 2 4,-2 0-6,-5-2 4,-3 2-3,-4 0 2,-2 0-3,-3 1 0,4-1 1,3 1 1,4-1 0,3 1-2,-1-2 0,-3-1 1,-1 0-1,-2 2 0,-5 0 1,-2 0-5,-5 2 4,-3 0 0,-1 5 6,0-1-4,-2 2-4,-1 0 0,4 0 2,-2 0-1,-1 0 2,-4 0 2,-1 0-3,-5 0 0,0 0 0,-2 0 0,-6 0-3,0 0 3,-2 0 0,1 0 4,-2 0-10,5 0 17,-6 0-18,3 0 7,-3-1 0,-4-1 1,0 0-1,-5 2 0,-2 0-6,-1 0 9,-2 0-3,3 0 0,-2 0 4,0 0-5,-1 0 1,-1 0 0,-1 0-1,-1 0 1,-4 0 0,0 4 0,2 3 4,-1 2-4,0 2 4,-1-1 4,-1 3 1,1 3-7,1 0-2,-3 4 4,3-2 1,-4 2 7,0 1-6,0-2-6,-2 1 20,2-1-18,0 1 4,3-1-2,-2 0-2,1-3 3,-4 1-1,4 1-4,-2 0 8,-1 1-4,1 6 10,-3-3 2,0 3-14,1 0 2,-1-3-1,0 2-2,4 0 1,1 4-2,2 0 0,2 2 20,3 3-19,-3 0 4,2 4-3,-3-3-2,0-1 16,1 2-13,0-2 4,0 2-7,-2-1 3,-2-1-3,-2-2 0,-2-5 5,-1 0 16,0 0-19,0-2 7,0 0-1,0-1-3,0 1 3,0 0-8,2 1 2,-2 1 5,0 1-6,0 0 4,0 3 3,0 0-5,0 2 1,0-3 2,-2-1-4,-1-2 5,0-2-3,0-6 0,2-5-2,-1-6-2,1-5-1,1-2-17,-3 0-28,-4-9 1,-3-15-174,-2-6-231</inkml:trace>
  <inkml:trace contextRef="#ctx0" brushRef="#br0" timeOffset="219404.1356">9985 11440 25,'0'0'75,"0"0"-33,0 0 9,0 0 7,5 84-20,-5-64 0,1-2-16,3-6-16,2 1 14,-1 0-19,1-2 5,0 3-1,-3 0-2,4-1-3,-2 0 0,2 3 0,2-2 2,2-1 1,-1 0-3,1 1 1,2-1 1,-2-1-3,2-1 2,-3 1-1,1-4 4,4-1-3,-2 1-1,5-5 7,-1 0 3,3-3-6,1 0 1,0 0-1,-3 0-1,4 0 0,-4 0 1,5 0-4,0 4 3,2 2-4,6 0 4,3 0-3,3 0 11,5-1-10,6-2 5,1-1 4,2-1-6,-1 0-3,-2-1 0,0 2 0,-6-1 3,0 2 0,-2 0-4,-4 2 0,-2-2 1,0-1 0,-1-1 1,2-1-1,-1 0 12,-1 1-3,1-1 6,-1 2 4,-5-1-20,-4 2 6,-3 4-6,0-4 2,-3 0 0,1 1-1,3-3-1,-1 2 2,5-1-2,2 0 0,-1-2 0,3 0 5,1 0-6,3 0 5,2 0 6,0 1 15,-3 2-25,-3 2 0,-3-4-2,-4 3 8,1 1-6,-2-3 0,1-2 0,-1 0 1,2 0 5,0 0-6,-3 0 0,3 0 0,0 0 3,-5 0 3,5 0 0,-3 0 1,3-2-2,0 0-6,1 1 1,5-4 0,3 1 0,3-3 0,5-1 1,1-1 0,1 0 5,2 2-9,0-1 3,1 2 0,3-3 4,-1 1-4,1 1 0,-2 1-2,0-2 5,-5 1-6,3 2 3,-5-3 0,3 1-4,5-2 4,3-3 0,3 4 6,1 1-4,1 1-2,-4-2 0,-2 1 1,-1-4-2,-1 1 1,4-2 0,0 0 0,-2 3 1,2 0-1,-2-2 0,-2 5 5,0 0-6,-2 1 1,-1 5 0,-2-1-2,2 0 6,1-1-4,5 2 0,-2-3-3,5 0 0,-2 0 3,1 1 0,0 2 6,2-1-6,-1 1 0,-2-3 0,3 0 3,-1-3-8,3-2 5,4-2 0,3-1-5,0 1-1,-1 1 6,-5 2-2,-4 0 2,-9 3-1,-7 2 1,4-1 0,-2-1-1,4-1 1,2 0 0,2-2 0,-1 1-10,-2 0 9,1 2 1,-8-1 0,-2 1-4,-3 0 5,-7 3-1,6-1 0,-3 1-12,3-1 12,4 0-3,-2-3-8,1 0 9,1 1-8,3-1 10,0 0-3,4 1-4,-1 3 7,1-4 0,2 4 0,0-1-1,0 2 3,0 0-2,-3 0 0,-1 0 2,-2 0-2,-1 0 0,3 0 0,-1 0-2,5 0 3,1 0-1,2 0 0,-3 0 0,-1 0-2,0 0 2,-4 0 0,3 0 2,-1 0-2,1-2 0,3-1-2,-2 1 3,-3-1-2,-2-2 1,-4 2-4,-1 0 1,0 1 3,3 0 0,1-1-5,1-2 6,1 2-1,3-3 0,-1 0 1,0 0 1,4 0-2,0-1 0,2-1-2,1 1 1,-4 1-7,-3 1 3,1 1 3,-3 1-3,3 0 5,2-2 0,0 2 0,3-2 4,-3 1-9,1 0-5,-3-1-15,2 2 20,-3 0 3,-3 1 2,0-2-2,-3 1 2,-1-2-2,-5 1 2,-4-2-3,-3 0 3,-5-2 0,3 1 0,-2 1 1,3-2 0,2 3-2,0-4 1,1 4-1,0-4-4,-2 1 2,3-1 3,-3 1 0,0 3-4,1-1 4,-2 1-1,2 0-9,-4 2-17,-3 2-14,-3 0 9,-6 1 17,-5 0-15,-3 0-2,0-3-41,-3-2-81</inkml:trace>
  <inkml:trace contextRef="#ctx0" brushRef="#br0" timeOffset="224055.1473">9396 4793 69,'0'0'76,"0"0"-47,0 0-9,0 0 8,0 0-6,0 0 1,0 0-2,18 11-4,-17-10 6,-1 2 0,2 0-11,-1 1 10,1 3-13,2 2-1,-1 3 7,2 4-9,1 5 12,1 4 0,-4-2-17,3 3 15,0 1-4,-1 0-5,-1 2-4,2 1 7,-3 2-12,-2 1 5,2-2 4,-1 4 24,-2 0-30,0-1 3,0-1-2,0-1 2,0 0-4,0-3 0,0 2 1,0-2-2,0 1 2,0-2 6,0 2-6,0 3 1,0-1-2,0 4 0,0-3 1,-2 0-5,-1 0 4,-1-2 0,1-3 8,-1 2-8,1-4 0,1 1-4,1 0 8,1-2-5,-2 3 1,1-1 0,-4 1 0,-1 1 1,0-1-1,-1 0 0,2-6-7,2-1 5,3-3-1,0-1 6,0-1-12,0 0 13,0-3-4,0 3 0,0 0 5,0-3-8,0 2 3,0-1 0,0 2 0,0 2 0,-4 0 1,1-1-1,0-2 2,0 0-1,-3-1-1,3-2 0,0 1-1,3-1 1,0-1 0,0-2-3,0-2 9,0-2-9,0 1 3,0-2-2,0 1 2,0 3 3,0-3-1,0 4-3,-2 0 3,-1-1-2,3-2 0,0-1 4,-1-4-5,1 2 2,0-3 1,0 1-2,0 1-6,0-1 4,0 4 1,0-2 1,0 2 4,0-3-4,0 3 0,-2-2 0,2 0 0,0 0-2,0-1 1,0-2 1,0 0 0,0 0-2,0 0 2,0 0 0,5 0 1,1 0 1,4 0-2,-1 1 2,2 1-3,0-1 1,2-1 0,1 1 1,0-1 3,2 0-4,4 0 0,-1 0 0,6 0-2,-2 0 5,-1-1-2,-1-2 2,4 2-3,-2-1 0,4 2-2,-2 0 4,2 0-2,-2 0 0,-2 0 0,2 0 2,3 0-1,4 0-1,1 0 0,-2 0 0,3 0 4,2 0-4,-5-1 0,-1 1 0,-3-2 2,-2 2-4,-1 0 1,-2 0 1,-2 0 1,-2 0-1,-3 0 0,7 2 1,-3 1-1,5-3-1,-1 0-2,1 0 3,-2 0 4,0 0-4,-2 0 1,1 0-1,-5 0 0,-1 0 0,0 0-5,3 0 9,1 1-4,2-1 0,6 2 0,-2-2 1,5 0-1,-3 0 0,1 0 0,4 0-6,-3-2 6,6-1 0,-2-1 3,1-1-3,6 0 2,-1 1-2,1 3 0,2-2 0,-3 1 0,1 1 0,-1-1 0,0 0-2,2 2 5,0 0-3,-1 0 0,0 0 1,-1 0-2,0 0 1,0 0 0,1 0 1,-1 0-1,0 0 0,-2 0 0,2 0-4,-2 0 4,0 0 0,-1 0 0,4 0-3,-1 0 7,0 0-4,3 0 0,1 0 4,5 0-7,1-3 3,3-2-2,1-1 2,3-2 0,2 2 1,4 0 0,-1 0 0,-2 1-1,3 0-2,-1 0-1,3 0 6,3 1-1,3 0-2,0-3 0,3 3-1,8-2-7,4 0 5,-1-2 3,1 2 0,-5-1 3,1 0-3,1 2 0,-2-1-2,1-1 2,-2 3 0,-1-2 0,-1 2-5,1-3 2,-5 0 2,0 1 0,-1 0-3,0-1 4,6 0 0,1 0-1,-3 0 1,3-3 0,-4 2 3,4-3-3,2-1-10,1 1 3,0 1 5,-6-2 2,1 2-2,-2 0 3,-1 1-1,0 1 0,-3 0-3,4 0 3,1 1-2,3-3 2,-1 3 0,1-2 2,-6 0 0,4-4-2,0 2-4,-2 0 4,0-1 0,0 3 0,-5 3 4,2 0-4,-2 1 0,1 0 1,-2-1-1,-2-2 0,0-1-3,-2-2 3,0 3 4,-7-2-4,-1 1 0,-5 2 2,-3-1 3,-1 1-5,0-1 0,-2 1 0,0 1 3,-4 1-1,-5 1-2,-2 1 0,-7 0 2,-4 3-6,-2-2 4,-2 2 0,2 0 3,-1 0-3,1 0 0,1 0 2,1 0 0,-1 0-3,0 0 1,-2 0 0,0 0-4,-2 0 6,-1 0-2,0 0 0,-2 2 1,0 1-1,-2 0 0,-2-1 4,-6 0-9,-2-2 5,-1 0 0,-3 0 5,0 0-2,0 0 9,0 3 14,0-3-14,0 0 28,0 0-19,0 0 0,0 0 17,0 0-24,0 0 9,0 0-18,0-5 4,0-3-11,0-5 2,0 0 0,0-3-3,0-2 0,-6-5 2,3-6-1,2-6-20,-1-4 11,2-7 7,0-7 4,-1-1-5,-3-4 5,1 6 0,-2 1-3,1 2 8,-2 3-6,-2 1 1,-2-1 0,1 5-1,0 1 2,4 3-1,-2 0 0,2 5 1,2 0-1,-1 2 0,1 4 3,1 2 2,-1 3-5,0 3 4,2 2-1,-2 3-1,3 3-2,0 1 0,0 2 1,0 0-7,0 1 12,0 2-5,0 0-1,0-1-1,0 2 1,0 0 0,0 0 0,0 0-4,0 0 4,0-2 0,0 2-5,0-3 6,0 0-2,4-3-4,-1 2 3,2-4-2,-1 2 5,-1-2-1,0 0 1,2-2 5,-2 0-9,3-2 3,-2 1 0,-1 2-1,0-1 1,2 2 0,-2-3 4,0 1 0,1 1 0,-4-3-1,0 5-3,0 0 8,0 2-8,0 1 0,0 3 0,0 1 2,0 1-4,0 2 2,0 0-2,0 0-4,0 0-10,0 0-34,0 0-63,0 0-121</inkml:trace>
  <inkml:trace contextRef="#ctx0" brushRef="#br0" timeOffset="227149.1653">9569 4812 160,'0'0'77,"0"0"-32,0 0-9,0 0-27,0 0-4,0 0 6,-30-10-11,27 8 4,-3 1 7,0 1-10,-1 0 5,-4 0-2,1 0-2,-1 0-4,2 0-12,1 0 14,2 0-2,-2 0 4,8 0-2,-6 0 1,4 0 0,1 0 4,-4 0-5,5 0 0,0 0-6,0 0 9,0 0-7,2 0-14,7 0 18,5 0 0,2 0 0,6 0 0,2-2 12,0 1-10,3-3-1,-2 1-1,5 1 5,1-1-12,5 0 13,0 0-6,0 0 2,0 1-1,-1 2-1,0 0 0,-1 0 3,3 0-3,1 0 0,3 0 0,4 0 1,10-1 2,5-3-3,6-4 8,1 2-6,-1-3-4,-1 0 0,2 2 2,-1-2 3,-1 5 4,0 0-7,-7-2 2,-9 1-2,-1 1 0,-5 1-1,2 0-1,-3 0 2,-2 1 3,2-1-2,-3 3-1,-4-2 0,-2 1 0,-3 1-1,-3-2 1,-3 2 1,-2 0-1,-1 0 2,-2 0-2,4 0-2,-2 0 1,7 0 0,2-2 1,7-3 0,5 1-1,-2-3 1,8 2-4,-2-1 10,3-1-9,5 0 3,0 1-3,4 0 0,0 0 6,3 2 2,-4-3-5,4 1-1,0 2 0,2-1 1,7 1 0,3-2 0,0-1 0,2-3 0,1 3 2,-3 1-2,0 1 0,-6 1-2,-1-1 2,-2 2-3,-1-2 8,3 2-5,2-1 0,5 0 0,-3-3 0,1 1 0,-4-2-1,1 1-7,-4 0 13,-3 1-5,-2 5 6,-7-4-6,0 2-1,-3 3 0,1-5 1,0 5 2,-2-1-2,4-2 0,-3 2-2,1-4 1,-4 2 1,2-3-1,-2 4 7,6 0-10,-1-2 4,1-1 0,2 3-5,-5-1 1,2-2-1,-1-1 1,3 3 3,2-1-1,2-1 4,-2 4-2,-1-4 1,1 2-1,-1 0-3,1 0-3,0 2-1,0-1 1,3 2 1,-1 0 4,-2 0 1,-1 0-11,-2-1 11,2-1-2,1-1 4,6 3-2,0-1 1,2 1 0,0-4-1,-2-2 3,3 2-3,0-2 0,3 0-6,-1 0 6,0 2 0,-5-1 3,-1 2-3,-4 0 2,-1 3-2,0-2 0,-1 2 1,-1 0-5,2 0 4,-3 0 0,0 0-1,5 0 9,-3 0-8,2 0 0,-4 0 0,-4 0-3,-6-1 3,1 1 0,-5 0-3,1 0-1,2 0 4,-2 0 2,-2 0-2,-2-1 4,-6-1-4,-2 2 1,-3 0-5,-3 0 10,-3 0-6,-2 0 0,-4 0 3,-1 0-8,-1 0 5,-4 2 0,-1 2-1,-2-1-2,1 0 3,2 2 1,0-4-1,-2 3 0,2-2 0,-1-1 2,0 1-2,0-2 2,-2 4-2,0 1 0,2-2 0,-2 0-1,0 0 1,0-2 0,-2 2-5,1-1 5,-1-2 0,-1 2 0,0 1 1,0 0-2,0 0 1,0 4 0,0 1 4,0 0-4,0 3 0,0-5-2,0 2 4,2-1-4,-2 2 4,1-2-2,-1 0 0,4-1 0,-2 2 2,1-1-2,3-3-7,0 3 7,5-3-1,-3 0 2,1 1-5,-1-2 6,1 0-2,-2 0 2,-1-1 1,0-1-3,0 2 0,-3 0 2,1 0-2,-1 2 0,1-1 4,-1 0-4,1 1-3,1 1 3,-1-6 0,2 5 0,-3-2-1,-2-2 1,2 4 0,-3 0-2,2-1 6,-2 2-9,0 3 5,1 0 0,1-2 5,-1 2 0,-1 2-5,2-2 0,-2 2-1,0-1 1,0-2 0,0 2 0,0-2 0,0-1 0,0 2 0,0-1-9,0-2-4,3-1-12,-2-1-22,-1-3-22,0-1-66</inkml:trace>
  <inkml:trace contextRef="#ctx0" brushRef="#br0" timeOffset="242013.1789">5254 13683 120,'0'0'75,"0"0"-9,0 0-14,0 0 12,0 0-24,0 0-14,0 0 9,0 0-14,3-2 2,0 2-3,2 5-18,-1 11 13,4 10 3,0 7-8,0 8 16,1 2-22,0 4 2,0-3-4,-2-4 2,-1-4-4,2-1 2,-4 1-1,2-3 1,-4 2-2,-2-7-27,0-7-12,0-4-42,0-8-30,0-5-102</inkml:trace>
  <inkml:trace contextRef="#ctx0" brushRef="#br0" timeOffset="242623.1693">5277 13719 76,'0'0'117,"0"0"-74,0 0 1,0 0 25,0 0-18,0 0-15,4-3 2,0 3-30,4 0 2,9 16 4,2 7 5,6 3 11,2 5-23,3 1-3,1 0 4,5-3-2,-2-3-7,-2-3 1,-4-2 0,-3-2 1,-5-1 2,-2-3-3,-3 0 0,-2-1 0,1-2-1,-1 1 1,-1-2 0,1-2 1,-4-3 2,-3-3-3,-1-3 0,-1 0 3,2 0-3,0-18 4,3-6 2,0-6 5,0-3-10,-5 0 1,-2-2 3,-2 2 0,0 0-10,0-2 4,-9 1 1,-6 2 0,1 5 0,-2 6-11,1 4-2,3 5-40,2 6-15,4 2-61,-1 4-180</inkml:trace>
  <inkml:trace contextRef="#ctx0" brushRef="#br0" timeOffset="243694.0764">6022 13884 148,'0'0'55,"0"0"2,0 0-2,0 0 1,-80 89-30,71-66 5,6-4-31,0-2 4,3 1-9,0-6 4,0-3-1,9-3-1,3-2-10,1 0 11,4-3 2,-1-1 10,-1 0 7,3-1-15,-3-9 3,1 2-5,-2-3-21,-5-1 6,-2-3-10,-1 3 12,-6-2 11,0 1 4,0-1 3,0 0 5,0 3-4,0 1 33,0 5 8,0 0-21,0 0-3,0 2-23,3 2 0,5-1-1,6 2 5,0 0-4,5 0 0,-4 5 1,0 6 7,-3-1-7,-1 2 2,-3-1-3,0-1 7,-2-1-11,-1-1 4,0-1 0,-2-1 3,2-3-2,-4 2 0,4-4-1,1-1-2,0 0 2,4 0 0,1-9-13,-1-4 3,-1-3-11,-3 1 9,0 2-13,-3 2 3,-3 4 22,0 4 1,0 1 6,0 2 57,0 0-1,0 0-42,0 0-21,0 0-4,0 0-1,5 0-11,2 7 16,-1 0-2,1 2 5,4-3-2,-1 3 10,2 0-9,4-3 1,-5-1-3,4-4-1,1-1 1,-2 0 8,4 0-3,-2-12-5,-1-3-1,-1-3-14,-4-2-2,-4-4-8,-5-1 1,-1 1-9,0 1-11,0 10 40,0 5-14,0 5 18,-1 3 0,-2 0-11,-2 0-8,2 3-42,-2 5-45,-3 1-109</inkml:trace>
  <inkml:trace contextRef="#ctx0" brushRef="#br0" timeOffset="243981.0566">6710 13967 288,'0'0'100,"0"0"-96,0 0 25,0 0 29,0 0-11,0 0-27,3 72-14,-7-49 7,-11 3-4,-3 5-9,-3-2-5,-4-2-97,-3-3-176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35:13.5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9306 14790 155,'0'0'12,"0"0"13,0 0 28,0 0 4,0 0-16,0 0-28,54 16 26,-45-16 1,-3 0 4,4 0-7,-1 0-14,2-5 0,-1-4-10,1 0-13,1-5 14,-2-1-14,1-3 3,-2-2 4,1 1-6,-6-1 3,-1-1-4,-1-1 4,-2-2-2,0-2-2,0-1 4,-3 3 0,-9 2 0,-6 2-4,0 4 0,-1 2 5,-5 3 3,-1 2-8,1 2 4,-2 2-1,1 5-3,1 0-1,3 0-2,2 9 6,1 5-6,4 5 3,6 6 0,6 8 1,2 7-1,0 8 0,18 5 26,6-2-26,1-4 20,5-5-16,0-4-4,-2-7 5,2-4-2,-2-3-3,-1-3 4,-3-3 1,0-1-5,-6 0 0,0-5-7,-5-3 0,2-3-51,-6-6-49,2 0-54</inkml:trace>
  <inkml:trace contextRef="#ctx0" brushRef="#br0" timeOffset="368.0627">9923 14547 222,'0'0'233,"0"0"-226,0 0-6,0 0 5,0 0 19,105 7-17,-82-7 2,1 0-10,-8 0 7,-2 0-14,-5 0 7,-2 3-66,-6 3-81</inkml:trace>
  <inkml:trace contextRef="#ctx0" brushRef="#br0" timeOffset="569.0121">9973 14727 173,'0'0'65,"0"0"-15,0 0 6,0 0-8,0 0-11,99 3-21,-71-12-6,0 2-9,1 1 2,-6 0-3,-3 1-52,-4 3-60,-5 1-183</inkml:trace>
  <inkml:trace contextRef="#ctx0" brushRef="#br0" timeOffset="2182.8523">10673 14262 256,'0'0'88,"0"0"-32,0 0 2,0 0 5,0 0-40,0 0-9,6 5-14,-2 18 2,5 12 47,-1 9-13,7 4 9,-6 5 2,-2-1-34,2-2 0,-6-2 0,5-6-11,-5-2 7,0-8-7,-3-1 0,0-3 5,0 0-1,0-4-7,0-2 1,-2-4-17,1-4-1,1-7-35,0-7-56,0 0-100</inkml:trace>
  <inkml:trace contextRef="#ctx0" brushRef="#br0" timeOffset="3106.0294">11264 14348 86,'0'0'223,"0"0"-186,0 0 50,0 0-1,0 0-24,0 0-29,-5 8-27,-2 14 12,2 6 11,2 6-16,3 3 6,0 3-1,0-1-11,2-2-2,13-2-5,0-4 1,5-5-1,6-5 3,-2-4-2,9-7 5,2-5-1,4-5-5,0 0 0,-3-9 2,-5-9-4,-1-3 2,-3-3 0,-3-7-14,-2-2 13,-8 0 1,-4-3-4,-4 0-8,-6 1 0,0 5-4,0 3-21,-6 5-17,-1 3-38,-4 6-30,-2 4-145</inkml:trace>
  <inkml:trace contextRef="#ctx0" brushRef="#br0" timeOffset="3532.0039">11400 14438 220,'0'0'37,"0"0"-25,0 0 17,20 102 48,-14-58-36,0 2-5,-3-6-7,-1-2 2,-2-7 18,0-2-28,0-5-13,0-3 2,0 0-6,0-1-8,-2-3 0,-2 0-34,-2-6-26,1-5-9,1-3-62,2-3-117</inkml:trace>
  <inkml:trace contextRef="#ctx0" brushRef="#br0" timeOffset="4126.9981">11942 14356 388,'0'0'132,"0"0"-108,0 0-20,0 0-1,0 0-3,0 0 0,8 16 24,3-3-12,3 0 2,3 0 19,4-1-19,4 0 2,3 0-5,2-4-8,3-1 1,3-4-2,-2 0-1,2-1 9,-5-1-6,-2 1-6,-10 1 2,-2 3-2,-7 1-4,-4 5 6,-5 2-2,-1 4-3,0 0 4,-17 3 1,-6 0 0,-4 2 1,-4 2 26,-2 0-21,0-1 0,-1 0-1,0 0 6,1-2-18,3 0 7,4-4-26,6-7 9,11-1-56,7-9-65,2-1-176</inkml:trace>
  <inkml:trace contextRef="#ctx0" brushRef="#br0" timeOffset="4825.3024">13157 14346 314,'0'0'153,"0"0"-138,0 0 3,0 0 26,0 0 11,0 0-33,-109 99 3,75-73-21,-2-1 4,0 0 4,2-3-12,3-2 0,1 0 0,4-4 2,8-4-2,7-3 3,5-2-3,3-3 0,3 0-2,0 4 1,0 2-1,4 3-4,12-2 5,2 3 2,8 0 6,2 1 1,3-1 1,4 3-5,-1 0-4,-1 0 1,1-1-2,-5-1 1,-4 0 0,-4-3-4,-6-1-14,-2-2-44,-2-2-21,-5-2-61,-1-5-102</inkml:trace>
  <inkml:trace contextRef="#ctx0" brushRef="#br0" timeOffset="5589.0123">13860 14261 369,'0'0'58,"0"0"-30,0 0 35,0 0-14,0 0-23,0 0-3,-42 45-23,36-15 4,5 8 15,1 4-7,0-2 3,0 4 3,1-5-14,9-4-3,1-4-1,4-5 0,1-6 3,5-7-1,7-4 0,4-9 16,2 0-17,0-1 10,-1-16-7,2-7 2,-4-3-12,-3-5 6,-2-2 0,-7-3-1,-7 3-5,-6-1-2,-5 1-11,-1-1-15,0 2-29,0 1-40,-3 6-12,-4 7-71</inkml:trace>
  <inkml:trace contextRef="#ctx0" brushRef="#br0" timeOffset="6069.0337">13968 14409 285,'0'0'180,"0"0"-164,0 0-16,0 0 1,0 0 6,0 0 49,14 89-4,-9-48-6,-1-1-19,-1 3-2,-1-3-3,-2 1-21,0-2 22,0-1-22,0-2 2,-2-4 2,-1-7-5,-1-2 0,1-7-2,0-4-8,1-4 2,-1-8-51,1 0-91,-1-9-116</inkml:trace>
  <inkml:trace contextRef="#ctx0" brushRef="#br0" timeOffset="12870.0096">7355 13649 242,'0'0'88,"0"0"-50,0 0 13,0 0 6,0 0-22,0 0-11,0 0 8,0 0-22,6-1 6,-5 1-13,5 0 4,-1 12-2,8 6 12,-1 3-7,1 6 13,4 3-12,1 6-1,-3 5-4,3 0 5,-5-2 27,0-5-30,-2-5-2,1-4-6,0-3 5,-2-4-6,-2-5 1,-1-5 0,-2-5 0,-1-3 0,1 0 0,2-2 6,3-16-3,1-7 8,1-2-11,0-4 5,-3-2-2,-3 2-3,4-1 0,-4 5-2,-1 5-11,1 7 9,-5 5 1,1 6 3,-1 4 0,-1 0 0,5 0-2,3 0-7,3 16-16,7 8 25,-5 2 0,2 1 2,-4-3-4,1-3 3,-1-3-1,0-4 1,0-5 4,-3-1-5,1-7 0,-1-1 1,-2 0-1,7 0 4,-1-11 8,3-15 14,0-11-19,-2-8-8,-2-3 1,-4 0 0,-7 3-5,0 4 5,0 7 0,0 5-2,-1 9-11,-4 7 5,2 5-15,0 5-12,3 3-53,-1 0-56,-2 0-181</inkml:trace>
  <inkml:trace contextRef="#ctx0" brushRef="#br0" timeOffset="13584.0176">8178 13940 242,'0'0'111,"0"0"-104,0 0 3,0 0 33,0 0-10,0 0 2,41 43-5,-29-36-7,4-4 19,1-2-18,0-1 11,4 0 11,2 0-40,4-12 18,-1-5-17,0-1-6,-4-4 11,-7 1-10,-4-2-2,-6-1 0,-5 2-14,0 1 14,-7 3-19,-11 4-3,0 3 16,-3 5 1,0 4 5,1 2 5,3 0 2,1 10 1,5 11-6,1 5 1,10 5 0,0 4 3,0-3-4,16-3 5,8-1-2,3-6 10,6-2-8,4-8-4,3-5 5,2-5-3,0-2-10,0-2 1,-1-17-68,-8-7-173</inkml:trace>
  <inkml:trace contextRef="#ctx0" brushRef="#br0" timeOffset="14687.9737">9318 13749 160,'0'0'240,"0"0"-234,0 0 10,0 0 35,0 0-26,0 0 8,37 45-10,-29-45-10,6 0 21,0 0-3,7-3 7,3-15-20,3-6-14,0-4-8,-2-3 0,-6 1-31,-5 0 18,-2 1 9,-5 2-6,-7 0-9,0 0 4,0 1 5,-1 1-11,-11 1 24,0 1 1,0 5 6,2 3 5,1 6 16,1 5-5,4 2 23,1 2-3,1 0-26,2 2-7,0 20-9,0 13 0,0 8 4,5 7 0,7 0 8,-2-2 1,-1-3-3,-2-4 8,-2-5-10,1-4-3,-3-6-2,0-3 0,-1-4-4,-1-5 1,1-7 0,-1-2 2,-1-3-2,0-2 2,0 0 5,0 0-3,0-15-8,2-9 1,0-4-14,3 3 10,1 1-5,1 1 5,5 2 4,3 1-6,1 4-5,1 1 2,-2 4-5,-6 6 15,-3 2-2,-5 3 4,-1 0 0,0 0-8,0 0-9,0 0-48,0 0 22,0 4 38,0 3-12,-3-2 7,-3-2 10,0 2 15,1-4 20,2 0 6,3 1-11,0-1-16,0 6-14,0 0 0,3 4 8,11 2-3,0-1 9,7 0-11,-1 0 2,-1 2 3,0-1-7,0 1 3,-1 0-3,1-4 2,1 1-6,-1-4-12,-1-1-49,-1-4-39,-1-2-66</inkml:trace>
  <inkml:trace contextRef="#ctx0" brushRef="#br0" timeOffset="15345.9542">10040 13626 296,'0'0'11,"0"0"7,0 0 52,0 0-56,0 0 6,0 0 1,85 10 14,-73 9 2,-4 2-15,1-1-8,-6 1 10,-2-1-19,-1-4 5,0-2-10,0-3 7,0-5-7,0-2 0,2-3 0,-2-1 9,0 0-8,0 0 15,0-7-16,0-11-13,0-3 12,1-3-13,7-1-9,5 4 16,-4 5-17,3 3 24,-2 5 0,-2 5-3,1 3 0,4 0 3,-1 0 0,0 8 7,3 3-4,0 3 4,-2 0 2,1-1 0,-1 1 4,-1-2-13,-1 0 0,0 0 12,-3 0-12,0-2 0,0-1 0,3-2-66,-2-6-35,4-1-233</inkml:trace>
  <inkml:trace contextRef="#ctx0" brushRef="#br0" timeOffset="16710.4748">10710 13662 206,'0'0'51,"0"0"29,0 0 11,0 0-46,0 0-10,0 0-16,-77 11-7,71 0 18,1 4-26,2 2 6,0 1 11,2 1-19,1-1 8,0-1-10,0-1 1,0 0 7,0-4-8,0-2 2,0-2-2,4-5-13,5 0 12,2-3-8,2 0-16,1-3 22,-1-11-4,-4 0-15,-5 1-16,-4-2-2,0 2 31,0 0 1,0 2-27,-3-2 6,-3 3 7,2-2 22,1 1 5,3 2 3,0 2-8,0-1 0,7-1-3,7 1 3,2 0 7,2 0-1,3 5-3,0 3-1,1 0 39,-2 0-14,-1 14-6,-4 2 9,1 2-18,-5 1 2,-2-5 2,1 0-15,-2-2 5,-1-2-6,2-3 0,-3-1 10,-3-2-10,3-1 0,0-2-2,-1 1 7,2-2-5,-1 0 0,3-5 0,-3-8 10,6-2-6,-6 0-4,-3 0 1,-2 1-1,-1 7 0,0 1-1,0 4 2,2 2 4,1 0-5,3 0-3,5 10 3,2 7 0,3 0 9,2 2-4,1-3 2,2-3 26,-1-5-28,0-4 2,-3-1 7,1-3-9,-5 0-5,-1 0 0,-3-7 0,-3-10-8,-3-1-17,-1 0-19,-2-3 4,0 0 11,-3 1 7,-8 1-11,0 3 33,0 5 16,3 3 23,5 6 15,2 0 21,1 2-61,0-2-14,0-1-14,12 2 7,7-3 0,8 1 7,-2 0-31,1-2-36,-2 0-135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26:06.4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8467 5550,'-24'0,"24"-23,24 23,-1-24,1 24,23 0,0 0,-24 0,24 0,-23 24,-1-24,-23 23,0 1,0-1,0 1,-47 23,47-24,-47 1,24 23,-1-24,1 1,-1-1,1 1,23-1,0 1,23-24,1 0,-1 0,24 0,-23 0,-1 0,24-24,-23 24,23-23,0 23,-24-24,1 24,0 0,-1 0,1-23</inkml:trace>
  <inkml:trace contextRef="#ctx0" brushRef="#br0" timeOffset="300.0014">9196 5479,'0'0,"-24"24,1 0,-1-1,24 1,-23-1,-24 24,23-23,1-1,-1 24,1-23,23-1,-47 1,23-1</inkml:trace>
  <inkml:trace contextRef="#ctx0" brushRef="#br0" timeOffset="538.0024">8914 5527,'0'0,"23"0,1 23,-24 1,23-24,-23 23,24 1,-24-1,47 24,-47-23,23-1,1 1,-1-24,-23 23</inkml:trace>
  <inkml:trace contextRef="#ctx0" brushRef="#br0" timeOffset="773.6161">9407 5550,'0'0,"0"-23,0 46,0 1,24 23,-24-24,23 1,-23 23,0 0,0-24,0 24,0-23</inkml:trace>
  <inkml:trace contextRef="#ctx0" brushRef="#br0" timeOffset="1541.9975">9478 8631,'23'-24,"-46"48,46-71,-23 23,24 24,0 0,-1 0,1 0,-1 0,1 0,-1 24,-23-1,0 1,0-1,0 1,-23 0,23 23,-24-24,1 1,-1-1,24 24,-23-23,-1-1,24 1,0-1,24-23,-1 0,1 0,-1-23,24 23,-23-24,23 24,0-23,-24-1,24 24,-23-23,-1-1,1 24</inkml:trace>
  <inkml:trace contextRef="#ctx0" brushRef="#br0" timeOffset="1794.9996">10089 8631,'-23'0,"23"23,-24 1,1 0,23-1,-47 24,23 0,24-23,-23-1,-1 1,24-1,0 1,0-1,-23 1</inkml:trace>
  <inkml:trace contextRef="#ctx0" brushRef="#br0" timeOffset="2019.0023">9878 8631,'23'0,"1"23,-1-23,-23 24,24 0,-1-1,1 1,-1-1,1 1,-1-1,1-23,-1 24,1-1,0-23</inkml:trace>
  <inkml:trace contextRef="#ctx0" brushRef="#br0" timeOffset="2241.8018">10348 8584,'-23'0,"46"0,-46-24,23 48,0 23,0-24,0 1,0 23,23-23,-23 23,0-24,0 24,0-23</inkml:trace>
  <inkml:trace contextRef="#ctx0" brushRef="#br0" timeOffset="3230.0039">21731 4844,'0'-23,"24"23,-24-24,23 1,1 23,-1 0,1 0,-1 0,1 0,23 0,-24 0,1 0,-24 23,23 1,-23-1,-23 1,23 0,-47-1,23 1,-23-1,24 1,-1-1,1 1,-1-24,24 23,0 1,24-24,-1 0,1 0,-1 0,95-24,-95 1,24-1,0 24,0-23,0 23,-23-24,23 24</inkml:trace>
  <inkml:trace contextRef="#ctx0" brushRef="#br0" timeOffset="3459.0117">22554 4797,'-23'0,"23"24,-24-24,1 23,-1 1,1 0,-1-1,1 1,-1-1,24 1,-23-1,-1-23,24 24,-23-1</inkml:trace>
  <inkml:trace contextRef="#ctx0" brushRef="#br0" timeOffset="3688.018">22366 4774,'24'0,"-24"23,0 1,23-24,1 23,-24 1,0 0,23-1,1 1,-24-1,23 1</inkml:trace>
  <inkml:trace contextRef="#ctx0" brushRef="#br0" timeOffset="3909.0059">22836 4821,'0'-24,"0"48,-23-48,23 48,0-1,0 1,0 0,0-1,0 1,0 46,0-23</inkml:trace>
  <inkml:trace contextRef="#ctx0" brushRef="#br0" timeOffset="4648.9942">22296 8278,'23'0,"-23"-23,24 23,-1 0,1 0,23 0,-24 0,1 23,-24 1,0-1,0 1,0-1,-24 1,1 23,-1-24,1 1,23-1,-24 1,24-1,24-23,-1 0,1 0,-1-23,1 23,23-24,-24 24,24-23,-23 23,-1-24,24 24,0-23</inkml:trace>
  <inkml:trace contextRef="#ctx0" brushRef="#br0" timeOffset="4883.9032">23048 8302,'0'-24,"0"48,-23-1,-1-23,24 24,-47-1,24 1,-1-1,1 1,-1-1,0 1,1-1,-1 1,1-1,-1 1,1-1</inkml:trace>
  <inkml:trace contextRef="#ctx0" brushRef="#br0" timeOffset="5117.0041">22766 8255,'0'-24,"0"48,23-24,1 23,-1 24,1-23,0-1,-1 1,1-1,-24 1,23-1,1 1</inkml:trace>
  <inkml:trace contextRef="#ctx0" brushRef="#br0" timeOffset="5357.0069">23213 8325,'0'24,"0"-1,0 1,0-1,0 1,0-1,0 1,-24 23,24-24,0 1,-23 23,23-24,0 1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39:44.7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18937 5347 255,'0'0'105,"0"0"-62,0 0 2,0 0-17,0 0 8,0 0-4,4 0-20,-4 0 18,2 0-14,-2 0-2,1 0-3,8 0-6,8 0-6,8 0 1,12-3 0,14-5 4,15-2-1,21-1-3,17-2 3,12-2-1,11 0-4,1-2-3,-1 0 4,-6 1-2,-13 3-2,-15 0-6,-15 8-5,-14 0-4,-10 5 3,-11 0 2,-5 0-2,-9 0 14,-11 0-33,-12 1-36,-6 4-91,0-1 81,-14 1-65</inkml:trace>
  <inkml:trace contextRef="#ctx0" brushRef="#br0" timeOffset="629.9213">21498 4865 392,'0'0'77,"0"0"-47,0 0-20,0 0-1,0 0 9,-50 104-6,48-75 5,2 1-17,0-1 0,12-3 11,6 2-10,4-3 10,5-2-10,2-2-1,0-3-16,1-3-2,-1-3-26,0-6-48,3-4-39,2-2-97</inkml:trace>
  <inkml:trace contextRef="#ctx0" brushRef="#br0" timeOffset="931.3395">22286 4782 141,'0'0'26,"0"0"-17,0 0 48,0 0-15,0 0 28,54 77-19,-47-52-19,-4-2-1,-1 1-14,-2 2-11,0 0 5,-18-1-8,-2 1-6,-8 0-21,-6-3-16,-3-2-53,-4-5-76</inkml:trace>
  <inkml:trace contextRef="#ctx0" brushRef="#br0" timeOffset="1202.891">22030 4862 357,'0'0'139,"0"0"-115,0 0-24,0 0 0,0 0 24,0 94 12,0-64-13,0-2-4,0-1-19,-5-3 10,-1-3-11,-3-1 1,-4-4-50,2-2-31,-2-7-30,4-7-175</inkml:trace>
  <inkml:trace contextRef="#ctx0" brushRef="#br0" timeOffset="1393.3857">22010 4575 529,'0'0'32,"0"0"-25,0 0-7,0 0-8,0 0-40,0 0-58,-27-1-77</inkml:trace>
  <inkml:trace contextRef="#ctx0" brushRef="#br0" timeOffset="2610.9041">20023 10168 24,'0'0'236,"0"0"-188,0 0-37,0 0-4,0 0-1,0 0 46,19 18-7,-2-16-9,4-1-15,2-1 0,7 0-2,5 0-6,11 0-10,15-3 1,23-7 6,26-4-7,18-6 18,18-1-7,4 0-11,-10 0-3,-16 6 4,-24 6-10,-27 6-3,-24 3-21,-16 0 23,-14 3-14,-5 3-18,-10 0 12,-4-1-29,0-1 5,-9-2-35,-10-1-30</inkml:trace>
  <inkml:trace contextRef="#ctx0" brushRef="#br0" timeOffset="3303.9125">22416 9737 289,'0'0'93,"0"0"-72,0 0-1,0 0 16,0 0 3,-60 91-5,51-52 4,-1 2-18,4-1-10,1-2 10,4-2-16,1-4-3,0-4-1,12 1-8,15-4 6,7 1 1,9-8-6,7-4-7,5-6-21,3-6-67,-3-2-80</inkml:trace>
  <inkml:trace contextRef="#ctx0" brushRef="#br0" timeOffset="3632.907">23384 9754 184,'0'0'51,"0"0"-17,21 81 21,-15-49 10,-1-3-19,-2-2 2,-3-2-15,0-2-11,0-1-5,-6 0-16,-9-3 9,-6 2-10,-7-3-15,-5 0-40,-5-1-62,-2-7-89</inkml:trace>
  <inkml:trace contextRef="#ctx0" brushRef="#br0" timeOffset="3943.7886">22822 9858 501,'0'0'68,"0"0"-68,0 0 7,0 0-7,-12 87 28,6-58-24,2-1 10,1-2-11,1-3-3,1-2 3,-1-3-3,0 0-33,2-6-6,0-1-32,0-10-71</inkml:trace>
  <inkml:trace contextRef="#ctx0" brushRef="#br0" timeOffset="4182.8401">22822 9578 561,'0'0'6,"0"0"-3,0 0-3,0 0 0,0 0-2,0 0-3,-6-15-13,6 15-29,0 1-81,0 7-22</inkml:trace>
  <inkml:trace contextRef="#ctx0" brushRef="#br0" timeOffset="4464.0643">23056 9792 311,'0'0'76,"0"0"-66,0 0-7,0 105 13,0-74 33,-6 0-25,-1-1 0,1-4-17,0-1-3,1-2-3,-2-1-1,4-1 1,0-1-7,-2-4-14,4-5-65,-2-8-66</inkml:trace>
  <inkml:trace contextRef="#ctx0" brushRef="#br0" timeOffset="4681.5014">23111 9600 566,'0'0'89,"0"0"-82,0 0-7,0 0-40,0 0 10,0 0-46,0 2-46,0 7 13</inkml:trace>
  <inkml:trace contextRef="#ctx0" brushRef="#br0" timeOffset="5910.4988">16368 14810 277,'0'0'59,"0"0"-56,0 0 3,0 0 8,0 0 36,0 0-5,64 8 3,-36-8-24,8 0-5,3 0-4,1 0 0,8 0 10,8 0-25,11-2 1,11-6 9,10 3-7,5-3-4,8 2 1,10-3 0,6-3-3,7-2 3,-5-1-1,-9 2-14,-19 1-44,-20 6 9,-20 1 2,-18 5 8,-12 0 27,-9 0-20,-11 0-31,-1 2 22,0-1-203</inkml:trace>
  <inkml:trace contextRef="#ctx0" brushRef="#br0" timeOffset="6610.0594">19037 14272 404,'0'0'64,"0"0"-56,0 0-6,0 0 36,-36 80-8,34-41 5,2 4 5,0 6-29,0 1 10,5 0-8,10-1-10,1-5 5,7-5-8,3-7 3,7-8 7,8-8-8,8-7 3,9-9-5,6 0-52,5-9-45,-2-16-200</inkml:trace>
  <inkml:trace contextRef="#ctx0" brushRef="#br0" timeOffset="6981.9674">20302 14269 255,'0'0'25,"0"0"-20,0 0 33,22 103 39,-19-76-34,-1 1 5,-1 1 2,1-2-25,-1-1 5,-1-3-16,0-2-10,0 1 6,-1-1-6,-14-1-7,-6-1 3,-6 2-24,-3 0 22,-7 0-46,-5-1-67,-7-5-129</inkml:trace>
  <inkml:trace contextRef="#ctx0" brushRef="#br0" timeOffset="7344.9193">19189 14401 334,'0'0'119,"0"0"-117,0 0 23,0 0 13,6 103-9,-6-72-9,2-3-20,-2-4 5,0-1-4,0-5-1,1-5-3,1-1-27,-1-4-58,-1-7-55</inkml:trace>
  <inkml:trace contextRef="#ctx0" brushRef="#br0" timeOffset="7592.9101">19281 14186 454,'0'0'66,"0"0"-45,0 0-2,0 0-4,0 0-7,0 0-8,0-7-11,0 7-43,-3 0-27,-1 4-41,-1 1-151</inkml:trace>
  <inkml:trace contextRef="#ctx0" brushRef="#br0" timeOffset="7897.0744">19632 14401 145,'0'0'167,"0"0"-132,0 0 18,0 0-1,0 0-11,0 79-6,0-53-15,0 0-13,0-1 10,0-1-8,-1-1 4,-2-2-12,0-1 4,0-3-10,1-3-32,1-3-45,1-8-51,0-3-176</inkml:trace>
  <inkml:trace contextRef="#ctx0" brushRef="#br0" timeOffset="8130.1742">19686 14172 144,'0'0'405,"0"0"-391,0 0 38,0 0-33,0 0-14,0 0-1,0-16-4,0 16-18,0 0-80,0 11-44,0 3-31</inkml:trace>
  <inkml:trace contextRef="#ctx0" brushRef="#br0" timeOffset="8408.9009">19966 14380 350,'0'0'40,"0"0"0,0 78 11,0-50-8,-1 1-12,1-2-21,-2-1-5,2-2-5,0-3 4,0-2-1,-1-2-3,1-7-4,0-2-15,0-5-50,0-3-64,0 0-122</inkml:trace>
  <inkml:trace contextRef="#ctx0" brushRef="#br0" timeOffset="8633.912">19969 14056 527,'0'0'43,"0"0"-25,0 0-18,0 0-11,0 0 11,0 0 0,-24 19-36,21-8-33,-1-3-105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18:42:48.2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13679 15505</inkml:trace>
  <inkml:trace contextRef="#ctx0" brushRef="#br0" timeOffset="2106.323">14579 14235,'0'26,"26"-26,-26 27,26-1,-26 0,0 1,0-1,0 1,0-1,0 1,0-1,0 1,0 26,0-27,0 0,0 1,0-1,0 1,0 26,0-27,0 1,0-1,0 1,0-1,-26-26,26 26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35:37.6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7000 1496 64,'0'0'78,"0"0"-2,0 0-12,0 0-9,94-23-10,-64 18-19,4-1 7,6-3-8,5 0-5,6 0-14,1-2 5,-6 4-11,-2 2-2,-13 4-18,-7 1-24,-11 0-44,-9 0-125</inkml:trace>
  <inkml:trace contextRef="#ctx0" brushRef="#br0" timeOffset="666.8518">7237 1489 268,'0'0'128,"0"0"-101,0 0 10,0 0-11,0 0-17,0 0 41,27 77-1,-18-38-25,0-1 4,0 1-24,-2-1 2,-2-2-6,-2-4 2,1 2 2,-1-4-4,1-5 1,1 1-2,-2-5-47,6-5-22,-1-3-40,2-12-123</inkml:trace>
  <inkml:trace contextRef="#ctx0" brushRef="#br0" timeOffset="1936.8539">7524 1728 347,'0'0'76,"0"0"-62,0 0-5,0 0 4,0 0 11,0 0-6,41 23 10,-23-23 11,0 0-21,4-8-5,-5-8-13,-1-1 0,-4-5-4,0-5-3,0-2 2,-6-2-1,0-3-1,-4 1 7,-2 0 0,0 3 0,-2 5 7,-9 3 11,4 8 21,0 4 9,4 6-23,1 4 4,1 0-8,1 0-21,-2 21-13,2 14 8,0 11 5,0 7 14,0 0-11,0-6 4,0-1-2,2-7-4,-2-5 13,0-5-14,3-5 0,-2-4 3,1-8 2,-1-6-10,-1-2 5,0-4-7,2 0 5,-2-7 1,5-17 0,3-8-3,-2-4-12,9 5 10,-8 9-5,2 6 10,-3 7-5,-4 6 6,8 3-2,-1 0-2,5 0-7,2 4 11,5 10-3,-3 3 6,3-1-3,-2-1 2,4-2-2,0 0 0,0-6 3,-2 1-5,-2-4 2,0-2 0,1-2-5,-1 0 11,3-6-5,-2-9-1,1-5-4,-6-2 3,-3-3-6,-8 1-16,-4 0 20,0 2-4,0 7 7,-9 4 5,-1 6 0,-1 5 13,1 0-18,-5 6 4,3 19-9,2 2-1,5 5 6,5-4 8,0-2-3,0-5-5,10-3 0,4-5 7,1-2-8,0-4 1,4-5 0,-1-2-3,3 0 11,1 0-8,-2-10 0,2-9-7,0-2 7,-3-3 0,-2 0 0,-5 4-5,0 5 8,-4 6-3,-4 5 4,-1-1-4,2 5 4,2 0-4,2 0 0,3 0 5,3 9-5,0 7 0,1-2 4,1 4 2,-3 2 2,-3-2-2,-2-2-5,-2 1 8,-2-6-9,-2-4 0,-2-2-1,-1-5 8,2 0-5,-2 0 1,3-15 6,1-7-9,1 0 7,7-2-7,-3 6 0,0 3-7,-1 3 6,0 4 1,1 4-1,3 2-5,-2 2-1,2 0 6,3 0-2,-1 9 1,2 3 2,1 1 0,0-3 1,0-1-8,1 0 2,-3-1-13,1-2-24,-1-2-63,0 0-90</inkml:trace>
  <inkml:trace contextRef="#ctx0" brushRef="#br0" timeOffset="2650.6457">8990 1682 426,'0'0'180,"0"0"-149,0 0-26,0 0 13,0 0 21,0 0-22,11 56 12,-11-40-25,0 2 8,0 2-5,-11 5-7,-5 1-18,-7-1-26,-2 4-67,-2-4-74,-1 0-224</inkml:trace>
  <inkml:trace contextRef="#ctx0" brushRef="#br0" timeOffset="3920.8422">8223 3063 268,'0'0'195,"0"0"-153,0 0 20,0 0-12,0 0-29,0 0 12,-52-43-17,32 37-13,-2 5 19,0-1-19,-2 2 18,-3 0-21,-3 6-7,-1 6 1,-1 3 6,6-2 0,5 4-2,6 1 2,3 3-2,6 3 0,3 4-5,3-2 7,0 0-1,11-2 3,5-3-4,2-4 4,6-2-2,-2-6 0,2-5-16,-3-4 14,7 0-1,-1-13 3,0-10-8,-2-5 8,-4-4 0,0-1-1,-3-6-6,-5-2 7,-5-4 0,-1-2 7,-4 1-7,-3 2 12,0 4-12,0 2 25,-10 3-12,-2 6 0,1 4 8,1 8 5,4 9 3,0 5-19,6 3 7,0 4-17,0 23-22,0 13 2,0 13 17,0 3 3,9 0 2,3-7 3,0-5-5,0-8 0,7-6-5,-1-4 2,3-2-30,-3-4-17,-3-5 43,4-6-89,-4-8-109,8-1-141</inkml:trace>
  <inkml:trace contextRef="#ctx0" brushRef="#br0" timeOffset="4504.8679">8537 2921 417,'0'0'37,"0"0"-37,0 0 0,0 0 18,0 0-8,0 0 17,49 18 4,-31-18-5,1 0 12,2 0-32,-6-5-3,-2-6 14,-1-2-12,-3-7 6,-3-1 1,-3-3-6,-3-1-5,0-3-1,-9 0-1,-6 1-4,-6 1 8,-1 5-3,2 6 1,0 6 2,-1 6 9,4 3-12,0 0 0,-2 20-5,2 13 3,3 14 2,4 8 6,7 4 1,3 1 11,0-4 16,6-10-28,12-5 8,5-6-14,3-5 0,-2-5 4,1-4-1,-4-4-6,1-6-1,-5-5-51,-8-3-67,0-3-201</inkml:trace>
  <inkml:trace contextRef="#ctx0" brushRef="#br0" timeOffset="5075.6846">7823 3524 306,'0'0'94,"0"0"-78,0 0-10,109 1 47,-50-1-19,7-1 13,6-8 3,3 1 1,5-3-28,4-3-6,0 2-17,2-3 3,-7 0-3,-6 2-7,-10 6 2,-14 1-39,-12 6-25,-14 0-15,-14 0-38,-9 0-68</inkml:trace>
  <inkml:trace contextRef="#ctx0" brushRef="#br0" timeOffset="6049.8613">8274 3922 403,'0'0'57,"0"0"8,0 0-29,0 0-5,0 0 26,0 0-41,-75-58 11,52 54-13,-3 4-9,-2 0 5,-5 0-10,0 18 1,3 5-6,3 5 9,5 7-6,8 2 2,3 4-7,5-4 5,6 0 2,0-7 0,4-3 0,14-6-2,0-3 2,3-4 0,1-8 2,3-5-5,0-1-7,3-10 10,2-13-5,0-5 2,-5-6 0,-3-1-1,-5-5-5,-4-2 8,-4-5 1,-1-3 0,-7-1 3,-1 3 0,0 1-3,-3 5 14,-9 8-9,-3 5 27,3 10-4,3 8-21,6 6 27,3 5-32,0 0 7,0 13-9,0 18-28,3 12 23,6 4 5,2 3 0,2-2 4,-1 1-3,6-7-1,-2-5 0,4-2 4,-1-7-6,7-2 2,0-3-18,3-8 10,-1-9-49,3-6-35,-2 0-73,-3-17-223</inkml:trace>
  <inkml:trace contextRef="#ctx0" brushRef="#br0" timeOffset="6432.8572">8665 3522 145,'0'0'81,"0"0"43,0 0-19,0 0-36,0 0-31,0 0-37,18 67 29,-15-16 4,0 5-11,-2 2 19,-1-2-19,0-8-4,0-5-11,3-7-1,3-7-6,3-3 1,0-3 0,2-5-2,0-6 0,4-3 1,3-6 0,2-3-1,4 0-6,1 0-8,0-14-40,2-4-10,-2-7-33,-4-2-139</inkml:trace>
  <inkml:trace contextRef="#ctx0" brushRef="#br0" timeOffset="6697.8636">8469 3821 189,'0'0'185,"0"0"-177,0 0 7,0 0 64,97 0-4,-54 0 18,2 0-42,4 0-23,-2-3-6,2-8-22,-4 2 3,-5-3-3,-1 4-31,-11 2-52,-10 2-116,-8 0-138</inkml:trace>
  <inkml:trace contextRef="#ctx0" brushRef="#br0" timeOffset="8662.8599">9866 3134 213,'0'0'283,"0"0"-219,0 0-24,0 0-16,0 0-11,0 0-11,63-25 1,-32 19 1,2 1 5,-3 1-6,-2 1 1,-3 0-4,-4 3-17,-6 0-80,-8 0-67</inkml:trace>
  <inkml:trace contextRef="#ctx0" brushRef="#br0" timeOffset="8863.0385">9939 3271 337,'0'0'98,"0"0"-91,0 0 17,0 0 9,88-7-26,-57-1-1,0-1-6,-2 3-26,-7 0-101</inkml:trace>
  <inkml:trace contextRef="#ctx0" brushRef="#br0" timeOffset="9913.843">11270 2962 338,'0'0'54,"0"0"3,0 0 10,0 0-10,0 0-13,0 0-4,-90-46-12,68 42-10,2 0-12,-5 4-6,3 0 0,-4 0-5,7 4 2,1 7 2,4 6-3,1 4 4,1 3-7,5 2 5,1 2 2,6-2-1,0-2-1,9-3-10,6-3 3,4-3 6,5-3-2,-3-4 5,3-6 0,1-2 5,-1 0-5,-3-5-3,3-10-8,-5-3-6,-4-5 16,-2-3-2,-4-2 6,-1-4-3,-2-5 4,3-3-4,-3-1 6,1-5 4,1 1 7,-1-1-12,-1 2-2,-3 2 18,-3 4-19,0 5 11,0 7 3,0 8 0,0 8 24,0 7-26,-3 2 17,1 1-19,-1 5-12,-2 32-28,-3 17 27,2 13 1,0 4 3,5-8-2,1-4-1,0-11 0,7-10 3,5-7-6,1-8 0,1-4-19,1-2-1,1-5-17,5-3-3,0-9-85,-3 0-231</inkml:trace>
  <inkml:trace contextRef="#ctx0" brushRef="#br0" timeOffset="11463.864">10722 3279 192,'0'0'24,"0"0"-2,0 0 52,91 24-37,-52-17 2,10-2-8,6-4-3,8-1-6,4 0-5,5-4-15,8-13 8,4 1-3,-5-2-7,-3 1 0,-12 5-11,-11 3-25,-13 5-13,-14 4-34,-12 0-36,-11 0-49</inkml:trace>
  <inkml:trace contextRef="#ctx0" brushRef="#br0" timeOffset="12429.5559">11207 3670 387,'0'0'43,"0"0"5,0 0 25,0 0-35,0 0 2,0 0-3,-40-22-30,29 22 5,-2 0-12,-2 0 0,-2 0 11,-2 0-7,-3 6 2,4 3-6,-1 3 4,0 4-8,2 2 4,2 5-5,3 1-2,6 2 7,4-1-4,2-2 4,0-2-10,0-3 9,11-3 0,2-5-10,1-1 11,3-4 0,2-5-3,4 0-1,3-2-10,2-16 2,-3-6-9,-5-4-2,1-5 19,-6-5-1,-2-4 5,-5-4 8,-2 0-2,-3-2-2,-2 1 11,-1 5-1,0 2 18,0 3 0,-6 7 0,0 8 2,0 8-15,6 9 23,0 5-2,0 0-40,0 23-7,0 18-18,0 13 25,0 2 8,0-4-5,8-5-6,-2-5 1,1-1 2,0-5 0,2-6 0,-1-5 0,5-4-6,-1-4-38,3-5 1,0-7-35,6-5-76,-3 0-66</inkml:trace>
  <inkml:trace contextRef="#ctx0" brushRef="#br0" timeOffset="12777.0157">11535 3249 526,'0'0'78,"0"0"-36,0 0-22,0 0-20,0 0 0,0 0 0,0 120 0,0-69 24,0 4-18,0-1 5,-4 0 15,-4-2-11,-1-5 4,2-2 3,1-8-22,6-8-3,0-4 1,0-6-9,7-5-5,7-7-24,5-7-14,2 0 9,3-4-34,-2-16-4,1-3-36,-4-5-74</inkml:trace>
  <inkml:trace contextRef="#ctx0" brushRef="#br0" timeOffset="13015.5644">11389 3517 534,'0'0'15,"0"0"-15,0 0 0,0 0 3,0 0 48,94 4-17,-57-4 3,-2-9-27,-1 1-7,-4 0-3,0-2-30,-3 3-68,-5-2-86</inkml:trace>
  <inkml:trace contextRef="#ctx0" brushRef="#br0" timeOffset="15738.8677">12192 2278 166,'0'0'122,"0"0"-70,0 0 0,0 0 6,0 0-12,0 0 16,1-1-37,-1 5-22,-3 14 15,-10 10-18,1 13 11,0 9 1,-3 8-11,4 7 15,1-1-15,4-3 0,5-2 3,1-5 3,0-5-7,3-3 0,13-5-2,5-7 0,3-5 2,4-4 0,1-7-3,3-4-10,4-7-44,6-7-58,-2 0-149</inkml:trace>
  <inkml:trace contextRef="#ctx0" brushRef="#br0" timeOffset="16376.871">12679 2302 441,'0'0'97,"0"0"-81,0 0-11,0 0-5,8 87 30,-2-37 17,3 6-1,0-3-33,1-7 7,-2-3-10,1-3-4,-2-3-4,-1-2 4,-1-2-6,-1-1 5,2-4-5,-3-2-4,1-5-32,1-6-64,1-6-68,2-7-164</inkml:trace>
  <inkml:trace contextRef="#ctx0" brushRef="#br0" timeOffset="17643.8649">13060 2311 383,'0'0'53,"0"0"13,0 0-12,0 0-9,0 0-22,0 0-23,-3 15 0,0 12 12,0 6-10,1 5 30,2 1-30,0-2-2,2 0 0,13-7-3,6-3 3,1-5-2,5-4 4,4-5-1,2-6 0,4-7 3,2 0 16,-1-2-20,2-13 6,-4-4-4,-2-5 10,0-1-11,-4-1-1,-8-3 2,-6 2-4,-5 0 2,-8 0-2,-3 3-8,0-2-44,0 5-14,-10 1-56,0 4-105</inkml:trace>
  <inkml:trace contextRef="#ctx0" brushRef="#br0" timeOffset="18100.5459">13257 2391 80,'0'0'131,"0"0"-85,0 0-4,0 0-8,0 0 1,0 0 36,16 78-3,-13-44-34,-1 4 4,2 1-9,-2-3-8,1-2 9,0-4-29,-3-5 11,0 2-7,0-2-1,0-1-3,1-2-1,1-4-2,-2-1-1,1-5-29,1-3-48,2-8-56,2-1-140</inkml:trace>
  <inkml:trace contextRef="#ctx0" brushRef="#br0" timeOffset="18670.6006">13766 2316 375,'0'0'165,"0"0"-144,0 0-12,0 0-9,0 0 0,0 0 17,33 28-3,-16-17 12,3-1-9,4 1-1,1 2-1,8-2-10,0 3-1,1-3-2,2 0-2,-2 1 0,-1 0 0,-6-3 2,-3-2-11,-7 1 15,-7-5-6,-3 0 0,-4 0-7,-3-1 2,0 2-3,0 0 8,0 4 0,0 4 4,-12 3-1,-9 5 12,-1 2-12,-7 6 1,-5 0 4,0 1-4,0-1 6,-2 1-8,0-2 2,3-2-4,8-3-29,4-4-19,13-8-53,8-4-48,0-6-85</inkml:trace>
  <inkml:trace contextRef="#ctx0" brushRef="#br0" timeOffset="19416.3185">14828 2319 193,'0'0'107,"0"0"-26,0 0 5,0 0-1,0 0-5,0 0-19,3-3-32,-12 3-12,-11 4-10,-6 11-7,-6 8 4,-2 1-4,1 4-1,3 2-1,0-1 4,4-1-7,2 0 6,3-4-2,4-2-1,6-2-1,3-5 2,8-2-5,0 1 6,0 0 0,15-2 2,2 0-2,5 1 0,6-3 2,3 1 0,5-2-2,3-2 3,3-2-2,-2 3 4,-4-3-8,-2-1 3,-5-1-22,-7 0-8,-1-2-58,-11 2-30,-7-3-129</inkml:trace>
  <inkml:trace contextRef="#ctx0" brushRef="#br0" timeOffset="20199.8674">15159 2257 349,'0'0'106,"0"0"-52,0 0-1,0 0-35,0 0-15,0 0 0,0 75 5,0-39 7,0 2-1,2 1-14,9-5 14,3 0-14,4-6 2,3-3 2,6-6-2,3-4-2,4-7 8,4-7-5,0-1 6,1-3-3,0-15-6,4-6 0,-4-6-4,-2-2-7,-9-4-20,-9 3 1,-11 0 28,-6-1 4,-1 3-1,-1-1-1,0 4-2,-4 2 1,-6 5-19,3 3-42,0 8-67,1 0-235</inkml:trace>
  <inkml:trace contextRef="#ctx0" brushRef="#br0" timeOffset="20636.8749">15405 2353 239,'0'0'118,"0"0"-51,0 0-13,0 0-14,0 0-7,0 0-29,14 53 38,-8-11 3,-5 3-15,1 0 0,-2-1-5,0-5-20,1-1 10,1-5-14,2-4 0,-1-1 8,-1-6-9,-1-1-3,1-4-8,-1-5-24,3-6-19,2-5-87,5-1-36,5-1-79</inkml:trace>
  <inkml:trace contextRef="#ctx0" brushRef="#br0" timeOffset="21410.8731">15862 2187 469,'0'0'53,"0"0"-10,0 0 0,0 0-15,0 0-6,0 0 2,-5-10-24,5 10-2,0 0-1,0 0-15,0 0 18,0 0-13,8 2 13,4 4 10,0 1-8,3-1-4,3 0 4,1 1-2,-1 1 7,4 1-6,0 2 0,3 0 3,3 6-3,3 0-2,5 1 1,0 0 0,-1-1-6,-2-2 5,-3-5 1,-5-1 5,-8-1-2,-4-5-6,-5-2 3,-5-1 0,-3 0 0,1 0 4,-1 0 9,0 0 26,0 0-28,0 0-11,-1 0-7,-5-4-34,-3-2-31,-3 1-62,-2-1-90</inkml:trace>
  <inkml:trace contextRef="#ctx0" brushRef="#br0" timeOffset="22578.4716">15717 1938 213,'0'0'130,"0"0"-73,0 0-21,0 0 3,0 0-8,0 0-8,0 1-16,0 19-5,0 14 4,0 11-4,0 7 17,2 5 5,2-1-10,-1-4 0,0 1-3,0-3-9,2 1 2,2-2 0,-1 0-5,3-4 1,-2-3 0,-1-3 1,-1-3 2,0-1 0,-1-4-2,-3-3 4,-1-3-6,0-6 1,0-3-8,0-6-18,0-5-67,0-5-37,0 0-117</inkml:trace>
  <inkml:trace contextRef="#ctx0" brushRef="#br0" timeOffset="23502.8729">15922 2121 371,'0'0'74,"0"0"-59,0 0-15,0 0-1,0 0 1,0 0 4,0 12-2,0-7-2,0 1-2,0-3-3,4 1-5,5-1 8,6-3 1,0 0 1,3 0 0,-5 0-9,-1 0-13,-6 0-8,-3 0 6,-3 0 2,0 8-43,0 1 52,0 2 11,-8-4 4,1 2 4,0 3 2,2 0 6,2 2 19,2-2-17,1 1-13,0-2-3,0-3-8,6-1 8,5-3 2,5-2 2,1-2 9,3 0-6,4 0-7,0-8-12,-1 1-26,-3 1-20,-4 0 21,-7 4 2,-6 2 17,-3 0 12,0 0 6,0 6 14,0 5 29,-7 1-5,1 0 12,0-1 2,2-1-12,4-1-30,0-2-3,0-1-7,0-2-8,8-1 8,6-3 2,6 0-1,-1 0-2,1 0 0,-2 0-30,-4 0 21,-4 0 2,0 0 7,-3 0 1,-1 0-2,-2 3 2,-2 4 3,-1 4 5,2 2 0,-2-1 1,-1 2-9,5-4 0,1 1 2,1-2-4,5-4 2,-3-1-2,2 0 1,0-2-24,-3-1-12,1-1-166</inkml:trace>
  <inkml:trace contextRef="#ctx0" brushRef="#br0" timeOffset="24160.7319">15901 1819 351,'0'0'111,"0"0"-55,0 0-18,0 0 3,0 0-31,0 0-10,0 3 0,8 15 0,8 10 27,4 7 2,2 7-5,4 12-12,3 3-11,2 5 26,0 0-20,-1-3-2,-2-2 18,-4 5-9,-3-1-7,-9-1-7,-7 0 1,-5-2 4,0-5-1,-23-2 4,-2-5-8,-8-4-3,-1-5 0,1-4-12,-4-5-9,1-3-8,-3-3-29,3-5-53,5-4-66</inkml:trace>
  <inkml:trace contextRef="#ctx0" brushRef="#br0" timeOffset="26488.8763">10358 5389 277,'0'0'147,"0"0"-88,0 0 9,0 0-8,0 0 1,0 0-31,0 0-16,3 0-14,12 0 0,9 0 11,0 0-11,11-1 2,1-4-2,0-1-33,0 1-80,-6 3-155</inkml:trace>
  <inkml:trace contextRef="#ctx0" brushRef="#br0" timeOffset="26699.8758">10442 5535 342,'0'0'15,"0"0"-12,0 0 0,83-13-3,-52 6-6,2 3 2,0-1-54,-6 4-126</inkml:trace>
  <inkml:trace contextRef="#ctx0" brushRef="#br0" timeOffset="33831.8834">12377 5154 205,'0'0'61,"0"0"16,0 0-10,0 0-14,0 0-16,0 0 11,0 0-30,-81-69-4,59 65 1,-5 1-15,0 3 5,0 0 1,2 0-2,1 0-1,4 3 2,1 10 5,4 2-10,2 5 0,2 1-1,8 4-4,2 2-1,1-1 4,0-2 2,13-3 0,5-3 1,-1-4 4,0-4-7,3-1 2,-2-5-2,1-4 2,1 0-3,-1 0-2,5-14 1,-3-4 2,1-3 0,-1-6 3,-4-2-1,-1-4 6,-1-3-4,0 1-2,-5-4 6,-1 2 0,-5 0 8,-4 2-4,0 2 26,0 4 0,-10 0-11,1 6 9,2 8-2,4 6-11,-3 6 2,6 3-19,0 0-4,0 9-2,0 23-30,0 16 32,0 15-4,0 2 10,0-2-6,0-7 0,10-8 0,1-7 2,5-7-2,2-8-1,3-4-6,3-5-42,-5-3 1,-1-4-4,-1-9-102,-6-1-145</inkml:trace>
  <inkml:trace contextRef="#ctx0" brushRef="#br0" timeOffset="34170.9053">11968 5464 5,'0'0'387,"0"0"-365,0 0-12,0 0 34,88 6 6,-42-6-3,12 0-9,5-3-19,10-6-16,0-1 3,-4-3-6,-2 2 1,-6 1-5,-7 5-30,-11 2-55,-11 3-37,-12 0-168</inkml:trace>
  <inkml:trace contextRef="#ctx0" brushRef="#br0" timeOffset="35087.8955">12378 5806 479,'0'0'48,"0"0"-44,0 0 25,0 0-8,0 0-16,0 0 40,-85-60-35,67 60-7,-4 0 10,-2 13-13,-1 10 1,2 3-10,5 5 17,5 5-10,4 0 4,5 1-1,4-1 14,0-7-15,0 0 0,10-6-1,5-6-8,0-4 8,3-5 1,1-7 0,1-1 11,0-1-4,1-18-6,-4-4-1,-1-6-4,-2-8 4,-4-3-2,2-7 6,-5-4-8,1-3 2,1-2 1,-3-1-5,-2 5 10,-2 6-5,-2 12 2,0 8 6,0 13 28,0 5 5,0 8 14,0 0-27,0 0-27,0 29-16,0 16 2,0 15 14,0 6 8,6-7-7,0-5 1,7-6-2,-1-10-2,3-2 2,0-8 0,1-2-11,-1-6-7,3-5-15,2-9 7,3-6-56,3 0-112</inkml:trace>
  <inkml:trace contextRef="#ctx0" brushRef="#br0" timeOffset="35441.2143">12744 5476 475,'0'0'54,"0"0"-21,0 0-16,0 0-11,0 0 5,3 107 42,-3-48-13,0 0-20,0-4 0,0-10-16,0-4-1,0-5-3,4-6 9,4-1-6,-1-3-1,0-4-2,-2-2 0,4-2 3,1-6-9,1-5 6,-1-5-33,7-2 6,-1 0-29,2-17-33,3-5-107</inkml:trace>
  <inkml:trace contextRef="#ctx0" brushRef="#br0" timeOffset="35702.6178">12630 5761 338,'0'0'46,"0"0"-42,0 0 74,0 0-51,90 3 12,-59-3-5,4-2-26,-1-8 4,0 0-12,-2 0-20,-4 4-43,-9 0-74,-7 0-223</inkml:trace>
  <inkml:trace contextRef="#ctx0" brushRef="#br0" timeOffset="39571.8758">13388 4697 326,'0'0'39,"0"0"6,0 0-5,0 0 23,0 0-22,0 0-19,0 0 15,0-6-36,0 6 9,0 0-10,0 18-3,0 12 3,5 12 7,1 8 3,-2 7 32,1 0-32,0-4 6,0-7-4,-1-2-9,1-5 0,3-2 0,-4-2 4,3-6 9,-2-2-16,-4 0 2,-1-4 3,0-2-5,0-3-1,0-3-23,0-4-27,0-4-31,2-7-102</inkml:trace>
  <inkml:trace contextRef="#ctx0" brushRef="#br0" timeOffset="40379.8814">13809 4707 208,'0'0'154,"0"0"-95,0 0 14,0 0-29,0 0-29,0 0-9,0 22 3,-1 7-7,1 7 10,0 10 1,0-1 7,0 1 3,0-4-8,11-2 2,3-7-16,2-3-1,2-4 0,3-3 0,0-3 13,-2-3-13,7-6 1,2-7 8,5-4-8,3 0 11,0-8-12,2-11 3,-2-4-3,1-5 0,-1-4-6,-4-4 4,-6-4-6,-2 1-1,-9-4-4,-5 5-1,-7 2 2,-3 5-5,0 6-9,-10 6-10,0 4-50,-1 6-87</inkml:trace>
  <inkml:trace contextRef="#ctx0" brushRef="#br0" timeOffset="40886.8767">14039 4833 123,'0'0'318,"0"0"-239,0 0-12,0 0-13,0 0-31,0 0-23,0 43 0,1-7 6,-1 6 10,0 2 5,0-1-13,0 1 6,0-4 5,0-1-17,0-2 0,0-2-2,0-7 5,2-1-4,-2-4-1,0-4-18,0-1 11,0-2-20,-8-6-9,4-2-52,4-8-73,0 0-123</inkml:trace>
  <inkml:trace contextRef="#ctx0" brushRef="#br0" timeOffset="41557.4511">14485 4740 200,'0'0'130,"0"0"-76,0 0-6,0 0-19,0 0-29,0 0 7,12 20 5,1-7 9,5 4 6,2 0-11,3 1-7,1-2 0,3 2-3,3 0 1,-2 0-7,0-1 1,-2-3 0,-4-4 1,-1-1 0,-7-2 3,-4 0 1,-6-3-3,-2 3-3,-2 0 1,0 2 10,0 6 16,-15 2-1,-3 5 16,-7 2-23,-2 0-2,0 2-7,0-1-9,6-1 6,1-1-7,2-2-6,3-3-5,4-3-33,1-4-22,7-7-52,3-4-135</inkml:trace>
  <inkml:trace contextRef="#ctx0" brushRef="#br0" timeOffset="42590.8722">11858 4581 139,'0'0'160,"0"0"-146,0 0 48,0 0-27,0 0 0,0 0 0,-38-6-14,31 15 3,-8 6-4,-4 6-17,-1 11 12,-8 10 4,4 9-2,0 16 12,0 12-26,2 10 24,-2 4-25,2-2 11,3 0-9,6-5-4,10-5 7,3 3 3,3 7-3,21-1-7,9-1 0,10-7-6,9-2 6,14 2 0,1 3-3,2 5-1,-2-8 6,0-7-4,6-9-8,2-10-36,-2-14-32,-3-13-81</inkml:trace>
  <inkml:trace contextRef="#ctx0" brushRef="#br0" timeOffset="43432.8794">14686 4316 214,'0'0'75,"0"0"-51,0 0 1,0 0 29,0 0 3,0 0-18,93 80-15,-71-59 12,1 0-16,0 6 15,4 5-10,0 5-22,4 5 14,1 5 0,-1 3-11,-1 6-4,-5 4-2,-4 5 8,-3 7-3,-9 0-5,-3-3 0,-3 0-1,-3 5 6,0 6-2,-3 1-2,-6 0 36,2 2-20,-4-1-12,-2 0-5,-4 2 0,-2-5 3,-3-6 2,-2-5-5,1-3 0,-2-11-12,0-9-30,1-12-33,1-16-107</inkml:trace>
  <inkml:trace contextRef="#ctx0" brushRef="#br0" timeOffset="45443.9368">15790 4591 28,'0'0'147,"0"0"-78,0 0-14,0 0-1,0 0 16,0 0-27,5-7 5,-5 7-14,0 0-10,0 0 13,0 0-25,0 0 9,0 0-12,0 7-9,-12 8 0,-8 6-1,-5 5 11,-6 2-5,-2 4-4,-5-2-2,0 3-4,-1-1-11,6-7 7,6-2-3,9-6 5,5-5 6,4-3 2,4 0 0,2-5 3,3-1-4,0 0-3,0-3 3,0 5-5,3 0 0,16 2 7,3 2-2,8 1 15,6 1-13,4-1-1,3 4-1,1 0-1,0 2-9,-4 1 10,-1-1-18,0-1 16,-6 1-53,-7-6-32,-6 1-38,-4-6-179</inkml:trace>
  <inkml:trace contextRef="#ctx0" brushRef="#br0" timeOffset="46304.7153">16174 4367 453,'0'0'112,"0"0"-70,0 0-42,0 0-10,0 0 9,0 0 1,-5 115 6,5-76 7,0-2-1,12 0-11,5-6 0,-1-2 0,6-4 1,2-4 5,5-4-4,3-4 8,1-5-9,3-7 3,2-1-5,-2 0 2,2-10-4,1-8 2,-6-3-1,-2-3-12,-6-5 13,-6-1-1,-3-2 1,-9-1 0,-5 1 3,-2 3-3,0-2-2,-8 4 2,-1 3-23,1 6 6,0 4-91,0 6-140</inkml:trace>
  <inkml:trace contextRef="#ctx0" brushRef="#br0" timeOffset="46724.9752">16406 4479 188,'0'0'257,"0"0"-226,0 0-31,0 0 0,0 0 0,15 78 4,-10-35 34,-2 1 32,1-2-42,-1-1-6,-1 0 12,1 1-24,-2 0 9,1-3-5,-2-2-10,0-3 9,0-1-12,0-6 3,0-5-8,-5-4-35,2-5-28,2-7-87,1-6-149</inkml:trace>
  <inkml:trace contextRef="#ctx0" brushRef="#br0" timeOffset="47391.6816">16884 4269 376,'0'0'83,"0"0"-82,0 0 9,0 0-2,0 0-7,0 0-1,-2 32 3,10 2 35,2 12 10,-1 3-28,-3 5 6,6 5-2,-3-2-20,-1-1 17,-1 1 6,-1-4-14,0-1 6,-3 0-17,0-9-1,-3 0 7,0-9-8,0-4 0,0-3-1,0-7 1,0-5-5,0-6-7,-3-3-25,3-6-47,0 0-31,0-1-30</inkml:trace>
  <inkml:trace contextRef="#ctx0" brushRef="#br0" timeOffset="49128.8963">17761 4719 129,'0'0'76,"0"0"-10,0 0-3,84 3-10,-56-1-12,4-2-2,0 0-21,5 0-5,-1 0 4,0 0-13,3 0 5,1 0-9,0-5 3,-1 4-8,-7 1-6,-7 0-70,-11 0-34,-6 0-82</inkml:trace>
  <inkml:trace contextRef="#ctx0" brushRef="#br0" timeOffset="49492.8958">17897 4596 353,'0'0'112,"0"0"-21,0 0-16,0 0-18,0 0-39,0 0-18,-5 13-3,5 5 1,2 5 2,2 0 11,1 1-11,2-1 5,-1-1-5,0-1 2,2-2-4,-2 3-8,1 2-59,-3 0-45,1-3 16,0-2-130</inkml:trace>
  <inkml:trace contextRef="#ctx0" brushRef="#br0" timeOffset="50760.8921">18855 4307 324,'0'0'73,"0"0"-37,0 0 29,0 0-5,0 0-10,0 0-13,3-6-22,0 8-15,1 20 2,2 13-2,0 11 19,0 7-3,-1 3-5,-2-4 8,1-5-17,-3-6 8,1-4-7,-2-2 3,0 1 0,0 1-6,0-1 0,-7-1-2,2-3 2,2-5-16,2-5 4,1-5-20,0-3-14,4-4-59,11-8-28,-2-2-57</inkml:trace>
  <inkml:trace contextRef="#ctx0" brushRef="#br0" timeOffset="51689.8971">19226 4314 403,'0'0'75,"0"0"-6,0 0-16,0 0-8,0 0-10,0 0-29,0-1-3,0 20 0,-3 12-3,-1 3 9,1 2-6,1 3-3,2-1 0,0-2 0,3-1 2,11-3-1,4-6 0,2-3-1,6-4 3,2-5-3,6-3 0,-1-5 3,3-5-5,-2-1 7,-1 0-5,0-12 10,0-6-10,-3-5 0,-3-2-2,-5-2 7,-6-2-5,-2-3 2,-5 0 0,0-6 13,-2 2-15,4-3 1,-1 5-1,-2 1-9,-1 5 2,-3 8-21,-2 8-46,-2 8-30,0 2-138</inkml:trace>
  <inkml:trace contextRef="#ctx0" brushRef="#br0" timeOffset="52273.8519">19401 4406 138,'0'0'226,"0"0"-156,0 0 3,0 0-17,0 0 1,0 0-14,0-4-43,0 23-3,1 14-7,1 11 10,-2 4 34,0-3-25,0-2 10,0-7-5,-2-5-9,1-2-4,1-2-1,0 3-2,-2-2 1,1 3-1,-1-4 1,2-3-19,-1-1-17,1-5-37,0-5-43,0-4-109</inkml:trace>
  <inkml:trace contextRef="#ctx0" brushRef="#br0" timeOffset="52868.894">19899 4426 575,'0'0'91,"0"0"-58,0 0-14,0 0 21,0 0-20,0 0-20,5-14 0,3 17-23,4 12 23,6 3-1,3 2 3,5-2 4,2-2-6,6 3 0,4-4 6,6-2-2,-3-1-4,-2-3 0,-7 2-15,-6-4 14,-10 0-14,-6 0 15,-5-4-3,-3 0 3,-2-2-6,0-1 6,0 5-16,-2 4 11,-10 5 9,-7 4-4,-8 5 3,-3 6 1,-4 1 1,-4 2-5,2-1 0,2 0 3,0-1-3,2-6-8,4 0-4,3-3-71,2-6-39,7-4-121</inkml:trace>
  <inkml:trace contextRef="#ctx0" brushRef="#br0" timeOffset="55731.9009">21354 4603 268,'0'0'36,"0"0"-3,0 0 37,0 0-37,0 0-4,-82-36-2,62 36-17,4-2 10,-2 2-19,-3 0-1,3 0 5,-3 11 3,1 4-9,3 3 1,1 2-7,4 3 6,2-1 1,5-1-3,5-1 2,0-2-13,0-1 12,7-2-4,5-4-1,3 0 2,1-5 10,5-3-4,4-3 7,1 0-8,4-4 5,-5-12-5,-1 0 0,-2-4-3,-6-2 7,-2-1 2,-3-5 4,-2-5-4,-3-4 21,1-3-15,-5-2 17,-2-2 7,0 0-9,0 2-5,0 4 17,0 4-30,-9 4 11,1 5-8,4 7-3,-1 5 17,4 7-13,-1 4 7,1 2 1,1 0-21,0 0-6,0 7-11,0 21-3,0 17 19,0 14 2,0 3 1,0 2 2,0-4-4,0-5 0,6-9-1,9-8-15,3-5 14,2-2-27,0-7-1,-1-2-3,2-5-27,-4-9-86,-1-4-151</inkml:trace>
  <inkml:trace contextRef="#ctx0" brushRef="#br0" timeOffset="56132.8832">21009 4951 318,'0'0'130,"0"0"-92,0 0-38,0 0 9,0 0 15,118 1 25,-71-1-7,6 0-18,5 0-16,3-3 5,4 1-9,0 0-5,-1 2 1,-5 0-16,-7 0-2,-12 0-60,-6 0-21,-7 0-109</inkml:trace>
  <inkml:trace contextRef="#ctx0" brushRef="#br0" timeOffset="57098.8858">21232 5341 216,'0'0'82,"0"0"-75,0 0 21,0 0 16,0 0 0,0 0-7,-65-45-14,46 45 15,-2 0-25,0 11 16,3 3-18,0 4-10,6 3-2,2 4-1,3-1 2,5-1 0,2-3 3,0-2 3,0-1-6,5-5-3,6-2 0,1-4 3,0-1 0,5-2 4,0-3-2,0 0 0,7 0-2,-1-14-16,6-4 4,-3-7-13,0-2 2,1-5 6,-6-1-19,-4-3 30,-9 1 5,-8 4 2,0-1 33,0 4 0,-8 0 3,-2 1 13,1 6-3,3 3-5,2 7 9,1 6-19,3 3 11,-1 2-24,-1 0-19,2 0-1,0 12-21,0 17 12,0 8 6,0 8 8,0 2-5,0-3 1,0-1 0,0-5-1,5-6 1,0-6 0,4-1 0,-1-4-3,3-5-3,2-2-38,0-6-39,4-7-70,-1-1-160</inkml:trace>
  <inkml:trace contextRef="#ctx0" brushRef="#br0" timeOffset="57468.8614">21654 5073 287,'0'0'11,"0"0"-9,0 0 55,0 0 45,0 0-66,0 0-29,6 38 5,-17 1 29,0 3 0,0 3-15,2-5-14,3 3 13,3-6-25,0-2 7,3-5-7,0-4 0,0-7 4,0-1-4,0-4 4,0-5-8,4-3 3,10-6-19,8 0-14,6-5-2,4-6-12,-2-4-91,-4-1-240</inkml:trace>
  <inkml:trace contextRef="#ctx0" brushRef="#br0" timeOffset="57736.4165">21479 5288 371,'0'0'35,"0"0"-21,0 0 31,0 0 18,101 0-23,-66 0-28,5-6 5,-1-3-12,0 2-5,-7 0-5,-6 2-110,-11 0-58</inkml:trace>
  <inkml:trace contextRef="#ctx0" brushRef="#br0" timeOffset="59646.9053">22420 4317 137,'0'0'108,"0"0"-58,0 0 6,0 0-10,0 0 13,0 0 7,4-1-25,-4 1-11,0 0-3,0 0-12,0 0 9,-10 12-18,-13 6-2,-10 6 19,-6 5-22,-3-2 5,3-2-3,5 1-3,7-6 0,7-6-15,7-3 15,6-4 0,4-3-13,1-3 12,2 1-8,0-1-4,0 5 3,6 3 11,11 3-1,8 2 0,7-1 2,4 1-3,0-2 1,-1 2 0,-4-1-4,-2 0 4,-4 1-17,-2 1-39,-3 0-31,-2 0 41,-4-4-31,-5-1-168</inkml:trace>
  <inkml:trace contextRef="#ctx0" brushRef="#br0" timeOffset="60278.9069">22781 4170 400,'0'0'115,"0"0"-61,0 0-14,0 0-13,0 0-26,0 0-1,-7 33-14,7-3 13,0 6 2,0 2 0,0 2 9,10 1-10,6-3 0,1-5-5,4-8 5,2-7-1,2-2 1,2-8-5,4-5 2,4-3 3,-1 0 4,0-6-4,-4-7-1,-6-5 1,-5-2 5,-2-5-4,-4-4 7,-6-4-6,0-2 4,-6 2-6,-1-1 0,0 4-2,0 6-46,0 6-56,0 4-53</inkml:trace>
  <inkml:trace contextRef="#ctx0" brushRef="#br0" timeOffset="60733.9035">22941 4278 279,'0'0'149,"0"0"-103,0 0-34,0 0-12,0 0-7,0 0 7,11 83 21,-8-41 8,-2 2 7,3 1-19,-4-3-7,2-2 0,-2-3-2,0-4-5,3 0-2,-3-3 1,0-3 2,0-1-4,0-5-13,0-3-53,3-7-52,3-9-98</inkml:trace>
  <inkml:trace contextRef="#ctx0" brushRef="#br0" timeOffset="61140.9052">23404 4164 502,'0'0'134,"0"0"-75,0 0-29,0 0-30,0 0-1,0 0 1,3 101 16,-3-47-15,0 0 19,0 0-18,0 1-2,0-11 9,0 0 2,0-3-11,0-5 5,0-2 0,0-2-5,0-2 0,0-2-6,0-9-16,0-4-40,-2-6-64,-2-9-93</inkml:trace>
  <inkml:trace contextRef="#ctx0" brushRef="#br0" timeOffset="61817.9044">23732 3814 342,'0'0'99,"0"0"-99,0 0-27,0 0 15,0 0 12,0 0 41,40 102 15,-23-66-4,-1 4-9,-2 4-42,0 4 7,-3 3-5,1 2-1,-5 6 17,-2 8-10,-5 8-3,0 4 3,0-1-3,0-6-5,-11 1 0,-2 1 6,1 1-6,-3-2-1,-3 0 4,-7-7-4,-8-3-5,-8-5 5,-9-6 0,-5-1 6,-5-3-5,-4-1-1,-5-4-41,-3-2-31,-5-6-51,-2-8-47</inkml:trace>
  <inkml:trace contextRef="#ctx0" brushRef="#br0" timeOffset="62880.906">20842 3958 323,'0'0'28,"0"0"-26,0 0 34,0 0 12,0 0-22,0 0 18,0-42 12,0 42-19,0 0-5,0 0-25,0 0-7,0 4-14,-13 14 14,-5 9 4,-6 8-4,2 4 3,-2 6 4,1 2-4,-2 4-3,-4 3 0,0 6 6,-1 8-12,3 3 6,2 1 0,3 2-12,3-2 17,-1 2-8,4 1 3,0 3-10,4-1 6,5-2-4,2 0 8,5 2-4,0 0 13,11-2-9,9-2 14,6-6-14,2-5 5,5-3-5,3-5 0,0-6 5,1-9-5,6-3 3,2-10-3,1-7-8,8-8 4,6-11-38,4-4-33,-2-21-44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40:05.8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6909 5314 30,'0'0'144,"0"0"-93,0 0 12,0 0-11,0 0-1,0 0 6,0 0-36,0 0 2,3-3-6,-3 3-12,0 0 20,0 0-18,0 0 19,0 0 1,4 0-20,-4 0 17,0 0-17,0 0-3,0 0 6,0 0-10,0 0-9,0 0-22,0 1-94,0 8-12</inkml:trace>
  <inkml:trace contextRef="#ctx0" brushRef="#br0" timeOffset="303.4329">6636 5770 441,'0'0'70,"0"0"-32,0 0 29,0 0 5,0 0-52,0 0 9,0 0-19,0 0-4,4 0-3,-4 0-3,0 0-3,3 0-14,6 0-88,9-3-119</inkml:trace>
  <inkml:trace contextRef="#ctx0" brushRef="#br0" timeOffset="527.4296">7267 5701 474,'0'0'112,"0"0"-62,0 0 4,0 0-36,0 0-18,0 0-6,7-2-21,-7 2-61,0 0-36,0 0-164</inkml:trace>
  <inkml:trace contextRef="#ctx0" brushRef="#br0" timeOffset="1656.4815">8216 5455 432,'0'0'56,"0"0"-38,0 0 30,0 0-33,0 0-1,0 0 24,-75-37-14,62 31 16,-7 1-24,4 2-13,-8 0 9,3 2-9,0 1-3,-4 0 0,1 0-3,3 0-4,5 7-1,-1 5 8,4 0 3,1 5-3,3 2 0,3 2-3,6 2-8,0-1 11,0 1 0,3-2-6,13-4-3,-1-2-3,6-2 12,-1-5-1,2 0-15,3-7 14,-1-1-12,3 0 0,0-4 2,-2-12-10,-2-2 9,-4-3 9,-7-3 1,0-3 3,1-3 0,-7-3 6,-4-2 2,-2-1-5,0 0 8,0 1 16,-9 4-9,-6 0 13,-2 5-16,1-1 3,3 1 7,-2 3-12,6 6-2,1 6 16,4 3-16,2 6 9,2 1-14,0 1-5,0 0-2,0 21-26,3 15 25,6 9-6,0 5 8,3 1 0,-1-3 0,1 1-4,4-8-3,1-5-9,5-8-16,0-4 3,2-3-55,-3-3-25,-2-3 6,-5-2-22</inkml:trace>
  <inkml:trace contextRef="#ctx0" brushRef="#br0" timeOffset="2344.4205">8502 5272 389,'0'0'54,"0"0"-48,0 0 4,0 0-2,0 0 27,0 0-30,16 24-4,-8-24 18,4 0-8,6 0 19,-3 0-3,7-6-12,-4-7 3,-6 0-11,2-5 8,-4 0 7,-6-5-17,-4 1-1,0-2-1,0 1-3,-6-1 6,-7 3-6,-2 3 0,-4 2-2,-1 2 4,-2 5-4,-2 3-1,3 3-15,0 3 18,2 0 10,0 11-9,5 13-1,3 7-6,6 10 3,5 2 3,0 4 0,7 0 4,10-4 9,6-4-7,3-2 6,2-6-12,0-4 0,-5-1-3,4-7 9,-8-1-13,-2-2-12,-3-1-65,-5-9-78</inkml:trace>
  <inkml:trace contextRef="#ctx0" brushRef="#br0" timeOffset="2897.6332">7928 5914 233,'0'0'131,"0"0"-129,0 0 6,0 0-6,112-18 23,-65 14 43,13-2-11,7-5-6,9 1 4,6-4-31,-2-1-11,-6 3-13,-8-1 0,-13 0-3,-14 8-24,-12-2-44,-12 7-34,-13 0-95</inkml:trace>
  <inkml:trace contextRef="#ctx0" brushRef="#br0" timeOffset="3852.0989">8272 6286 315,'0'0'80,"0"0"10,0 0-24,0 0 4,0 0-63,0 0 11,-22-28 13,11 22-24,-5-2 16,-3 3-18,-4 1 0,-5 1-3,-8 3-2,-2 0 0,0 0-3,2 3 12,8 7-9,6 1 0,7 6-11,3 4 11,9 6 0,3 3 5,0 0-14,0-1 13,3-4-4,16-4 0,2-1 1,7-5-4,2-4 3,4-4 0,4-7-3,-1 0 1,1-6-6,-10-10-17,-1-5-36,-8-7 47,-4-2 5,-3-5 5,-5-1-5,-2-1 14,-5-3-5,0 1 12,0 0-6,-6 3 23,-9 5-5,0 5 13,-1 6 26,4 5-45,1 3-9,4 2 5,4 2-6,0 4-10,3 1 4,0 3 4,0 0 2,0 0-8,0 18-19,0 12 18,6 8-2,1-1 3,1 2 0,1-1 3,0-5-7,4 0 4,4-1-1,0-5-9,1-1-32,3-4 19,-3-1-22,3-3-18,-3-4-19,-2-8-78</inkml:trace>
  <inkml:trace contextRef="#ctx0" brushRef="#br0" timeOffset="4400.9623">8589 5860 507,'0'0'131,"0"0"-109,0 0-7,0 0-15,0 0 0,0 77 4,0-27 9,0 3 17,-2-3-22,2-1 11,0-4-19,0-6 1,5-3-1,7-3 0,1-6 2,2-6-7,3-6 5,0-4-1,4-5-1,-1-6-13,6 0 0,-2-1-24,-1-13-22,-6-4-17,1-2-57,-10-4-94</inkml:trace>
  <inkml:trace contextRef="#ctx0" brushRef="#br0" timeOffset="4663.442">8414 6107 292,'0'0'151,"0"0"-151,0 0-2,0 0 2,0 0 45,0 0-22,78 6 23,-44-6-11,6-8-23,-1-4 1,1-1-13,-4 1-13,-3 0-35,-2 0-91,-8 1-179</inkml:trace>
  <inkml:trace contextRef="#ctx0" brushRef="#br0" timeOffset="5733.9471">7479 4670 125,'0'0'123,"0"0"-102,0 0-19,0 0 10,0 0 0,0 0 11,3-2-13,0 11 14,0 3 31,3 3-10,-2 5-18,3 6 13,-2 5-23,-2 6-1,0 7 6,0 1-15,-1 4 1,-2 0-8,0 1 1,0 1 6,0-1 3,0-1 4,0 3 0,0-1-11,1 3-5,2 0 2,0 0 0,3 1 2,-2-3-2,1 2 0,1-3 1,0-2 3,1-4-4,-4 0 0,-3-4 3,3-2 8,-3 2-9,0-2 3,0-3 1,0 1-3,0-4-3,0 1 0,0-3 4,0 2-3,0 2-1,-3-3 2,0 8 2,-1 8 0,-1 6 5,-2 1 55,-1-9-22,2-11-18,6-10-20,0-2 0,0 4-3,0 2-1,0-2 0,0-6 3,0-10-3,0-8-11,0-2-22,0-1-59,0-6-16,6-23-6</inkml:trace>
  <inkml:trace contextRef="#ctx0" brushRef="#br0" timeOffset="9208.4186">7495 4635 56,'0'0'103,"0"0"-59,0 0-17,0 0 19,0 0-5,0 0-6,46-14 14,-34 10-3,3 1-20,-3 0 1,4-2-18,1 2 6,1 0-3,-3-1-9,1 1 14,-2 0-15,2 1 1,-2 2 1,2 0-3,-1-1 0,4-1 1,3 1 1,0-1-6,1 1 3,4-4 0,1 1 6,1-1-5,1 2 2,-2 0-2,-2 3 0,-1 0-2,2 0 1,-5 0 0,5 0-6,-2 0 8,-2 0-2,2-3 1,-3 2 1,-5 1-4,1 0 1,-3 0 1,1 0 1,-1 0-1,3 0 0,1 0-4,4 0 4,7 0 0,10-5-1,3-4 4,11 0-2,-1-2 0,1-1 2,3 3-3,-2 1-1,2 0 1,-2-2 0,-1 2 1,-2-2-2,0 2 1,-4 5 0,1-4-2,-1 2 4,1-1-2,5-2 0,-3 2 3,5 0-6,-1 0 3,-1-3 0,-3 2 0,-2 1 3,0-1-6,2 1 1,0 2 2,-1 0 0,1-1 2,-2 0-2,2 0 0,4 0 3,2-3-3,4 3 0,2-3 1,1 0-3,-1 0 4,-4 0-2,3 0 0,0 2 5,2 0-7,4 0 2,4-1-1,-1-1-1,-1 2 2,3 0 0,-1 0-4,-1-3 6,4 1-2,-2 1 0,0 0 0,-3 0 0,-3 1 1,-1 2-1,-2-1 0,-3 1 0,0-2-1,1 2 1,3-1 0,5 0 0,-1-1 0,-2 0 0,0 0 0,-4 2 5,1-1-5,2-2 0,-1 3-6,-4 0 3,-2 1 6,-4-1-2,3 1 1,-1 1 0,-1-1-4,1 3-1,-3-2 3,3 0 2,-4 0-2,1 1 3,-5-2-3,5 3 1,-1-2-2,3 2-2,-1-1 3,0 1-1,0 0 1,2 0 0,3-2 2,1-1-2,1 0-2,0 0 2,-1 0 0,-3 2-1,-2-2 4,0 1-3,-1 0 0,0 1 2,0-1-5,-2 1 3,-1-1 0,0 1 0,1 1 0,3-3 5,5 3-6,4-1 1,-1-1-1,3 2-2,-2-3 6,1 0-6,1 1 4,2-2-1,2 1 0,-2 1 0,-2 1-4,0 0 4,-1 1 0,2 0 3,-2 0-3,0 0 0,1 0-1,2 0 7,5 0-7,2 0 1,5 0-1,0-3-2,-2-2 3,1 3 0,1-2-1,1 1 3,3 0-3,-5 0 1,2 0 0,0 1 0,-1-1 0,-2 2 0,-3-1-3,3 2 10,1-1-14,3-1 7,3 0 0,-1-2 1,-1 1-1,1-1 0,3 1-1,-2 0 2,1 0-1,-3 1 0,-2-1 1,-4 3-1,-1-2 0,-4 1 0,0 1-1,0 0 4,5-2-6,-2 1 3,0-2 0,-3 0-1,-1 2 2,2 1 0,1-2-1,1 2 1,0-1-1,-4 1 0,1-2 0,-2 1 0,3-1 1,-1 2-1,0-2 0,1 1-1,4-2 1,7 0-1,1 0 6,2 0-14,-1 0 14,1-2-5,5 1 0,2 0-5,-1-1 5,3 3 0,0-1-3,-5 0 2,2 2 1,-3-2 0,3 2-4,2-2 7,1 1-5,-2-3 2,1 1 0,0-2-3,-1 0 3,2 1 0,-5 2 2,-3 2 3,-3-1-10,-3 2 4,-2 0 1,-2-1-2,0-2 4,2-3 5,2 1-7,-2 2-1,1-2 1,-3-2 0,0 1-2,3 0 0,-3 0 2,0 0 0,-1 3-1,-3 2 1,0-2-11,-4 3 2,-4 0 5,-1-2-5,-5 2 12,-2 0-3,1-1 0,-3 1 1,-2-2-1,-6 0 0,-1 2-1,-6-1-2,-1-1 3,0-2 0,-2 1-2,1 2 7,-2-2-5,-3 1 0,1-1 0,-3-2 0,-1 4 0,3-5 0,1 3 5,-1 0-2,1 0-3,0 1 0,-2 2 0,2 0-1,0 0 1,-2 0 0,0 0 3,-1 0 1,-2 0-4,-1 0 0,-3 0 1,0 0-1,-1 0 0,-3 0 0,-2 0 9,-3 0-7,-3 0 0,-4 0-2,-5 0 5,-2 0-12,-1 0 8,0 2-1,-2-1 11,1 1-11,1-2 0,-2 0 0,-1 0 6,0 0-6,0 0 0,0 0 6,0 0-13,0 0 8,0 0-1,0 0 0,0 0-3,0 3-1,0 3 4,0 1 0,0 6 4,0 2-2,0 1-2,0 6 0,-11 0 6,-1 5-6,-6 3 0,4 2 4,-1 1-1,-1 4-3,0 1 0,0 0-2,4 2 6,-1 2-4,7-1 0,-1 3 4,-2 4-5,3 2 1,1 1-4,-1 3 2,0-1-6,2-2 8,-3 1 0,4 2 0,-2 4-1,-1-1 1,4 0 0,-4 0-5,1-2 8,0-3-4,-4-2 1,5-2 0,-1-3 3,-2 0-3,5 1 0,-4 0 2,0-2 0,2-2-2,-1 0 0,1-2 3,-2 0 0,2 1-1,-4-4 2,5 0-4,-2-3 3,2-3-3,3 1 4,-3-4-1,-1 2 10,1-4 4,2-2 2,-1-2-13,2-4-3,-1-5-6,1-4 3,0-4 0,0-4-1,0-1-18,0 0-7,0 0-6,0-13-90,0-2-177</inkml:trace>
  <inkml:trace contextRef="#ctx0" brushRef="#br0" timeOffset="13077.3074">7501 6861 160,'0'0'60,"0"0"-25,0 0 15,0 0 4,0 0-17,0 0 9,0 0-3,0-3-12,0 3 8,0-1-21,0 1-9,0 0 3,0 0-10,0 0-2,0-3 0,0 3 0,0 0 6,0 0-5,0 0 0,0 0-1,0 0 0,0 0-2,0 0 0,0 0-9,0 0 5,0 7-5,0 2 11,6 3 0,-3 2 0,3-2-2,3 1 2,0-1-1,0-1-2,3-2-1,4-3 4,2-1 0,3-1 3,0-2-3,0-2 0,3 0 1,-2 0-5,5 0 9,0 0-3,1 0-2,3 0 4,2 0-8,3-8 4,4 3 0,8 0-2,0-5 2,4 3 0,0-4 5,-2 1-4,-3 1-1,-2 1 0,0 1 0,-5 2-7,2 0 10,-5 3-3,-3 0 0,-4 2 1,0 0-1,0 0 0,-2 0 0,8 0 0,1-1 0,8-7 0,7-2 3,5-1-2,3-1-1,4 0 0,3-2 3,3 1-8,6-1 9,2 2-4,7 0 1,-2 1 2,-3 1-3,0 2 0,2 0 2,0 0-9,0 0 7,0 3 0,-4-1 7,-2-2-4,-6 1-3,3 2 0,-7-3 1,4 4-5,-3 0 4,2-4 0,1 3 7,6 0-7,-4-3 0,0 2-4,-1-3 9,0 1-5,5-1 0,-1 0 0,2 0 0,1-2 0,0 1 0,1-1 0,3-1 0,-3 2 0,3-1 0,0 4 3,-1-2-2,2 1-1,-1 1 0,-4-1-5,-4 2 8,-2 2-6,1-1 3,0 0 0,-3 1-1,-1 0 5,-3-1-4,1 0 0,-5 2 3,1-1-8,-2 0 5,-1-1 0,-3 2-2,1 0 10,2 0-7,1 2-1,-2-1-5,1-1 3,-5 0 2,-1-2 0,-2 2 3,-1 0-3,1-1 0,-4 0 0,1 0-3,-4 1 3,4 0 0,-4 2 4,1-2-4,-1 0 0,2 2 1,-2-3-1,1 0 2,-1 1-5,3 0 3,-3-1 0,-1-1 5,1 0-5,3 1 0,0-2 1,6 0 0,4 0 2,-5 1-3,5-2-2,-2 1-3,-2 1 8,1-1-3,-3 3 2,2 0 0,-1-1-4,6 1 0,-3-2 2,2 0 2,2 1-1,0-2 0,-2 3 1,0 0 1,2 0-5,-2 0 2,-1 0 0,-1 3 1,2-2-1,7 2 1,0-2-2,4 0 4,0-1-3,-1 0 0,2 0-1,1 0 1,1-2 0,3 1 0,-1 1-1,-2-2 3,0 2-3,-3-1 1,1 0 0,-3-1-1,-3 2 1,-1-2 0,-4 4-2,1-3 11,4 2-11,2-3 2,0 2-3,-2-1 0,-3 1 6,0-2-3,2-1 0,1 0 2,2 0-2,-4 2 0,0 0 0,-4 1 0,-2 1 0,-1 0 0,2 2 0,0-1 3,-2-1-5,3 1 2,-1-2 0,0-1-5,1 1 9,3-1-4,0 3 0,-1-1 4,-1-1-7,-2 2 3,0-3-4,3 1 1,2-1 6,5 2-3,-1-3 1,-2 0 3,-1 3-4,-1-4 0,-4 5 0,-3-2-2,-2 3 3,1-3-1,-1 3 0,0-3 8,2 1-16,6-1 8,-1 2 0,4-2 0,0 1 2,-4-1 6,1 1-8,0-3-2,-1 2 0,1-2-2,0 2 8,0 1-6,-1-2 8,0-1-6,-2 3 4,0-1-2,0 0-2,2 3 0,-3-3 0,1 0 1,0-2-1,0 1 0,2 1 0,2 0 11,4-2-16,0 3 5,0-1 0,-5-1 5,1 1-5,0 0 0,0 0-5,3 2 7,0-3-2,-4 3 0,2-1 0,1 1 5,-2-1-5,3 1 0,-3 0 0,1-2 0,-2 1-1,2-1-3,-2 0 4,5 0 5,1 0-5,-4 1 0,-2 0 0,-5 0 4,-2-1-6,1-3 2,-1 3-2,1 1 2,2-1 0,-4 2 1,-2 0-3,-2-1 7,-1 0-8,-3 1 3,-3-1 0,2-1 1,0 2 1,0-1-2,0 1 1,-1-1-1,-3-1-1,2 3-3,0-1 4,1-2 4,2 0-4,4-2 1,-1 2-2,1 2 4,-1-1-6,-2 2 1,-1-1 2,-2-1-4,-1 1 4,0-1 0,-4 2 4,0-1-2,-2-1-2,-1 0 0,0 1 2,-4 1-4,-1-1 2,-2-2 0,-4 3 1,0 0 3,-3 0-4,-5 0 0,2 0 2,-3 0 1,0 0-3,-3 0 0,3 0 2,-3 0 3,1 0-5,1 0 0,-2 0 0,1 0-1,-2 0 3,2 0 1,0 0 2,4 0 0,-2 0-5,-1 0 0,-2 0 1,-2 0-1,-2 0 0,-6 0 0,-2 0-1,0 0-40,0 0-25,-6 0-110</inkml:trace>
  <inkml:trace contextRef="#ctx0" brushRef="#br0" timeOffset="18072.4654">24596 5078 153,'0'0'105,"0"0"-77,0 0-3,0 0 1,0 0-7,79 0 9,-54-2-8,0 1 23,4-1-5,-1-3-34,2 2 5,4 0-9,4-1 7,4 1-9,7 0 5,6-2-3,4 2 2,6 2 2,-1 1-4,0 0 1,-1 0 1,-4 0-2,1 0 1,-3 0 3,4 0-4,0 0 1,-3 1-2,-2 2-5,-10-3 6,-6 0-1,-10 0 1,-6 0 0,-9 0-2,-7 0 2,-5 0 0,-1 0 0,-2 0 0,0 0-10,0 0-32,-16 0-155</inkml:trace>
  <inkml:trace contextRef="#ctx0" brushRef="#br0" timeOffset="18827.445">26432 4745 51,'0'0'343,"0"0"-302,0 0-28,0 0 8,-61 81 16,48-48 11,1 2-2,4-2-14,8 3-19,0-1-9,0-2 0,6 0-4,9-4 4,3-1-1,8-2-3,2-2-15,3-1 11,5-5-15,4-7-35,1 0-39,-1-8-77</inkml:trace>
  <inkml:trace contextRef="#ctx0" brushRef="#br0" timeOffset="19212.4653">27316 4736 19,'0'0'185,"0"0"-161,0 0 24,0 0 41,0 0-26,0 0 8,53 104-46,-44-74 11,-1-2-1,-4-2-29,-1-3 0,0-1 1,-3-1-7,0 2 11,-4-2-4,-14-2-10,-6 1 3,-10 1-35,-5-3-4,-6-3-66,-6-4-109</inkml:trace>
  <inkml:trace contextRef="#ctx0" brushRef="#br0" timeOffset="19564.8035">26780 4836 369,'0'0'155,"0"0"-96,0 0-54,0 0 8,0 0-11,0 0 32,-6 106-7,3-71-10,0-1-11,2-4-5,-1-3-1,1-4 0,1-2 1,0-3-1,-5-6-41,5-3-12,0-7-63,0-2-146</inkml:trace>
  <inkml:trace contextRef="#ctx0" brushRef="#br0" timeOffset="19829.4695">26748 4617 138,'0'0'331,"0"0"-272,0 0-24,0 0-2,0 0-7,0 0-4,-5-9-20,5 9-2,0 0-17,0 0-77,1 0-46,6 9 7</inkml:trace>
  <inkml:trace contextRef="#ctx0" brushRef="#br0" timeOffset="20311.4466">26911 4846 368,'0'0'127,"0"0"-70,0 0 11,0 0-18,0 0-14,0 0-36,5 15-5,-4 3 5,2 10-2,0 9 2,7-1 0,-4 0 2,2-5-2,1-3 0,-3-4 5,4-5-14,-2-4 9,-2-5-2,0-3 1,1-4-12,-2-3 11,4 0-11,-2 0 13,2-3 1,0-9 5,0-2 8,0-3 3,-2-2 2,-1-4 3,3-3-22,2-4 2,2-1 3,1-3-5,4-1-10,-1-1 8,-3 3-21,1 3-2,-8 4-19,-1 10-41,-3 3-29,-3 8-159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35:37.6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7000 1496 64,'0'0'78,"0"0"-2,0 0-12,0 0-9,94-23-10,-64 18-19,4-1 7,6-3-8,5 0-5,6 0-14,1-2 5,-6 4-11,-2 2-2,-13 4-18,-7 1-24,-11 0-44,-9 0-125</inkml:trace>
  <inkml:trace contextRef="#ctx0" brushRef="#br0" timeOffset="666.8518">7237 1489 268,'0'0'128,"0"0"-101,0 0 10,0 0-11,0 0-17,0 0 41,27 77-1,-18-38-25,0-1 4,0 1-24,-2-1 2,-2-2-6,-2-4 2,1 2 2,-1-4-4,1-5 1,1 1-2,-2-5-47,6-5-22,-1-3-40,2-12-123</inkml:trace>
  <inkml:trace contextRef="#ctx0" brushRef="#br0" timeOffset="1936.8539">7524 1728 347,'0'0'76,"0"0"-62,0 0-5,0 0 4,0 0 11,0 0-6,41 23 10,-23-23 11,0 0-21,4-8-5,-5-8-13,-1-1 0,-4-5-4,0-5-3,0-2 2,-6-2-1,0-3-1,-4 1 7,-2 0 0,0 3 0,-2 5 7,-9 3 11,4 8 21,0 4 9,4 6-23,1 4 4,1 0-8,1 0-21,-2 21-13,2 14 8,0 11 5,0 7 14,0 0-11,0-6 4,0-1-2,2-7-4,-2-5 13,0-5-14,3-5 0,-2-4 3,1-8 2,-1-6-10,-1-2 5,0-4-7,2 0 5,-2-7 1,5-17 0,3-8-3,-2-4-12,9 5 10,-8 9-5,2 6 10,-3 7-5,-4 6 6,8 3-2,-1 0-2,5 0-7,2 4 11,5 10-3,-3 3 6,3-1-3,-2-1 2,4-2-2,0 0 0,0-6 3,-2 1-5,-2-4 2,0-2 0,1-2-5,-1 0 11,3-6-5,-2-9-1,1-5-4,-6-2 3,-3-3-6,-8 1-16,-4 0 20,0 2-4,0 7 7,-9 4 5,-1 6 0,-1 5 13,1 0-18,-5 6 4,3 19-9,2 2-1,5 5 6,5-4 8,0-2-3,0-5-5,10-3 0,4-5 7,1-2-8,0-4 1,4-5 0,-1-2-3,3 0 11,1 0-8,-2-10 0,2-9-7,0-2 7,-3-3 0,-2 0 0,-5 4-5,0 5 8,-4 6-3,-4 5 4,-1-1-4,2 5 4,2 0-4,2 0 0,3 0 5,3 9-5,0 7 0,1-2 4,1 4 2,-3 2 2,-3-2-2,-2-2-5,-2 1 8,-2-6-9,-2-4 0,-2-2-1,-1-5 8,2 0-5,-2 0 1,3-15 6,1-7-9,1 0 7,7-2-7,-3 6 0,0 3-7,-1 3 6,0 4 1,1 4-1,3 2-5,-2 2-1,2 0 6,3 0-2,-1 9 1,2 3 2,1 1 0,0-3 1,0-1-8,1 0 2,-3-1-13,1-2-24,-1-2-63,0 0-90</inkml:trace>
  <inkml:trace contextRef="#ctx0" brushRef="#br0" timeOffset="2650.6457">8990 1682 426,'0'0'180,"0"0"-149,0 0-26,0 0 13,0 0 21,0 0-22,11 56 12,-11-40-25,0 2 8,0 2-5,-11 5-7,-5 1-18,-7-1-26,-2 4-67,-2-4-74,-1 0-224</inkml:trace>
  <inkml:trace contextRef="#ctx0" brushRef="#br0" timeOffset="3920.8422">8223 3063 268,'0'0'195,"0"0"-153,0 0 20,0 0-12,0 0-29,0 0 12,-52-43-17,32 37-13,-2 5 19,0-1-19,-2 2 18,-3 0-21,-3 6-7,-1 6 1,-1 3 6,6-2 0,5 4-2,6 1 2,3 3-2,6 3 0,3 4-5,3-2 7,0 0-1,11-2 3,5-3-4,2-4 4,6-2-2,-2-6 0,2-5-16,-3-4 14,7 0-1,-1-13 3,0-10-8,-2-5 8,-4-4 0,0-1-1,-3-6-6,-5-2 7,-5-4 0,-1-2 7,-4 1-7,-3 2 12,0 4-12,0 2 25,-10 3-12,-2 6 0,1 4 8,1 8 5,4 9 3,0 5-19,6 3 7,0 4-17,0 23-22,0 13 2,0 13 17,0 3 3,9 0 2,3-7 3,0-5-5,0-8 0,7-6-5,-1-4 2,3-2-30,-3-4-17,-3-5 43,4-6-89,-4-8-109,8-1-141</inkml:trace>
  <inkml:trace contextRef="#ctx0" brushRef="#br0" timeOffset="4504.8679">8537 2921 417,'0'0'37,"0"0"-37,0 0 0,0 0 18,0 0-8,0 0 17,49 18 4,-31-18-5,1 0 12,2 0-32,-6-5-3,-2-6 14,-1-2-12,-3-7 6,-3-1 1,-3-3-6,-3-1-5,0-3-1,-9 0-1,-6 1-4,-6 1 8,-1 5-3,2 6 1,0 6 2,-1 6 9,4 3-12,0 0 0,-2 20-5,2 13 3,3 14 2,4 8 6,7 4 1,3 1 11,0-4 16,6-10-28,12-5 8,5-6-14,3-5 0,-2-5 4,1-4-1,-4-4-6,1-6-1,-5-5-51,-8-3-67,0-3-201</inkml:trace>
  <inkml:trace contextRef="#ctx0" brushRef="#br0" timeOffset="5075.6846">7823 3524 306,'0'0'94,"0"0"-78,0 0-10,109 1 47,-50-1-19,7-1 13,6-8 3,3 1 1,5-3-28,4-3-6,0 2-17,2-3 3,-7 0-3,-6 2-7,-10 6 2,-14 1-39,-12 6-25,-14 0-15,-14 0-38,-9 0-68</inkml:trace>
  <inkml:trace contextRef="#ctx0" brushRef="#br0" timeOffset="6049.8613">8274 3922 403,'0'0'57,"0"0"8,0 0-29,0 0-5,0 0 26,0 0-41,-75-58 11,52 54-13,-3 4-9,-2 0 5,-5 0-10,0 18 1,3 5-6,3 5 9,5 7-6,8 2 2,3 4-7,5-4 5,6 0 2,0-7 0,4-3 0,14-6-2,0-3 2,3-4 0,1-8 2,3-5-5,0-1-7,3-10 10,2-13-5,0-5 2,-5-6 0,-3-1-1,-5-5-5,-4-2 8,-4-5 1,-1-3 0,-7-1 3,-1 3 0,0 1-3,-3 5 14,-9 8-9,-3 5 27,3 10-4,3 8-21,6 6 27,3 5-32,0 0 7,0 13-9,0 18-28,3 12 23,6 4 5,2 3 0,2-2 4,-1 1-3,6-7-1,-2-5 0,4-2 4,-1-7-6,7-2 2,0-3-18,3-8 10,-1-9-49,3-6-35,-2 0-73,-3-17-223</inkml:trace>
  <inkml:trace contextRef="#ctx0" brushRef="#br0" timeOffset="6432.8572">8665 3522 145,'0'0'81,"0"0"43,0 0-19,0 0-36,0 0-31,0 0-37,18 67 29,-15-16 4,0 5-11,-2 2 19,-1-2-19,0-8-4,0-5-11,3-7-1,3-7-6,3-3 1,0-3 0,2-5-2,0-6 0,4-3 1,3-6 0,2-3-1,4 0-6,1 0-8,0-14-40,2-4-10,-2-7-33,-4-2-139</inkml:trace>
  <inkml:trace contextRef="#ctx0" brushRef="#br0" timeOffset="6697.8636">8469 3821 189,'0'0'185,"0"0"-177,0 0 7,0 0 64,97 0-4,-54 0 18,2 0-42,4 0-23,-2-3-6,2-8-22,-4 2 3,-5-3-3,-1 4-31,-11 2-52,-10 2-116,-8 0-138</inkml:trace>
  <inkml:trace contextRef="#ctx0" brushRef="#br0" timeOffset="8662.8599">9866 3134 213,'0'0'283,"0"0"-219,0 0-24,0 0-16,0 0-11,0 0-11,63-25 1,-32 19 1,2 1 5,-3 1-6,-2 1 1,-3 0-4,-4 3-17,-6 0-80,-8 0-67</inkml:trace>
  <inkml:trace contextRef="#ctx0" brushRef="#br0" timeOffset="8863.0385">9939 3271 337,'0'0'98,"0"0"-91,0 0 17,0 0 9,88-7-26,-57-1-1,0-1-6,-2 3-26,-7 0-101</inkml:trace>
  <inkml:trace contextRef="#ctx0" brushRef="#br0" timeOffset="9913.843">11270 2962 338,'0'0'54,"0"0"3,0 0 10,0 0-10,0 0-13,0 0-4,-90-46-12,68 42-10,2 0-12,-5 4-6,3 0 0,-4 0-5,7 4 2,1 7 2,4 6-3,1 4 4,1 3-7,5 2 5,1 2 2,6-2-1,0-2-1,9-3-10,6-3 3,4-3 6,5-3-2,-3-4 5,3-6 0,1-2 5,-1 0-5,-3-5-3,3-10-8,-5-3-6,-4-5 16,-2-3-2,-4-2 6,-1-4-3,-2-5 4,3-3-4,-3-1 6,1-5 4,1 1 7,-1-1-12,-1 2-2,-3 2 18,-3 4-19,0 5 11,0 7 3,0 8 0,0 8 24,0 7-26,-3 2 17,1 1-19,-1 5-12,-2 32-28,-3 17 27,2 13 1,0 4 3,5-8-2,1-4-1,0-11 0,7-10 3,5-7-6,1-8 0,1-4-19,1-2-1,1-5-17,5-3-3,0-9-85,-3 0-231</inkml:trace>
  <inkml:trace contextRef="#ctx0" brushRef="#br0" timeOffset="11463.864">10722 3279 192,'0'0'24,"0"0"-2,0 0 52,91 24-37,-52-17 2,10-2-8,6-4-3,8-1-6,4 0-5,5-4-15,8-13 8,4 1-3,-5-2-7,-3 1 0,-12 5-11,-11 3-25,-13 5-13,-14 4-34,-12 0-36,-11 0-49</inkml:trace>
  <inkml:trace contextRef="#ctx0" brushRef="#br0" timeOffset="12429.5559">11207 3670 387,'0'0'43,"0"0"5,0 0 25,0 0-35,0 0 2,0 0-3,-40-22-30,29 22 5,-2 0-12,-2 0 0,-2 0 11,-2 0-7,-3 6 2,4 3-6,-1 3 4,0 4-8,2 2 4,2 5-5,3 1-2,6 2 7,4-1-4,2-2 4,0-2-10,0-3 9,11-3 0,2-5-10,1-1 11,3-4 0,2-5-3,4 0-1,3-2-10,2-16 2,-3-6-9,-5-4-2,1-5 19,-6-5-1,-2-4 5,-5-4 8,-2 0-2,-3-2-2,-2 1 11,-1 5-1,0 2 18,0 3 0,-6 7 0,0 8 2,0 8-15,6 9 23,0 5-2,0 0-40,0 23-7,0 18-18,0 13 25,0 2 8,0-4-5,8-5-6,-2-5 1,1-1 2,0-5 0,2-6 0,-1-5 0,5-4-6,-1-4-38,3-5 1,0-7-35,6-5-76,-3 0-66</inkml:trace>
  <inkml:trace contextRef="#ctx0" brushRef="#br0" timeOffset="12777.0157">11535 3249 526,'0'0'78,"0"0"-36,0 0-22,0 0-20,0 0 0,0 0 0,0 120 0,0-69 24,0 4-18,0-1 5,-4 0 15,-4-2-11,-1-5 4,2-2 3,1-8-22,6-8-3,0-4 1,0-6-9,7-5-5,7-7-24,5-7-14,2 0 9,3-4-34,-2-16-4,1-3-36,-4-5-74</inkml:trace>
  <inkml:trace contextRef="#ctx0" brushRef="#br0" timeOffset="13015.5644">11389 3517 534,'0'0'15,"0"0"-15,0 0 0,0 0 3,0 0 48,94 4-17,-57-4 3,-2-9-27,-1 1-7,-4 0-3,0-2-30,-3 3-68,-5-2-86</inkml:trace>
  <inkml:trace contextRef="#ctx0" brushRef="#br0" timeOffset="15738.8677">12192 2278 166,'0'0'122,"0"0"-70,0 0 0,0 0 6,0 0-12,0 0 16,1-1-37,-1 5-22,-3 14 15,-10 10-18,1 13 11,0 9 1,-3 8-11,4 7 15,1-1-15,4-3 0,5-2 3,1-5 3,0-5-7,3-3 0,13-5-2,5-7 0,3-5 2,4-4 0,1-7-3,3-4-10,4-7-44,6-7-58,-2 0-149</inkml:trace>
  <inkml:trace contextRef="#ctx0" brushRef="#br0" timeOffset="16376.871">12679 2302 441,'0'0'97,"0"0"-81,0 0-11,0 0-5,8 87 30,-2-37 17,3 6-1,0-3-33,1-7 7,-2-3-10,1-3-4,-2-3-4,-1-2 4,-1-2-6,-1-1 5,2-4-5,-3-2-4,1-5-32,1-6-64,1-6-68,2-7-164</inkml:trace>
  <inkml:trace contextRef="#ctx0" brushRef="#br0" timeOffset="17643.8649">13060 2311 383,'0'0'53,"0"0"13,0 0-12,0 0-9,0 0-22,0 0-23,-3 15 0,0 12 12,0 6-10,1 5 30,2 1-30,0-2-2,2 0 0,13-7-3,6-3 3,1-5-2,5-4 4,4-5-1,2-6 0,4-7 3,2 0 16,-1-2-20,2-13 6,-4-4-4,-2-5 10,0-1-11,-4-1-1,-8-3 2,-6 2-4,-5 0 2,-8 0-2,-3 3-8,0-2-44,0 5-14,-10 1-56,0 4-105</inkml:trace>
  <inkml:trace contextRef="#ctx0" brushRef="#br0" timeOffset="18100.5459">13257 2391 80,'0'0'131,"0"0"-85,0 0-4,0 0-8,0 0 1,0 0 36,16 78-3,-13-44-34,-1 4 4,2 1-9,-2-3-8,1-2 9,0-4-29,-3-5 11,0 2-7,0-2-1,0-1-3,1-2-1,1-4-2,-2-1-1,1-5-29,1-3-48,2-8-56,2-1-140</inkml:trace>
  <inkml:trace contextRef="#ctx0" brushRef="#br0" timeOffset="18670.6006">13766 2316 375,'0'0'165,"0"0"-144,0 0-12,0 0-9,0 0 0,0 0 17,33 28-3,-16-17 12,3-1-9,4 1-1,1 2-1,8-2-10,0 3-1,1-3-2,2 0-2,-2 1 0,-1 0 0,-6-3 2,-3-2-11,-7 1 15,-7-5-6,-3 0 0,-4 0-7,-3-1 2,0 2-3,0 0 8,0 4 0,0 4 4,-12 3-1,-9 5 12,-1 2-12,-7 6 1,-5 0 4,0 1-4,0-1 6,-2 1-8,0-2 2,3-2-4,8-3-29,4-4-19,13-8-53,8-4-48,0-6-85</inkml:trace>
  <inkml:trace contextRef="#ctx0" brushRef="#br0" timeOffset="19416.3185">14828 2319 193,'0'0'107,"0"0"-26,0 0 5,0 0-1,0 0-5,0 0-19,3-3-32,-12 3-12,-11 4-10,-6 11-7,-6 8 4,-2 1-4,1 4-1,3 2-1,0-1 4,4-1-7,2 0 6,3-4-2,4-2-1,6-2-1,3-5 2,8-2-5,0 1 6,0 0 0,15-2 2,2 0-2,5 1 0,6-3 2,3 1 0,5-2-2,3-2 3,3-2-2,-2 3 4,-4-3-8,-2-1 3,-5-1-22,-7 0-8,-1-2-58,-11 2-30,-7-3-129</inkml:trace>
  <inkml:trace contextRef="#ctx0" brushRef="#br0" timeOffset="20199.8674">15159 2257 349,'0'0'106,"0"0"-52,0 0-1,0 0-35,0 0-15,0 0 0,0 75 5,0-39 7,0 2-1,2 1-14,9-5 14,3 0-14,4-6 2,3-3 2,6-6-2,3-4-2,4-7 8,4-7-5,0-1 6,1-3-3,0-15-6,4-6 0,-4-6-4,-2-2-7,-9-4-20,-9 3 1,-11 0 28,-6-1 4,-1 3-1,-1-1-1,0 4-2,-4 2 1,-6 5-19,3 3-42,0 8-67,1 0-235</inkml:trace>
  <inkml:trace contextRef="#ctx0" brushRef="#br0" timeOffset="20636.8749">15405 2353 239,'0'0'118,"0"0"-51,0 0-13,0 0-14,0 0-7,0 0-29,14 53 38,-8-11 3,-5 3-15,1 0 0,-2-1-5,0-5-20,1-1 10,1-5-14,2-4 0,-1-1 8,-1-6-9,-1-1-3,1-4-8,-1-5-24,3-6-19,2-5-87,5-1-36,5-1-79</inkml:trace>
  <inkml:trace contextRef="#ctx0" brushRef="#br0" timeOffset="21410.8731">15862 2187 469,'0'0'53,"0"0"-10,0 0 0,0 0-15,0 0-6,0 0 2,-5-10-24,5 10-2,0 0-1,0 0-15,0 0 18,0 0-13,8 2 13,4 4 10,0 1-8,3-1-4,3 0 4,1 1-2,-1 1 7,4 1-6,0 2 0,3 0 3,3 6-3,3 0-2,5 1 1,0 0 0,-1-1-6,-2-2 5,-3-5 1,-5-1 5,-8-1-2,-4-5-6,-5-2 3,-5-1 0,-3 0 0,1 0 4,-1 0 9,0 0 26,0 0-28,0 0-11,-1 0-7,-5-4-34,-3-2-31,-3 1-62,-2-1-90</inkml:trace>
  <inkml:trace contextRef="#ctx0" brushRef="#br0" timeOffset="22578.4716">15717 1938 213,'0'0'130,"0"0"-73,0 0-21,0 0 3,0 0-8,0 0-8,0 1-16,0 19-5,0 14 4,0 11-4,0 7 17,2 5 5,2-1-10,-1-4 0,0 1-3,0-3-9,2 1 2,2-2 0,-1 0-5,3-4 1,-2-3 0,-1-3 1,-1-3 2,0-1 0,-1-4-2,-3-3 4,-1-3-6,0-6 1,0-3-8,0-6-18,0-5-67,0-5-37,0 0-117</inkml:trace>
  <inkml:trace contextRef="#ctx0" brushRef="#br0" timeOffset="23502.8729">15922 2121 371,'0'0'74,"0"0"-59,0 0-15,0 0-1,0 0 1,0 0 4,0 12-2,0-7-2,0 1-2,0-3-3,4 1-5,5-1 8,6-3 1,0 0 1,3 0 0,-5 0-9,-1 0-13,-6 0-8,-3 0 6,-3 0 2,0 8-43,0 1 52,0 2 11,-8-4 4,1 2 4,0 3 2,2 0 6,2 2 19,2-2-17,1 1-13,0-2-3,0-3-8,6-1 8,5-3 2,5-2 2,1-2 9,3 0-6,4 0-7,0-8-12,-1 1-26,-3 1-20,-4 0 21,-7 4 2,-6 2 17,-3 0 12,0 0 6,0 6 14,0 5 29,-7 1-5,1 0 12,0-1 2,2-1-12,4-1-30,0-2-3,0-1-7,0-2-8,8-1 8,6-3 2,6 0-1,-1 0-2,1 0 0,-2 0-30,-4 0 21,-4 0 2,0 0 7,-3 0 1,-1 0-2,-2 3 2,-2 4 3,-1 4 5,2 2 0,-2-1 1,-1 2-9,5-4 0,1 1 2,1-2-4,5-4 2,-3-1-2,2 0 1,0-2-24,-3-1-12,1-1-166</inkml:trace>
  <inkml:trace contextRef="#ctx0" brushRef="#br0" timeOffset="24160.7319">15901 1819 351,'0'0'111,"0"0"-55,0 0-18,0 0 3,0 0-31,0 0-10,0 3 0,8 15 0,8 10 27,4 7 2,2 7-5,4 12-12,3 3-11,2 5 26,0 0-20,-1-3-2,-2-2 18,-4 5-9,-3-1-7,-9-1-7,-7 0 1,-5-2 4,0-5-1,-23-2 4,-2-5-8,-8-4-3,-1-5 0,1-4-12,-4-5-9,1-3-8,-3-3-29,3-5-53,5-4-66</inkml:trace>
  <inkml:trace contextRef="#ctx0" brushRef="#br0" timeOffset="26488.8763">10358 5389 277,'0'0'147,"0"0"-88,0 0 9,0 0-8,0 0 1,0 0-31,0 0-16,3 0-14,12 0 0,9 0 11,0 0-11,11-1 2,1-4-2,0-1-33,0 1-80,-6 3-155</inkml:trace>
  <inkml:trace contextRef="#ctx0" brushRef="#br0" timeOffset="26699.8758">10442 5535 342,'0'0'15,"0"0"-12,0 0 0,83-13-3,-52 6-6,2 3 2,0-1-54,-6 4-126</inkml:trace>
  <inkml:trace contextRef="#ctx0" brushRef="#br0" timeOffset="33831.8834">12377 5154 205,'0'0'61,"0"0"16,0 0-10,0 0-14,0 0-16,0 0 11,0 0-30,-81-69-4,59 65 1,-5 1-15,0 3 5,0 0 1,2 0-2,1 0-1,4 3 2,1 10 5,4 2-10,2 5 0,2 1-1,8 4-4,2 2-1,1-1 4,0-2 2,13-3 0,5-3 1,-1-4 4,0-4-7,3-1 2,-2-5-2,1-4 2,1 0-3,-1 0-2,5-14 1,-3-4 2,1-3 0,-1-6 3,-4-2-1,-1-4 6,-1-3-4,0 1-2,-5-4 6,-1 2 0,-5 0 8,-4 2-4,0 2 26,0 4 0,-10 0-11,1 6 9,2 8-2,4 6-11,-3 6 2,6 3-19,0 0-4,0 9-2,0 23-30,0 16 32,0 15-4,0 2 10,0-2-6,0-7 0,10-8 0,1-7 2,5-7-2,2-8-1,3-4-6,3-5-42,-5-3 1,-1-4-4,-1-9-102,-6-1-145</inkml:trace>
  <inkml:trace contextRef="#ctx0" brushRef="#br0" timeOffset="34170.9053">11968 5464 5,'0'0'387,"0"0"-365,0 0-12,0 0 34,88 6 6,-42-6-3,12 0-9,5-3-19,10-6-16,0-1 3,-4-3-6,-2 2 1,-6 1-5,-7 5-30,-11 2-55,-11 3-37,-12 0-168</inkml:trace>
  <inkml:trace contextRef="#ctx0" brushRef="#br0" timeOffset="35087.8955">12378 5806 479,'0'0'48,"0"0"-44,0 0 25,0 0-8,0 0-16,0 0 40,-85-60-35,67 60-7,-4 0 10,-2 13-13,-1 10 1,2 3-10,5 5 17,5 5-10,4 0 4,5 1-1,4-1 14,0-7-15,0 0 0,10-6-1,5-6-8,0-4 8,3-5 1,1-7 0,1-1 11,0-1-4,1-18-6,-4-4-1,-1-6-4,-2-8 4,-4-3-2,2-7 6,-5-4-8,1-3 2,1-2 1,-3-1-5,-2 5 10,-2 6-5,-2 12 2,0 8 6,0 13 28,0 5 5,0 8 14,0 0-27,0 0-27,0 29-16,0 16 2,0 15 14,0 6 8,6-7-7,0-5 1,7-6-2,-1-10-2,3-2 2,0-8 0,1-2-11,-1-6-7,3-5-15,2-9 7,3-6-56,3 0-112</inkml:trace>
  <inkml:trace contextRef="#ctx0" brushRef="#br0" timeOffset="35441.2143">12744 5476 475,'0'0'54,"0"0"-21,0 0-16,0 0-11,0 0 5,3 107 42,-3-48-13,0 0-20,0-4 0,0-10-16,0-4-1,0-5-3,4-6 9,4-1-6,-1-3-1,0-4-2,-2-2 0,4-2 3,1-6-9,1-5 6,-1-5-33,7-2 6,-1 0-29,2-17-33,3-5-107</inkml:trace>
  <inkml:trace contextRef="#ctx0" brushRef="#br0" timeOffset="35702.6178">12630 5761 338,'0'0'46,"0"0"-42,0 0 74,0 0-51,90 3 12,-59-3-5,4-2-26,-1-8 4,0 0-12,-2 0-20,-4 4-43,-9 0-74,-7 0-223</inkml:trace>
  <inkml:trace contextRef="#ctx0" brushRef="#br0" timeOffset="39571.8758">13388 4697 326,'0'0'39,"0"0"6,0 0-5,0 0 23,0 0-22,0 0-19,0 0 15,0-6-36,0 6 9,0 0-10,0 18-3,0 12 3,5 12 7,1 8 3,-2 7 32,1 0-32,0-4 6,0-7-4,-1-2-9,1-5 0,3-2 0,-4-2 4,3-6 9,-2-2-16,-4 0 2,-1-4 3,0-2-5,0-3-1,0-3-23,0-4-27,0-4-31,2-7-102</inkml:trace>
  <inkml:trace contextRef="#ctx0" brushRef="#br0" timeOffset="40379.8814">13809 4707 208,'0'0'154,"0"0"-95,0 0 14,0 0-29,0 0-29,0 0-9,0 22 3,-1 7-7,1 7 10,0 10 1,0-1 7,0 1 3,0-4-8,11-2 2,3-7-16,2-3-1,2-4 0,3-3 0,0-3 13,-2-3-13,7-6 1,2-7 8,5-4-8,3 0 11,0-8-12,2-11 3,-2-4-3,1-5 0,-1-4-6,-4-4 4,-6-4-6,-2 1-1,-9-4-4,-5 5-1,-7 2 2,-3 5-5,0 6-9,-10 6-10,0 4-50,-1 6-87</inkml:trace>
  <inkml:trace contextRef="#ctx0" brushRef="#br0" timeOffset="40886.8767">14039 4833 123,'0'0'318,"0"0"-239,0 0-12,0 0-13,0 0-31,0 0-23,0 43 0,1-7 6,-1 6 10,0 2 5,0-1-13,0 1 6,0-4 5,0-1-17,0-2 0,0-2-2,0-7 5,2-1-4,-2-4-1,0-4-18,0-1 11,0-2-20,-8-6-9,4-2-52,4-8-73,0 0-123</inkml:trace>
  <inkml:trace contextRef="#ctx0" brushRef="#br0" timeOffset="41557.4511">14485 4740 200,'0'0'130,"0"0"-76,0 0-6,0 0-19,0 0-29,0 0 7,12 20 5,1-7 9,5 4 6,2 0-11,3 1-7,1-2 0,3 2-3,3 0 1,-2 0-7,0-1 1,-2-3 0,-4-4 1,-1-1 0,-7-2 3,-4 0 1,-6-3-3,-2 3-3,-2 0 1,0 2 10,0 6 16,-15 2-1,-3 5 16,-7 2-23,-2 0-2,0 2-7,0-1-9,6-1 6,1-1-7,2-2-6,3-3-5,4-3-33,1-4-22,7-7-52,3-4-135</inkml:trace>
  <inkml:trace contextRef="#ctx0" brushRef="#br0" timeOffset="42590.8722">11858 4581 139,'0'0'160,"0"0"-146,0 0 48,0 0-27,0 0 0,0 0 0,-38-6-14,31 15 3,-8 6-4,-4 6-17,-1 11 12,-8 10 4,4 9-2,0 16 12,0 12-26,2 10 24,-2 4-25,2-2 11,3 0-9,6-5-4,10-5 7,3 3 3,3 7-3,21-1-7,9-1 0,10-7-6,9-2 6,14 2 0,1 3-3,2 5-1,-2-8 6,0-7-4,6-9-8,2-10-36,-2-14-32,-3-13-81</inkml:trace>
  <inkml:trace contextRef="#ctx0" brushRef="#br0" timeOffset="43432.8794">14686 4316 214,'0'0'75,"0"0"-51,0 0 1,0 0 29,0 0 3,0 0-18,93 80-15,-71-59 12,1 0-16,0 6 15,4 5-10,0 5-22,4 5 14,1 5 0,-1 3-11,-1 6-4,-5 4-2,-4 5 8,-3 7-3,-9 0-5,-3-3 0,-3 0-1,-3 5 6,0 6-2,-3 1-2,-6 0 36,2 2-20,-4-1-12,-2 0-5,-4 2 0,-2-5 3,-3-6 2,-2-5-5,1-3 0,-2-11-12,0-9-30,1-12-33,1-16-107</inkml:trace>
  <inkml:trace contextRef="#ctx0" brushRef="#br0" timeOffset="45443.9368">15790 4591 28,'0'0'147,"0"0"-78,0 0-14,0 0-1,0 0 16,0 0-27,5-7 5,-5 7-14,0 0-10,0 0 13,0 0-25,0 0 9,0 0-12,0 7-9,-12 8 0,-8 6-1,-5 5 11,-6 2-5,-2 4-4,-5-2-2,0 3-4,-1-1-11,6-7 7,6-2-3,9-6 5,5-5 6,4-3 2,4 0 0,2-5 3,3-1-4,0 0-3,0-3 3,0 5-5,3 0 0,16 2 7,3 2-2,8 1 15,6 1-13,4-1-1,3 4-1,1 0-1,0 2-9,-4 1 10,-1-1-18,0-1 16,-6 1-53,-7-6-32,-6 1-38,-4-6-179</inkml:trace>
  <inkml:trace contextRef="#ctx0" brushRef="#br0" timeOffset="46304.7153">16174 4367 453,'0'0'112,"0"0"-70,0 0-42,0 0-10,0 0 9,0 0 1,-5 115 6,5-76 7,0-2-1,12 0-11,5-6 0,-1-2 0,6-4 1,2-4 5,5-4-4,3-4 8,1-5-9,3-7 3,2-1-5,-2 0 2,2-10-4,1-8 2,-6-3-1,-2-3-12,-6-5 13,-6-1-1,-3-2 1,-9-1 0,-5 1 3,-2 3-3,0-2-2,-8 4 2,-1 3-23,1 6 6,0 4-91,0 6-140</inkml:trace>
  <inkml:trace contextRef="#ctx0" brushRef="#br0" timeOffset="46724.9752">16406 4479 188,'0'0'257,"0"0"-226,0 0-31,0 0 0,0 0 0,15 78 4,-10-35 34,-2 1 32,1-2-42,-1-1-6,-1 0 12,1 1-24,-2 0 9,1-3-5,-2-2-10,0-3 9,0-1-12,0-6 3,0-5-8,-5-4-35,2-5-28,2-7-87,1-6-149</inkml:trace>
  <inkml:trace contextRef="#ctx0" brushRef="#br0" timeOffset="47391.6816">16884 4269 376,'0'0'83,"0"0"-82,0 0 9,0 0-2,0 0-7,0 0-1,-2 32 3,10 2 35,2 12 10,-1 3-28,-3 5 6,6 5-2,-3-2-20,-1-1 17,-1 1 6,-1-4-14,0-1 6,-3 0-17,0-9-1,-3 0 7,0-9-8,0-4 0,0-3-1,0-7 1,0-5-5,0-6-7,-3-3-25,3-6-47,0 0-31,0-1-30</inkml:trace>
  <inkml:trace contextRef="#ctx0" brushRef="#br0" timeOffset="49128.8963">17761 4719 129,'0'0'76,"0"0"-10,0 0-3,84 3-10,-56-1-12,4-2-2,0 0-21,5 0-5,-1 0 4,0 0-13,3 0 5,1 0-9,0-5 3,-1 4-8,-7 1-6,-7 0-70,-11 0-34,-6 0-82</inkml:trace>
  <inkml:trace contextRef="#ctx0" brushRef="#br0" timeOffset="49492.8958">17897 4596 353,'0'0'112,"0"0"-21,0 0-16,0 0-18,0 0-39,0 0-18,-5 13-3,5 5 1,2 5 2,2 0 11,1 1-11,2-1 5,-1-1-5,0-1 2,2-2-4,-2 3-8,1 2-59,-3 0-45,1-3 16,0-2-130</inkml:trace>
  <inkml:trace contextRef="#ctx0" brushRef="#br0" timeOffset="50760.8921">18855 4307 324,'0'0'73,"0"0"-37,0 0 29,0 0-5,0 0-10,0 0-13,3-6-22,0 8-15,1 20 2,2 13-2,0 11 19,0 7-3,-1 3-5,-2-4 8,1-5-17,-3-6 8,1-4-7,-2-2 3,0 1 0,0 1-6,0-1 0,-7-1-2,2-3 2,2-5-16,2-5 4,1-5-20,0-3-14,4-4-59,11-8-28,-2-2-57</inkml:trace>
  <inkml:trace contextRef="#ctx0" brushRef="#br0" timeOffset="51689.8971">19226 4314 403,'0'0'75,"0"0"-6,0 0-16,0 0-8,0 0-10,0 0-29,0-1-3,0 20 0,-3 12-3,-1 3 9,1 2-6,1 3-3,2-1 0,0-2 0,3-1 2,11-3-1,4-6 0,2-3-1,6-4 3,2-5-3,6-3 0,-1-5 3,3-5-5,-2-1 7,-1 0-5,0-12 10,0-6-10,-3-5 0,-3-2-2,-5-2 7,-6-2-5,-2-3 2,-5 0 0,0-6 13,-2 2-15,4-3 1,-1 5-1,-2 1-9,-1 5 2,-3 8-21,-2 8-46,-2 8-30,0 2-138</inkml:trace>
  <inkml:trace contextRef="#ctx0" brushRef="#br0" timeOffset="52273.8519">19401 4406 138,'0'0'226,"0"0"-156,0 0 3,0 0-17,0 0 1,0 0-14,0-4-43,0 23-3,1 14-7,1 11 10,-2 4 34,0-3-25,0-2 10,0-7-5,-2-5-9,1-2-4,1-2-1,0 3-2,-2-2 1,1 3-1,-1-4 1,2-3-19,-1-1-17,1-5-37,0-5-43,0-4-109</inkml:trace>
  <inkml:trace contextRef="#ctx0" brushRef="#br0" timeOffset="52868.894">19899 4426 575,'0'0'91,"0"0"-58,0 0-14,0 0 21,0 0-20,0 0-20,5-14 0,3 17-23,4 12 23,6 3-1,3 2 3,5-2 4,2-2-6,6 3 0,4-4 6,6-2-2,-3-1-4,-2-3 0,-7 2-15,-6-4 14,-10 0-14,-6 0 15,-5-4-3,-3 0 3,-2-2-6,0-1 6,0 5-16,-2 4 11,-10 5 9,-7 4-4,-8 5 3,-3 6 1,-4 1 1,-4 2-5,2-1 0,2 0 3,0-1-3,2-6-8,4 0-4,3-3-71,2-6-39,7-4-121</inkml:trace>
  <inkml:trace contextRef="#ctx0" brushRef="#br0" timeOffset="55731.9009">21354 4603 268,'0'0'36,"0"0"-3,0 0 37,0 0-37,0 0-4,-82-36-2,62 36-17,4-2 10,-2 2-19,-3 0-1,3 0 5,-3 11 3,1 4-9,3 3 1,1 2-7,4 3 6,2-1 1,5-1-3,5-1 2,0-2-13,0-1 12,7-2-4,5-4-1,3 0 2,1-5 10,5-3-4,4-3 7,1 0-8,4-4 5,-5-12-5,-1 0 0,-2-4-3,-6-2 7,-2-1 2,-3-5 4,-2-5-4,-3-4 21,1-3-15,-5-2 17,-2-2 7,0 0-9,0 2-5,0 4 17,0 4-30,-9 4 11,1 5-8,4 7-3,-1 5 17,4 7-13,-1 4 7,1 2 1,1 0-21,0 0-6,0 7-11,0 21-3,0 17 19,0 14 2,0 3 1,0 2 2,0-4-4,0-5 0,6-9-1,9-8-15,3-5 14,2-2-27,0-7-1,-1-2-3,2-5-27,-4-9-86,-1-4-151</inkml:trace>
  <inkml:trace contextRef="#ctx0" brushRef="#br0" timeOffset="56132.8832">21009 4951 318,'0'0'130,"0"0"-92,0 0-38,0 0 9,0 0 15,118 1 25,-71-1-7,6 0-18,5 0-16,3-3 5,4 1-9,0 0-5,-1 2 1,-5 0-16,-7 0-2,-12 0-60,-6 0-21,-7 0-109</inkml:trace>
  <inkml:trace contextRef="#ctx0" brushRef="#br0" timeOffset="57098.8858">21232 5341 216,'0'0'82,"0"0"-75,0 0 21,0 0 16,0 0 0,0 0-7,-65-45-14,46 45 15,-2 0-25,0 11 16,3 3-18,0 4-10,6 3-2,2 4-1,3-1 2,5-1 0,2-3 3,0-2 3,0-1-6,5-5-3,6-2 0,1-4 3,0-1 0,5-2 4,0-3-2,0 0 0,7 0-2,-1-14-16,6-4 4,-3-7-13,0-2 2,1-5 6,-6-1-19,-4-3 30,-9 1 5,-8 4 2,0-1 33,0 4 0,-8 0 3,-2 1 13,1 6-3,3 3-5,2 7 9,1 6-19,3 3 11,-1 2-24,-1 0-19,2 0-1,0 12-21,0 17 12,0 8 6,0 8 8,0 2-5,0-3 1,0-1 0,0-5-1,5-6 1,0-6 0,4-1 0,-1-4-3,3-5-3,2-2-38,0-6-39,4-7-70,-1-1-160</inkml:trace>
  <inkml:trace contextRef="#ctx0" brushRef="#br0" timeOffset="57468.8614">21654 5073 287,'0'0'11,"0"0"-9,0 0 55,0 0 45,0 0-66,0 0-29,6 38 5,-17 1 29,0 3 0,0 3-15,2-5-14,3 3 13,3-6-25,0-2 7,3-5-7,0-4 0,0-7 4,0-1-4,0-4 4,0-5-8,4-3 3,10-6-19,8 0-14,6-5-2,4-6-12,-2-4-91,-4-1-240</inkml:trace>
  <inkml:trace contextRef="#ctx0" brushRef="#br0" timeOffset="57736.4165">21479 5288 371,'0'0'35,"0"0"-21,0 0 31,0 0 18,101 0-23,-66 0-28,5-6 5,-1-3-12,0 2-5,-7 0-5,-6 2-110,-11 0-58</inkml:trace>
  <inkml:trace contextRef="#ctx0" brushRef="#br0" timeOffset="59646.9053">22420 4317 137,'0'0'108,"0"0"-58,0 0 6,0 0-10,0 0 13,0 0 7,4-1-25,-4 1-11,0 0-3,0 0-12,0 0 9,-10 12-18,-13 6-2,-10 6 19,-6 5-22,-3-2 5,3-2-3,5 1-3,7-6 0,7-6-15,7-3 15,6-4 0,4-3-13,1-3 12,2 1-8,0-1-4,0 5 3,6 3 11,11 3-1,8 2 0,7-1 2,4 1-3,0-2 1,-1 2 0,-4-1-4,-2 0 4,-4 1-17,-2 1-39,-3 0-31,-2 0 41,-4-4-31,-5-1-168</inkml:trace>
  <inkml:trace contextRef="#ctx0" brushRef="#br0" timeOffset="60278.9069">22781 4170 400,'0'0'115,"0"0"-61,0 0-14,0 0-13,0 0-26,0 0-1,-7 33-14,7-3 13,0 6 2,0 2 0,0 2 9,10 1-10,6-3 0,1-5-5,4-8 5,2-7-1,2-2 1,2-8-5,4-5 2,4-3 3,-1 0 4,0-6-4,-4-7-1,-6-5 1,-5-2 5,-2-5-4,-4-4 7,-6-4-6,0-2 4,-6 2-6,-1-1 0,0 4-2,0 6-46,0 6-56,0 4-53</inkml:trace>
  <inkml:trace contextRef="#ctx0" brushRef="#br0" timeOffset="60733.9035">22941 4278 279,'0'0'149,"0"0"-103,0 0-34,0 0-12,0 0-7,0 0 7,11 83 21,-8-41 8,-2 2 7,3 1-19,-4-3-7,2-2 0,-2-3-2,0-4-5,3 0-2,-3-3 1,0-3 2,0-1-4,0-5-13,0-3-53,3-7-52,3-9-98</inkml:trace>
  <inkml:trace contextRef="#ctx0" brushRef="#br0" timeOffset="61140.9052">23404 4164 502,'0'0'134,"0"0"-75,0 0-29,0 0-30,0 0-1,0 0 1,3 101 16,-3-47-15,0 0 19,0 0-18,0 1-2,0-11 9,0 0 2,0-3-11,0-5 5,0-2 0,0-2-5,0-2 0,0-2-6,0-9-16,0-4-40,-2-6-64,-2-9-93</inkml:trace>
  <inkml:trace contextRef="#ctx0" brushRef="#br0" timeOffset="61817.9044">23732 3814 342,'0'0'99,"0"0"-99,0 0-27,0 0 15,0 0 12,0 0 41,40 102 15,-23-66-4,-1 4-9,-2 4-42,0 4 7,-3 3-5,1 2-1,-5 6 17,-2 8-10,-5 8-3,0 4 3,0-1-3,0-6-5,-11 1 0,-2 1 6,1 1-6,-3-2-1,-3 0 4,-7-7-4,-8-3-5,-8-5 5,-9-6 0,-5-1 6,-5-3-5,-4-1-1,-5-4-41,-3-2-31,-5-6-51,-2-8-47</inkml:trace>
  <inkml:trace contextRef="#ctx0" brushRef="#br0" timeOffset="62880.906">20842 3958 323,'0'0'28,"0"0"-26,0 0 34,0 0 12,0 0-22,0 0 18,0-42 12,0 42-19,0 0-5,0 0-25,0 0-7,0 4-14,-13 14 14,-5 9 4,-6 8-4,2 4 3,-2 6 4,1 2-4,-2 4-3,-4 3 0,0 6 6,-1 8-12,3 3 6,2 1 0,3 2-12,3-2 17,-1 2-8,4 1 3,0 3-10,4-1 6,5-2-4,2 0 8,5 2-4,0 0 13,11-2-9,9-2 14,6-6-14,2-5 5,5-3-5,3-5 0,0-6 5,1-9-5,6-3 3,2-10-3,1-7-8,8-8 4,6-11-38,4-4-33,-2-21-44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40:40.4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8659 5262 276,'0'0'79,"0"0"-64,0 0 11,0 0-9,0 0 6,0 0-5,0 0 20,0 0-11,-67-37-8,58 37 6,-3 0-20,-3 0 0,-6 12-8,0 6 3,-1 3 0,-1 5 5,6-2-1,0 1-7,9-1 3,3-1-6,3-2 4,2-5-5,0 0 1,4-4-1,7-5-1,4 1 2,4-5 3,5-3-16,3 0 19,3 0 2,-2-14 2,-1-2-4,-1-3 0,-6-1 0,-6-1 0,-2-2 2,-8-1 0,-2-3-2,-2-2 0,0-2 14,0-1-3,-8 2 3,-5-2 6,2 4-8,-2-1 25,-2 2-25,6 1-6,0 2 24,2 3-22,1 3 9,1 1 10,2 6-25,0 1 6,3 6-8,0 3 0,0 1 8,0 0-8,0 0-9,0 12 4,0 20-17,12 20 22,0 9 3,3 8 5,-3-4-1,1-3-3,2-8-1,2-8-3,2-12-5,2-6-10,3-7-22,-2-10-47,2-3-64,-3-8-212</inkml:trace>
  <inkml:trace contextRef="#ctx0" brushRef="#br0" timeOffset="610.1942">8935 5175 357,'0'0'28,"0"0"-25,0 0 1,0 0-1,0 0 23,0 0-12,37 24 10,-19-24 8,1 0-11,-4-5 1,-1-8-11,2-2-3,-4-4-8,0-4 8,-6-2-7,-3-3 5,-3 3-5,0 1-2,0 0 0,-6 1-5,-6 2 4,-4 1-1,1 6-1,0 1-4,-1 8 16,2 5-6,-4 0 2,0 10-3,-1 17-2,4 17 1,5 5 0,8 5 12,2 2 7,0-4-8,12-6 4,4-6-10,5-5-8,0-6 3,2-6-15,-1-2-5,-1-5-40,-2-6 14,-4-3-124</inkml:trace>
  <inkml:trace contextRef="#ctx0" brushRef="#br0" timeOffset="1048.444">8256 5744 277,'0'0'54,"0"0"-43,94-10 2,-46 10 40,7-2-38,10 2 23,7-4 20,6-5-1,1-4-34,-4-1-19,-4 2-1,-8-1-6,-10 6-19,-11 3-53,-12 4-18,-9 0-59,-12 0-109</inkml:trace>
  <inkml:trace contextRef="#ctx0" brushRef="#br0" timeOffset="1933.9027">8695 6247 151,'0'0'311,"0"0"-261,0 0-7,0 0 16,0 0-44,0 0-5,-93-44 14,75 44-18,-4 0 5,1 0-11,3 10 6,-1 6-12,2 5 5,2 5 1,5 2 0,4 1-5,3 2 5,3-5 0,0-1-11,4-2 3,11-6 4,5-2 4,2-5-2,5-3-4,1-7 6,2 0 1,0-3 3,-2-14-8,-2-6-5,-4-4 6,-5-4 1,-6-5-7,-5-1 9,-6 0-4,0-4 14,0-3-10,0-5 0,0-1 0,0 2 8,-1 6-5,-1 6 1,-2 8 33,0 9-20,1 10 32,0 5-21,3 4-1,0 0-27,0 10-2,0 24-10,0 18 3,7 8 18,5 2-8,0-2-1,1-6 0,1-9-2,0-7 4,0-5-4,4-6-2,-2-4-39,2-9 15,-3-3-58,1-11-55,0 0-138</inkml:trace>
  <inkml:trace contextRef="#ctx0" brushRef="#br0" timeOffset="2426.037">9090 5803 162,'0'0'283,"0"0"-220,0 0 10,0 0-11,0 0-25,0 0-10,0 9-27,2 19 9,-1 13-10,1 9 4,-1 3 2,1 3 11,2-1-15,-3-5 1,2-5-2,3-4 4,2-6-6,1-4 3,6-7-1,4-6 2,-1-6-2,3-5-2,4-7-18,-1 0-10,6-7-26,-2-14-55,2-7-94</inkml:trace>
  <inkml:trace contextRef="#ctx0" brushRef="#br0" timeOffset="2688.0207">8907 6090 337,'0'0'63,"0"0"-56,0 0 46,0 0 16,107 0-30,-68-7-13,4-1 9,6-4-26,2 0 3,-6 1-12,-3 3-41,-11 5-75,-10 3-125</inkml:trace>
  <inkml:trace contextRef="#ctx0" brushRef="#br0" timeOffset="9664.6033">24985 4722 296,'0'0'132,"0"0"-64,0 0-9,0 0-40,0 0 11,0 0-27,30 0 3,1 0 25,11-2-10,7 0-2,10-3-13,6-1-2,7 1-3,5 1-1,10-3 6,5 2-7,5-1 1,-7 0-3,-5 5-7,-9-7-31,-6 3 25,-3 0 1,-11-1 7,-9 1 0,-8 2-40,-11-1 16,-11-1-21,-11 2-34,-6-2-9,0 1-13</inkml:trace>
  <inkml:trace contextRef="#ctx0" brushRef="#br0" timeOffset="10318.0097">27017 4298 467,'0'0'67,"0"0"-42,0 0 3,0 0 6,0 0-9,-95 94-7,78-44 11,5 3-4,5-4-12,7 0 1,0-5-14,1-5 0,20-2-5,9 0 7,6-6-2,3-4 0,7-9 0,2-6-4,4-9-32,3-3-34,6-3-22,3-18-47,0-9-148</inkml:trace>
  <inkml:trace contextRef="#ctx0" brushRef="#br0" timeOffset="10631.9201">27864 4237 334,'0'0'51,"0"0"-46,0 0 15,30 83 22,-24-45-8,2 1 14,-4 2-3,0-5 8,-3-2-34,-1 0-3,0-6-6,0 2-9,-12-4 13,-9 1-11,-5-3 2,-2 0-5,-6-5-19,-3 0-72,2-6-51,-2-7-138</inkml:trace>
  <inkml:trace contextRef="#ctx0" brushRef="#br0" timeOffset="10942.0087">27289 4317 396,'0'0'87,"0"0"-83,0 0 21,0 0 53,0 91-43,0-55 13,0 3-26,0-4-15,0-1 16,0-2-22,0-3 0,0-4-1,0-3-13,0-2-15,0-8-43,-5-3 0,2-9-123</inkml:trace>
  <inkml:trace contextRef="#ctx0" brushRef="#br0" timeOffset="11171.012">27292 4084 481,'0'0'40,"0"0"-40,0 0 8,0 0-8,0 0-27,0 0-9,0-6-115,1 9 21,7 9-55</inkml:trace>
  <inkml:trace contextRef="#ctx0" brushRef="#br0" timeOffset="11584.0042">27499 4248 247,'0'0'136,"0"0"-118,0 0-11,0 0 39,0 0 14,0 97-27,0-66 12,2 3-13,4 1-13,1-1-6,5-2-7,-3 0-6,2 0 0,-1-7 1,-1-2 1,0-4-2,-1-5 1,-2-3-3,1-5 7,0-6-5,2 0 1,1-5 3,2-13 16,0-8-15,0-5-1,0-4 0,1-2 5,1-5-15,2-4 6,1 0-1,1-4 1,2 3 0,-1 10-3,0 7-23,-2 8-51,-3 11-44,-2 1-217</inkml:trace>
  <inkml:trace contextRef="#ctx0" brushRef="#br0" timeOffset="17422.0076">11777 7445 235,'0'0'58,"0"0"-1,0 0 6,0 0-41,0 0 5,0 0-14,-18 48-3,13-14 33,-2 2-22,4 4 3,0 0 12,3-1-30,0-2 15,2-4-21,14-1 0,8-5-5,6-4 5,4-5-14,6-2 0,2-2-40,1-5-27,-1-2 40,-1-4-90</inkml:trace>
  <inkml:trace contextRef="#ctx0" brushRef="#br0" timeOffset="17821.0297">12980 7440 119,'0'0'298,"0"0"-275,0 0 0,0 0 25,38 83 16,-26-54-32,0-2 3,0-1-28,2-1 6,-4-2-8,-4-1 0,-6 1-4,0 1-1,-8 1 2,-17 1-2,-8 0-36,-7-1-24,1-5-49,-3-5-85</inkml:trace>
  <inkml:trace contextRef="#ctx0" brushRef="#br0" timeOffset="18171.5178">12317 7581 561,'0'0'59,"0"0"-14,0 0-13,0 0-22,0 0-2,0 0 2,18 67 19,-15-35-10,1-1-8,-2 0-3,-2-3-5,0 0-3,0-5-7,0-3-14,-2-5-49,-2-6-91,-2-9-199</inkml:trace>
  <inkml:trace contextRef="#ctx0" brushRef="#br0" timeOffset="18391.0305">12317 7278 417,'0'0'26,"0"0"-26,0 0-27,0 0-69,0 0-52</inkml:trace>
  <inkml:trace contextRef="#ctx0" brushRef="#br0" timeOffset="18663.4978">12523 7499 267,'0'0'108,"0"0"-63,6 78 4,-3-52 21,-2 0-32,2-4 3,-3-1-32,2-1-5,1-2 3,-2 0-7,1-3-24,-2-1-43,0-3-90,0-2-214</inkml:trace>
  <inkml:trace contextRef="#ctx0" brushRef="#br0" timeOffset="18883.0165">12577 7254 250,'0'0'344,"0"0"-321,0 0 18,0 0-41,0 0-15,0 0-53,-2 12-58,1 0-186</inkml:trace>
  <inkml:trace contextRef="#ctx0" brushRef="#br0" timeOffset="19848.941">14156 7782 143,'0'0'74,"0"0"-68,0 0 77,0 0-19,0 0 7,0 0 32,16 0-6,-16 0-28,0 0 4,0 0-12,-5 0-45,-7-5-7,-6-4-9,3-2 1,-4-4-2,-3-5 0,-5-4-13,-5-3-6,0-5-2,-3-2 16,1-5-5,-2-4 10,5-1-5,-4 0-4,5-3-10,4 0 11,5 4 8,9 4-2,4 1 3,4 5 0,4 1-4,0 6 7,0 5-3,12 6 0,1 7-6,4 6-2,1 2 8,0 9-5,-3 23-1,-2 11 1,-10 16 5,-3 7 0,-2 8-22,-17-2 10,-2-7-52,2-13 11,8-9 29,8-13 14,3-6 10,0-6-1,6-4-5,9-7 4,8-6 2,5-1 0,9 0 11,5-11-6,7-6-5,-1-3 2,-6 2 1,-3 2-5,-10 0 2,0 3-36,-9 3-111</inkml:trace>
  <inkml:trace contextRef="#ctx0" brushRef="#br0" timeOffset="20555.9992">15426 7245 391,'0'0'54,"0"0"-18,0 0 1,-49 81 4,37-45-11,4 8 4,1 1 0,6 0-22,1 0 9,0-7-16,8-4-3,9-2-2,4-5 0,4 2 5,5-3-7,4-4 2,5-3-3,7-8-28,2-6-65,1-5-71,-1 0-158</inkml:trace>
  <inkml:trace contextRef="#ctx0" brushRef="#br0" timeOffset="20878.0046">16375 7287 368,'0'0'1,"0"0"12,0 0 32,45 78 17,-32-46-3,-2 0-28,-1-3 3,-1 2-3,-2-6-19,-2 1 7,-3-3-4,-2 1-13,0-2 13,-10 1-11,-12 1-8,-6-3-1,-5-1-44,-1-4-50,-4-5-74</inkml:trace>
  <inkml:trace contextRef="#ctx0" brushRef="#br0" timeOffset="21213.1825">15783 7354 525,'0'0'68,"0"0"-52,0 0-3,0 0 1,0 0 16,-5 91-1,5-64-27,0-1 5,0 1-7,0-1 5,0-5-4,0-1-1,0-3-22,0-3-46,0-4-63,0-7-91</inkml:trace>
  <inkml:trace contextRef="#ctx0" brushRef="#br0" timeOffset="21433.0246">15824 7133 465,'0'0'93,"0"0"-81,0 0 1,0 0-13,0 0-3,0 0-7,0-1-34,0 1-67,0 5-113</inkml:trace>
  <inkml:trace contextRef="#ctx0" brushRef="#br0" timeOffset="21732.0226">16002 7373 70,'0'0'289,"0"0"-276,0 0 50,0 0-9,0 80-11,0-59-5,0 3-16,0-2-3,0-1-14,0 2-3,0 0-4,0-4-1,0 2-31,0-1 18,0-6-67,0-6-26,0-5-120</inkml:trace>
  <inkml:trace contextRef="#ctx0" brushRef="#br0" timeOffset="21970.0144">16087 7109 522,'0'0'55,"0"0"-26,0 0-20,0 0 5,0 0-14,0 0-26,0-5-22,0 5-87,0 4-46</inkml:trace>
  <inkml:trace contextRef="#ctx0" brushRef="#br0" timeOffset="22240.0347">16239 7376 274,'0'0'88,"0"0"-40,0 0-17,0 77 15,0-55-26,0 1 4,0-1-8,0 3-5,-1-3-3,-5 1-7,0-4-1,0-2 0,-3-5-7,5-6-39,1-6-77,1 0-182</inkml:trace>
  <inkml:trace contextRef="#ctx0" brushRef="#br0" timeOffset="22454.0193">16266 7105 111,'0'0'510,"0"0"-483,0 0-4,0 0-20,0 0 3,0 0-12,0-8-41,0 8-92,0 7-82</inkml:trace>
  <inkml:trace contextRef="#ctx0" brushRef="#br0" timeOffset="23636.0232">17115 7486 343,'0'0'28,"0"0"-27,0 0 19,0 0 14,0 0-8,0 0 1,42 39 5,-27-39-11,3 0 23,3 0-12,2-3-15,2-6-4,0-3-10,0-3 4,2-5-7,-3 1-18,-5 1 5,-6 1-8,-3 5-2,-7 3 16,-2 6-4,-1 3 11,0 0-3,0 0-10,0 6 12,-6 11-2,-2 5 6,4 2 7,0 2-4,4 0-1,0-4-5,0-4 1,0-1-1,7-6 0,2-1 1,2-5 4,2-2-4,0-3 5,5 0-2,2-8-4,2-7-5,2-1-8,-5 1-7,-4 4 7,-4 0 11,-4 2 2,1 1 11,-1 2 0,-1 0-8,0 5 0,1 1-1,-1 0 13,5 0-15,1 4 4,0 7-7,0 4 5,0 0-2,-2-1 0,-2-3 1,-3 0-1,-3-2 7,-1-4-7,-1-2 7,0-3-5,0 0 9,0 0-5,0 0 5,5-8 2,1-8-13,3-2-20,3-5 19,0 0-6,-2 1 4,2-1 3,0 2-7,3 5 2,-2 2-16,-2 5 21,2 6 0,-2 3-1,0 0-4,0 5-27,-2 7 17,1 4 15,-2 2 0,1 1 3,-1 3 6,0-1-5,-2-2 5,0-2-5,0-1-1,0 0 5,-2-4-3,1-2-5,-4-4 0,1-3-32,-2-3-65,0 0-138</inkml:trace>
  <inkml:trace contextRef="#ctx0" brushRef="#br0" timeOffset="23880.7907">17569 7141 747,'0'0'13,"0"0"3,0 0-16,0 0 3,0 0-3,0 0-2,-9 0-43,9 0-45,4 0-120</inkml:trace>
  <inkml:trace contextRef="#ctx0" brushRef="#br0" timeOffset="24468.9411">18877 7215 376,'0'0'171,"0"0"-114,0 0-5,0 0-24,0 0-27,0 0-1,-36 72 10,26-30-3,6 4 8,0 0-13,4 1 5,0-2-6,14-3-1,5-3 0,8-1-3,6-6 1,4-6 2,8-6 3,3-6-3,4-10-11,0-4-62,-1-1-133</inkml:trace>
  <inkml:trace contextRef="#ctx0" brushRef="#br0" timeOffset="24801.9415">19759 7169 199,'0'0'63,"0"0"20,0 0 12,51 79-20,-40-47-11,-2 1 6,2-2-45,-2-2 4,0-2-17,-2-3-8,-4 0 7,-1 0-7,-2 0 4,0-1 4,-8-1-11,-9 3-2,-8-4-23,-6-2-40,-6-5-40,-3-7-192</inkml:trace>
  <inkml:trace contextRef="#ctx0" brushRef="#br0" timeOffset="25117.0016">19150 7288 476,'0'0'68,"0"0"-63,0 0 6,0 89-8,0-62 17,0-2-16,0-4 11,2-2-14,2-2 9,1-2-20,-5-3 7,0-2-68,0-3-89</inkml:trace>
  <inkml:trace contextRef="#ctx0" brushRef="#br0" timeOffset="25381.4255">19141 6995 528,'0'0'33,"0"0"-18,0 0 17,0 0-17,0 0-11,0 0-2,-6-15-2,6 15-21,0 0-14,0 0-43,0 9-16,6 3-19</inkml:trace>
  <inkml:trace contextRef="#ctx0" brushRef="#br0" timeOffset="25818.0252">19353 7151 350,'0'0'63,"0"0"-57,0 0 2,16 84 46,-10-56-21,4 1 7,0-2-22,3 3-5,-1-4 5,2 0-8,-4 0 7,3-3-2,-2-4-11,-2-4-2,3-3-2,-5-4 4,1-3 1,-4-3-5,7-2 2,-5 0 1,1 0 3,3-7 7,-1-9-13,2-9 0,2-5 12,-1-6-11,4-5 2,-2-2 4,0-4-3,-1 3-8,-3 5 3,2 6 1,-4 9-3,-1 6 3,-2 6-3,-1 4-18,-1 7-43,1 1-36,-2 0-133</inkml:trace>
  <inkml:trace contextRef="#ctx0" brushRef="#br0" timeOffset="26293.9742">20120 7465 426,'0'0'86,"0"0"-86,0 0 0,0 0 14,0 0 0,0 93 14,-5-69-4,-2-1-22,-1 1 14,-2 0-13,-3 2-3,-4 1-14,-1-5-78,-3-3-121</inkml:trace>
  <inkml:trace contextRef="#ctx0" brushRef="#br0" timeOffset="27718.0208">21082 7179 377,'0'0'101,"0"0"-73,0 0-20,0 0 19,0 0-21,0 0 29,5 90 15,-2-58-33,1-4 13,4-3-25,-1-2 0,3-4 0,1-3-3,0-2 4,3-7 1,0-1-4,7-6-4,2 0 1,4 0 0,0-15-2,-3 0-1,0-3-19,-8-1 12,-2 1-11,-4-4 21,-4 1 0,0 3-3,-6 2-1,0 5 8,0 4-4,0 5 34,0 2-17,0 0-6,0 0-11,0 5-25,0 8 9,0 7 7,0-1 9,8 1 4,1 1 0,1-1-4,-1 1 0,2-6 0,-1 0-5,0-5 5,4-3 0,2 0-2,3-4-2,1-3-2,-1 0-17,-4 0-42,-1 0 38,-8-8 10,-3 2 1,-2-4 12,1-4-12,-2-1 6,0-6-5,0 1 10,0-4 5,-2-1 0,-1 2 4,3 0-2,0 5 0,0 7-2,0 0 0,0 5 6,0 0-1,3 3-5,8 0 2,2 1-8,-1 1 11,4 1-5,1 0 0,2 0-2,6-2 2,4 0-1,5-2 2,5-1-5,-2 1 10,5-2-6,-8 2 0,-4-3 1,-2 2-4,-11-4 2,1-3 1,-8 2 10,-4 0-6,-4-1 31,-2 1 12,0-2-15,-14 3-21,-5 4 2,-2 4-9,-3 1 3,-1 1-5,4 17-4,3 10-4,0 3 6,9 5 7,1 0-5,8 2-1,0-2 11,5-6-12,13-1 0,4-8 6,8-4-6,3-7-9,6-8-24,1-2-75,-3 0-173</inkml:trace>
  <inkml:trace contextRef="#ctx0" brushRef="#br0" timeOffset="32232.6447">23059 7067 326,'0'0'77,"0"0"-1,0 0-10,0 0 2,0 0-9,0 0-32,3-2-2,-2 2-18,-1 0-2,0 0-10,2 10 0,1 8 5,-3 4 1,2 0 2,1 0-6,-3-2 0,6 0 3,2-1 6,1-2-6,2-4 0,2-2-5,1-4-1,3-4-9,3-3-10,2 0 15,-1 0 0,-1-7-18,-6-4-2,3-4 12,-1 0 8,-4-2 4,-1-1-3,-2 0-2,-3 0 9,-2 1-11,-1 6 13,-3 3 0,0 3 0,0 4 21,2 1 1,-2 0-10,0 0-12,0 6-28,2 9 28,1 0 0,2 2 2,-1-2-4,3-1 2,-1 0 0,2-1 1,1-2-1,5-1-1,2-3 1,1-3 0,0-2 6,0-2-6,-4 0 1,-1 0 0,-1 0 1,-1 0-1,-1 0-2,1-2 6,-1-5-9,-1-2 4,-2-2 0,0-1 6,-2-1-5,-1-2 1,-1 0 0,-2-2 4,0 2-12,0 3 6,0 0 0,0 3 6,0 1-5,0 0-1,-2 1 2,2 3 1,-1-2-3,1 4 0,0 0 2,0-2-2,0 3 0,0-4 0,0 4 5,0-1-5,0 2-4,0 0 1,0 0-2,0 0-6,1-1 11,5 1-1,2 0-3,2-2 5,-1 2-1,0-4 0,-4 3 2,-2 1-4,-2 0 5,-1 0-3,0 0 6,0 0-3,0 0 1,0 0 0,0 0 5,0 0-2,0 0-7,0 0 0,0 0-6,0 0 14,0 0-15,0 0 7,0 0-4,0 0-1,0 0 5,0 0 0,0 0-6,0 0 5,0 0-2,3 4 3,1 0 0,1 1-2,3 3 6,-2-3-4,4 3 0,3 2-4,4-2 3,5 0 1,5-3-3,3 0 3,1-4 0,1-1 2,-3 0 3,-3 0-4,-1 0-1,-5 0 0,-4-4-13,-4 0 13,-3-1-1,-6 2 3,-3 1 3,0 2-2,0 0 9,0 0 1,0 0-7,0 0-3,0 0-3,0 0-3,0 0 3,0 0-20,0 0 0,-5 0 12,-2 8 8,-1 1 2,-1 3-2,2 3 6,-2 2-6,3-3 0,3 3 0,1-2 0,2 3-2,0-1-1,0 0 6,0-3-2,5-2 6,1-2-4,1-3-3,1-1 0,2-3 5,5-1 2,2-2 1,3 0-3,0 0 4,-1 0-9,-2-7-7,-2-1 0,-5-3-8,3-3 13,-5 0-7,-2-3 4,-3-4-13,-3 0-8,0 0 16,0-4-13,-7 4 20,-7 3 0,-5 0 3,2 7-11,-2 0-1,1 4 11,4 3 2,4 3-2,3 1 2,5 0 13,1 0-14,1 0-4,0 0-2,0 0 1,0 3 5,11 1 1,3-1-1,5-1 20,5-2-10,3 0-3,6-5 9,0-7-16,2-1 0,-9 4-21,-5-2 21,-5 2 2,-8 2-2,-1-1 0,-1 5 2,-3 1-2,0 2 0,-3 0-7,0 0-13,0 13 20,0 8 11,-3 3 3,0 0 2,2-2-14,1-2 4,0-4-5,1 1 8,11-5-8,2-2 0,2-3 4,3-6-10,7-1-2,1 0-8,1 0-10,2-6-29,-7-4 10,-6-4 15,-2 2 29,-8-4 1,1-2 2,-5 0 6,-2 1-2,-1 3 9,0 4 51,0 0-12,0 8-36,-1 0 3,-1 1-17,-2 1 6,4 0-11,-3 9-10,1 9 10,2 1 0,0 2 2,2 1-5,5-1 5,5-2-2,0-2 0,-1-4 5,5-2-12,-1-5 7,3-3 0,3-3 2,0 0 3,1-6-5,2-11 1,0-7 10,-2-3-11,1-6 0,-3-6 3,-2-3 13,-1-7-14,-4-3 17,-3-2-6,-4-2-5,-4 5 17,-2 6-9,0 6-10,0 10 43,-2 8-38,-1 9 20,0 7 3,-1 5-24,0 0-10,-2 17-17,-3 20 17,-3 18-8,3 8 8,4 5 0,4-2-1,1-5 4,0-6-5,0-10 2,12-8 0,4-6-6,5-7-18,3-9-41,3-9-42,1-6-137</inkml:trace>
  <inkml:trace contextRef="#ctx0" brushRef="#br0" timeOffset="32952.7434">25194 6964 251,'0'0'86,"0"0"-60,0 0 30,-96 55 6,83-32-23,3-2 2,4 0-25,6-1-3,0-4-13,0-1 2,9-3-2,11-4 4,3-2 7,1-3 9,3-3-6,-3 0-6,-1-6-8,0-11 0,-5-2-4,-1-4-3,-3-7 14,-1-5-11,-4-4 7,2-7-3,-5-7 6,1-2 0,-1 1-11,-6 5 9,0 10-4,0 7 31,0 7 2,0 6 10,-6 9-3,3 2-34,2 7 22,1 1-28,0 4-5,-3 27-18,0 15 23,0 15 1,1 8 4,2 1-5,0-3 0,0-7-1,14-9 4,5-9-8,8-10 5,7-5-24,6-11-54,1-11-161</inkml:trace>
  <inkml:trace contextRef="#ctx0" brushRef="#br0" timeOffset="34466.0307">26916 6882 359,'0'0'99,"0"0"-59,0 0 11,0 0-3,0 0-35,0 0 21,-36-63-11,24 63 19,-1 0-5,-5 0-36,-2 18-2,-4 3-6,1 5 6,4 1 1,2-3 6,6 0-5,3-3-2,4-3-11,4-2 10,0-5-12,5-2-18,13-1 18,4-6-22,5-2 1,3 0-3,-1-5-25,1-9 8,-6-7 16,-1 5-12,-6-2 48,-4 0 3,-7 10 19,-5 0 34,-1 5 33,0 3 44,0 0-56,0 2-74,0 19-1,-3 11 1,-4 8 5,2 1 3,2 2-3,0 4 13,-1-3-1,-1-1-6,-1-2 0,-3-4-9,0-2 5,-4-4-6,2-6 4,-2-4-8,1-7 3,3-6-25,-1-3 2,5-5-1,1 0-8,-1-7 25,5-13-14,0-4 14,0-5 1,12 2-4,7-1 6,7-1 4,2-1 0,5-1-7,4 0 7,2 1 0,4 0-3,-1 0 4,0 0-1,3-3 0,-2 1-9,0 2-10,-4 2 7,-3 5 9,-9 0-1,-8 8 4,-7 2 4,-6 1-1,-4 3 1,-2-2 29,0 2-24,0 1-9,-11 7-8,-2 1-7,-2 0 6,0 0 7,-2 9 2,1 12-1,4 5-6,-1 2 7,7-3-2,4 0 6,2-3-1,0-1-3,0-3 0,12-5 1,3-4 1,6-5-2,3 1 0,3-5 1,7 0-4,2-3 3,1-16-14,0-3-3,-4-4 13,-3-2 4,-3-7-7,-5-8 10,-4-4-5,-5-4 3,-3-2-1,-4 3 29,-5 0-24,-1 2 15,0 6 12,0 5-25,0 7 33,0 9-18,0 6 9,0 8 8,0 6-20,0 1-7,0 3-12,-3 24-25,-1 18 25,-4 12 0,2 7 1,3 2 0,3 0-1,0-4 0,0-5-2,9-9 7,3-10-5,4-10 0,1-5-15,2-8-6,5-8-53,3-7-26,-1 0-156</inkml:trace>
  <inkml:trace contextRef="#ctx0" brushRef="#br0" timeOffset="34826.652">27448 6693 269,'0'0'42,"0"0"-35,0 0 30,85 0 17,-55 0 12,5 0-16,0-5-6,4-1-25,0 0-8,-3-2-3,-2 2-1,-4 1-14,-3 0-11,-4 2-36,-4 1-5,-8 2-51,-3-1-136</inkml:trace>
  <inkml:trace contextRef="#ctx0" brushRef="#br0" timeOffset="127940.893">6585 7537 144,'0'0'176,"0"0"-141,0 0 14,0 0-3,0 0-30,0 0 12,3 12-21,0-2 1,0 5 52,3 6-32,-1 5-7,0 4-1,1 4-20,2-1 27,-2 1-21,0-2-6,3 0 8,-2-6-7,1 0-1,-2-2 0,-1-3 2,0-2-6,-2-5 1,0-2-30,0-2-10,-3-4-25,3-6-44,-3 0-163</inkml:trace>
  <inkml:trace contextRef="#ctx0" brushRef="#br0" timeOffset="128410.8642">6582 7359 237,'0'0'31,"0"0"27,0 0-12,0 0-8,0 0-5,0 0-20,58-67 29,-35 60-22,2 4 9,3 3-9,1 0-14,-1 10-3,3 6 2,-1 7 2,-5 0-2,-5-1-5,-2 0 0,-9 1-5,-6-1 5,-3 3 0,0-1 0,-11 0-13,-14 0 6,-6-3 7,-7-1 2,-1-6-2,-2-3-38,8-2 31,3-4-23,5-1-55,7-1 7,5-1-65</inkml:trace>
  <inkml:trace contextRef="#ctx0" brushRef="#br0" timeOffset="130479.7366">7040 7722 363,'0'0'46,"0"0"-9,0 0 20,0 0-5,0 0-46,0 0 6,-27 21-12,24 0 2,-4 2 6,7 1-4,0-3 3,0 0-6,0 0-1,7-3-3,4-5 0,2 3 3,-1-7 1,5-3-1,-1 0 0,-1-6-8,7 0 19,-1 0-11,0-9 0,1-5 2,-1-3-8,-6-1 6,0 0 0,-6 2 0,-3-2 10,-4 3-15,-2 0 6,0-2-1,0 7 7,0 2-6,-8 5-1,2 0 32,3 3-28,0 0 6,0 0-10,-1 2-4,-1 14 2,4 1 4,1-2-1,0 0-1,0-1-4,13-2-2,-1-1 6,6-1-12,-3-4 8,3-2-3,-2-4-2,2 0 7,3 0-7,-2 0 6,-1-6 2,-3-5 1,1-2 0,-5-5 3,0-1 0,-1-6 11,-4-3-12,1-4 9,-2 1-5,-2-8-2,1 1 17,-4-1-10,0-2 7,0 5 0,0 1 8,0 3-5,0 3-19,0 3-2,0 6 26,0 5-21,-4 6 2,4 6 7,-3 2-11,3 1-3,0 0 0,0 0-24,0 0 8,0 19-3,0 15 19,0 8 2,0 4 1,0 1-3,0 0 0,0-4 5,12-4-11,-3-3 6,3-5 0,1-2-1,1-2 0,2-5 1,-1-2 0,1-5-20,1-5 16,2-2-3,0-5 2,-2-3 3,2 0-7,1-5 8,-1-15-2,3-2 1,-2-5 2,-1 0 0,-3-2 1,-2-3 3,-5 1 0,1-4-4,-5 2 8,-5 0 2,0-1-5,0 0 3,0-1-8,-2 3 22,-2 3-18,2 7-2,-3 5 8,3 8-7,-1 3 24,0 4-12,0 2-14,3 0-1,0 0-4,0 0 3,0 13-10,-3 13 4,3 9 7,0 7 0,0 3 8,0 2-10,0-4 2,0-1 0,6-4 3,0-6 2,4-5-9,1-3 4,-2-6 0,1-3 7,1-3-7,-4-4-2,2-2 2,3-4-7,0-2 0,4 0 5,-1-2 2,0-12-5,0-4 5,0-4-2,-3 1-4,-1-4-25,-3 1 31,-3 8 0,-4 1 0,-1 7 6,0 5 7,0 2 19,0 1-7,0 0-25,0 0-16,0 12 1,-1 4 15,-4 4 6,5-2-6,0 1 0,0-5-3,0-3-2,9-4-3,-6-5 3,8-2-15,5 0 16,5-5-12,9-13 8,-6-6-6,3 0-60,-8 4 33,-4 7 33,-3 4 8,-6 6-2,0 3 6,-3 0-4,4 0 0,1 3 6,1 9-2,-3 0 3,-2 3 1,2 1 16,-3 0-22,0-3 7,-3-3-6,3 1 1,-3-3-1,0-4-3,0 1 2,0-3-2,0-2 1,0 1-1,0-1 18,0 0-4,0-1 14,3-19-25,3-5 1,3-4-8,7-3-7,2 0-17,0 6 12,-3 8-16,-6 8 31,0 6-1,0 2-4,-2 2 5,1 0-5,1 6 6,-2 11 11,-1 2-10,-4 3 21,-2 0-15,0 0-6,0-1 12,1-1-13,1-1 2,2-5 1,-1-3-3,2-4-1,1-1-1,1-6-39,2 0 6,3-1-40,-2-15-178</inkml:trace>
  <inkml:trace contextRef="#ctx0" brushRef="#br0" timeOffset="130878.7088">8007 7437 475,'0'0'180,"0"0"-141,0 0 16,0 0-6,0 0-10,0 0-37,-2 0 3,2 0 5,0 0-10,0 0-12,0 0-22,0 0-55,0 3-42,-3 2-132</inkml:trace>
  <inkml:trace contextRef="#ctx0" brushRef="#br0" timeOffset="131243.6838">7398 7636 186,'0'0'274,"0"0"-243,0 0-29,0 0 10,0 0-11,0 0 62,109-6-23,-66 0-8,3-1 2,-2 2-31,-1 1 8,3-1-11,-2-1 6,3 1-7,4 1 1,-2 0-23,2-1-9,-6 0-17,-2 3-16,-12 0-20,-8 2-10,-7 0-36</inkml:trace>
  <inkml:trace contextRef="#ctx0" brushRef="#br0" timeOffset="132387.6111">8631 7636 305,'0'0'53,"0"0"-33,0 0 11,0 0 8,0 0-6,0 0 8,25-28 19,-25 26-18,0 2-18,0 0 2,0 0-25,0 0 17,-2 0-18,-5-1-3,-3 1-8,-4 0 1,0 0 10,-3 1-3,-1 13 1,1 2-6,3 4 1,0-1 6,6 1-6,1-2 7,6 0 0,1-4 0,0-4-7,1-1 1,11-6 3,6 0 0,6-3 1,1 0 2,2-3-9,1-10 9,-4-4-30,-4 1 9,-6 2 9,-3 0 10,-3 4 1,-4 2 2,-1 5 7,-2 2 20,-1 1-11,0 0 14,0 3-31,0 20 8,2 11-8,-2 10 8,0 5 2,0 1 50,0 1-38,0-1 3,-9-2-4,-6 5-16,-3-5 8,-3-1-10,-1-8 1,-2-9-2,2-6-2,5-7 0,4-9-2,2-6 7,7-2 6,1-7-11,3-21-9,0-6 2,12-10 6,19-5 1,8-3 0,9-2 1,4 5-10,0 0-2,5 7-33,-5 3-11,-3 4-77,-12 7-102</inkml:trace>
  <inkml:trace contextRef="#ctx0" brushRef="#br0" timeOffset="136730.3359">9730 7779 111,'0'0'46,"0"0"1,0 0-3,0 0 14,0 0-11,0 0-8,31 17-5,-22-14-4,3 0-20,-3-2 12,3 1-12,3-2 0,2 0 2,2 0-7,5 0-1,1-9-4,-1-3-18,4-2 7,-1 1-20,0 1-4,-2-4 7,-8 5 0,1-3 28,-8 2-4,0-3 2,-5 0 2,-2-2 6,-3-2 0,0 1 24,0-2-15,0 2 12,-5 1-13,-6 2 3,0 2 17,-5 2-24,-1 4-9,-2 1-1,-1 3-1,0 3-4,-1 0-6,0 0 9,-3 9 2,5 11 11,4 4-9,1 4 18,8 4-17,6 0-3,0-4 13,2-1-6,14-3 0,7-4-3,4-5-2,2-6 12,6-3-11,2-6 1,3 0-4,2 0-4,1-4-6,-7-7-74,-6-1-93</inkml:trace>
  <inkml:trace contextRef="#ctx0" brushRef="#br0" timeOffset="137502.29">10592 7486 298,'0'0'112,"0"0"-100,0 0 34,0 0 2,0 0-10,0 0 1,-97-44-16,75 44-12,-2 0-4,3 8-2,2 5-5,1 3 3,3 1 3,6 0-10,0-2 6,6-3-2,2 0 0,1-3-15,0 0 4,0-3 9,6 0-12,5-1 12,-3-4 1,1-1 1,6 0 3,0 0 2,6-7 4,1-1-9,-5 2 0,-4 0 2,-4 4 0,-5 2-2,4 0 0,1 10-2,-2 9 2,-4 8 15,0 9-13,-3 8 12,0 4 4,0 2-7,0-3 20,-1-5-20,-5-5 1,0-1-5,0-6-2,6-2 9,0-7-14,0-9 0,0-3 4,0-7-4,0-2 0,0 0-2,0 0 5,10-16 12,5-7-11,9-3-4,3-8 0,1-1-47,-1-2-40,0-2-94</inkml:trace>
  <inkml:trace contextRef="#ctx0" brushRef="#br0" timeOffset="137727.28">10885 7644 469,'0'0'149,"0"0"-125,0 0 29,0 0-24,0 0-27,0 0 4,4 0-6,-4 0-58,0 0-115</inkml:trace>
  <inkml:trace contextRef="#ctx0" brushRef="#br0" timeOffset="143984.1759">8496 10333 149,'0'0'88,"0"0"-80,0 0 36,0 0 3,-80-16-7,68 16-2,1 0-2,2 0 0,0 0-19,0 0-14,-2 5-2,0 6 3,-1 8-6,-3 2 2,3 6 0,2 3 7,2 0-1,5 3-1,2-3 6,1-3-10,0-2-2,0-7-9,6-2 6,7-3 4,-1-2 0,0-2 2,3-5 1,-3-2 4,4-2-2,1 0 7,1-5-12,4-9 27,-1-8-24,3-5 2,-3-4-1,-2-7 4,-1-4-16,-6-6 8,1 1 0,-5 2 10,-5 5-8,-3 5 1,0 1 13,0 5-9,0 0 6,-6 3 8,1 4-8,-1 2 12,-1 4 2,3 3-15,-1 6 14,2 4-4,0 3 5,3 0-17,0 0-8,0 0-4,0 3-5,0 14-7,0 12 13,0 12 2,6 9 0,3 4-1,0 2 3,0 0 5,0-4-8,4 1 1,2-6 3,3-7-4,3-7-2,3-7-21,0-5-17,-1-4-8,0-7-19,-2-7-107,-3-3-269</inkml:trace>
  <inkml:trace contextRef="#ctx0" brushRef="#br0" timeOffset="144819.1218">9060 10268 244,'0'0'204,"0"0"-204,0 0 2,0 0 11,0 0-1,0 0 24,5 5-9,3-3-23,0-1 39,1-1-24,3 0-1,1 0 11,1 0-29,2-4 16,-1-8-11,3-1 1,-2-3-3,-4-3 0,2-5-3,-4-5 0,-4-3-2,-4-1-6,-2 2 5,0 1 3,-6 2-1,-9 3 2,-3 3-1,-6 2 13,5 3-11,-1 6 8,1 7 10,4 4-20,-3 0 28,3 11-28,3 16 1,2 10 7,1 11-3,9 5 5,0 1 8,0 1-13,12-3 8,1-8-13,5-2 0,0-9 0,4-6 0,4-1-1,2-3-21,3-6-22,-1-3 26,-2-6-98,-5-8-135</inkml:trace>
  <inkml:trace contextRef="#ctx0" brushRef="#br0" timeOffset="145334.0908">8492 10803 509,'0'0'37,"0"0"-37,0 0 1,0 0 14,101 0 5,-68 0 8,6 0 21,10 0-26,5 0-12,10 0 11,6 0-16,7-7-2,4-5-4,0 1 4,-7 0-10,-5 4-20,-14 0-67,-13 3-72,-18 4-154</inkml:trace>
  <inkml:trace contextRef="#ctx0" brushRef="#br0" timeOffset="146357.1279">8789 11330 231,'0'0'109,"0"0"-92,0 0 48,0 0-19,0 0-22,-80-37 5,66 34-1,0 3 10,-2 0-24,1 0-1,-1 5-2,-3 11-11,2 3-2,0 4-1,2 2 3,6 1-5,5 1 4,4-3-3,0-2 4,0 0-3,9-4 3,3-4-3,4-4-4,-1-4-1,0-5 8,3-1 0,3 0 15,0-6-12,-2-7 4,-1-6-5,3-2 6,-5-4-4,2-7 2,-1-3-6,-4-4 3,1-3 3,-3 0-8,-5 0 2,-4-2 0,-1 2 10,-1 2-8,0 2 3,0 8 37,0 7-18,0 10 15,-3 4 3,2 7-8,-1 2 8,2 0-37,0 5-5,0 19-17,0 14 9,0 8 8,3 7 0,5 1 0,4 2 2,1-4-2,-2-2 0,3-3 6,0-8-6,4-5-1,-2-5-2,4-8-25,-5-4 4,1-5-14,1-8-29,-3-4-37,3 0-108</inkml:trace>
  <inkml:trace contextRef="#ctx0" brushRef="#br0" timeOffset="146772.1243">9166 10972 175,'0'0'157,"0"0"-104,0 0 20,0 0-12,0 0-5,0 0-48,0 0-8,0 22 3,3 10 8,0 6 27,0 4-9,-3 1-15,3-4 8,5 1-14,0-3-7,0-2-1,1-2 5,0-4-2,1-1-3,1-5 7,-2-4-6,4-2-1,-2-7-1,5-6-1,0-4-6,7 0 4,2-8-16,2-10-22,-3-11-53,-3-4-181</inkml:trace>
  <inkml:trace contextRef="#ctx0" brushRef="#br0" timeOffset="147063.1205">9038 11202 254,'0'0'6,"0"0"71,0 0-16,86-3-6,-53-6-5,4-2-33,8 1-5,-4-2-9,2 1-3,-6 1-13,-6 2-69,-4 2-115</inkml:trace>
  <inkml:trace contextRef="#ctx0" brushRef="#br0" timeOffset="147589.1349">9910 10570 313,'0'0'152,"0"0"-91,0 0 22,0 0-13,0 0-30,0 0-23,0-11-8,5 9-2,6-3-1,5 0-3,-1-1-3,1 2 1,1-1-5,-1 4 4,6 1-20,-2 0-49,-1 0-115,-7 0-110</inkml:trace>
  <inkml:trace contextRef="#ctx0" brushRef="#br0" timeOffset="147810.1198">9954 10759 149,'0'0'42,"0"0"19,0 0-19,0 0-37,95 0-3,-72-1 5,-1-3-7,-2-4-34,-3 5-45</inkml:trace>
  <inkml:trace contextRef="#ctx0" brushRef="#br0" timeOffset="149865.1222">11598 9793 330,'0'0'65,"0"0"-24,0 0 16,0 0 20,0 0-25,0 0-25,0 0-18,0 6-9,3 19 0,0 7 22,0 9-14,1 3 19,-1-1-16,2-5-5,-2-2 6,4-3-12,-4-4 0,0 0 0,-1-7-2,-1-1 0,1-1-19,-2-5-26,1-4-37,1-2-65,-2-8-159</inkml:trace>
  <inkml:trace contextRef="#ctx0" brushRef="#br0" timeOffset="150351.0881">11692 10013 109,'0'0'189,"0"0"-172,0 0-14,92-20-3,-62 13 1,1 1 7,-2-2-14,-5 1 6,-3 1 0,-5 1 2,-4 2 0,-6-1-2,-1-1 5,-2-2-5,-3-2 8,0-4 23,0 2 3,0-4 16,0-1-27,0 5 13,0-2-6,0 4 13,0 3 13,0 3-17,0 0-9,0 3 22,0 0-34,0 0 0,0 0-18,0 16-15,0 9 15,0 10 0,0 1 1,0 2-1,0-4 4,1-2-4,1-4 4,0-1-2,-2-1-4,3 1-28,0-1-2,0-1 23,0-2-68,-3-4-72,3-2-72</inkml:trace>
  <inkml:trace contextRef="#ctx0" brushRef="#br0" timeOffset="152385.4432">11228 10441 267,'0'0'129,"0"0"-95,0 0 9,0 0-20,0 0-19,0 0-4,0 0 0,58-3 29,-31 3-18,0 0 4,4 0-4,4 3-11,6 1 1,4-1-1,6-2 1,5-1 4,8 0 1,13 0-5,9-1 1,7-5-2,-1-5-5,-7 4 4,-9 1 1,-10 0 6,-14 4-6,-11 2-6,-13 0-8,-4 0-26,-8 0-14,-9 0-30,-5 0-86</inkml:trace>
  <inkml:trace contextRef="#ctx0" brushRef="#br0" timeOffset="153349.2245">11465 10943 199,'0'0'31,"0"0"-12,0 0 26,0 0 3,0 0 10,0 0-38,21 53 7,-13-48-2,2-3-18,0-2 26,2 0-18,5 0 10,-4-10-7,2-3-15,-4-1-3,-4 0 0,-2 1 0,-1-2 1,-3 1-1,-1 2 0,0 3 5,0 5 2,0 2 1,0 1 21,0 1-6,0 0-9,0 1-14,0 19 0,0 2 9,0 4-4,0 1-4,0-3 9,0-2-9,3-1 9,6-4-10,0-5 0,3-1-3,0-7-9,3-4-30,0 0-46,-3-2-78</inkml:trace>
  <inkml:trace contextRef="#ctx0" brushRef="#br0" timeOffset="153555.2137">11565 10748 575,'0'0'34,"0"0"-26,0 0 4,0 0-12,0 0-11,0 0-61,0-13-122</inkml:trace>
  <inkml:trace contextRef="#ctx0" brushRef="#br0" timeOffset="154410.4732">11828 10914 105,'0'0'101,"0"0"-70,0 0 51,0 0-4,0 0-42,0 0 11,53 14-3,-41-20-6,5-7 15,-2-4-51,2-6 5,0 1-3,-1-2 2,-5-2-12,-5-1 5,1 0-4,-5-2-2,-2-1-1,0 2-9,0 1 14,0 2 1,-5 4-1,-2 6 3,1 5 0,3 4 6,1 4-4,2 2 18,0 0-13,0 8-7,0 17 0,0 13 5,0 10 3,5 3 21,1 4-11,-3 0 6,3-2 1,-3-2-17,0-5-8,0-7 2,0-8-2,-2-5 8,-1-7-8,2-6 1,-2-4-1,0-7 3,1-2-6,2 0-3,0-4-4,0-14 10,4-11-13,1-4-11,4 1-13,-2 2-22,1 5 39,-2 7 14,3 4 1,-2 5 1,-1 3 4,3 3 0,-3 3-2,6 0-4,0 2 0,-3 15 6,3 3 1,-5 1 11,1 4-11,0-3 3,-1-3 0,0 0-4,0-4 0,2-7-3,0-3-31,0-5 7,0 0-80,0-6-128</inkml:trace>
  <inkml:trace contextRef="#ctx0" brushRef="#br0" timeOffset="154843.3635">11838 10695 357,'0'0'62,"0"0"-42,0 0-12,0 0 15,0 0 10,0 0-5,103-22-11,-78 18 5,1 1-19,5 0 6,2 2-9,4-5-6,-3 1 5,-1 0-72,-7 4-39,-11 1-84</inkml:trace>
  <inkml:trace contextRef="#ctx0" brushRef="#br0" timeOffset="157041.1299">12610 9729 402,'0'0'94,"0"0"-46,0 0 8,0 0 0,0 0-25,0 0-30,4 1 12,-1 17-13,1 12 0,2 8 22,-1 6-16,-4 1 9,1 1-1,1-2-14,-3 0 14,6-4-14,-3-2 1,-2 2-2,1 0 6,-1-3-5,-1 1 0,0-5-1,0-3-10,0-3 9,0-4-17,0-5-15,0-6-68,0-6-63,2-6-278</inkml:trace>
  <inkml:trace contextRef="#ctx0" brushRef="#br0" timeOffset="158870.8903">12978 9763 200,'0'0'112,"0"0"-59,0 0 5,0 0 0,0 0-20,0 0-1,0 0-19,0 0-15,0 5 13,0 7-7,-4 0-1,-1 3 16,-1 2-22,3 2 13,3 4 0,-2 0-11,2 5 20,0-3-21,0-1-1,0 2 6,5-5-4,4 0-4,1-3 0,1-3 1,-2-3 1,0-1-2,3-7 0,-3 1 1,4-2 3,-1-1-8,2-2 4,2 0 0,3 0-1,5 0 2,2 0-1,0-8 0,1-1-9,-5-2 4,-2 0-4,-2 3 2,-3-3 1,3-1 8,1-3-2,1-2 0,-1-2-9,-1-1 9,4-4 0,0 0 0,-3 0-1,-3-1 2,-7 1-1,-3-1 0,-6 4 9,0 1-15,0 4 6,0 3 0,0 0 3,-6 5 3,0-3-5,3 7-1,0 4-7,1 0-40,2 0-65,-3 0-106</inkml:trace>
  <inkml:trace contextRef="#ctx0" brushRef="#br0" timeOffset="161085.093">13178 9885 222,'0'0'102,"0"0"-86,0 0 31,0 0 21,0 0-15,0 0-9,-5-9-3,5 9-33,0 0-3,0 0-5,0 6-16,0 12 16,0 6 2,0 8 10,0 2 30,0 4-29,0-2 2,0 3 3,0-4-15,0-2 18,2-2-20,-2-6-1,0 0 5,0-2-1,0-4-4,0-2 0,0-2-16,0-6 1,-2-3-35,1-6-71,1 0-52</inkml:trace>
  <inkml:trace contextRef="#ctx0" brushRef="#br0" timeOffset="161879.1263">13682 9784 409,'0'0'133,"0"0"-101,0 0-13,0 0 8,0 0-26,0 0 1,2 20-2,9-7 4,2 1 15,3 1-9,2-1-9,3-3 7,1 0-6,2-1 1,-2-2-3,1-2 0,-1 1-4,-5 0-11,0-1 3,-2-2 9,-1 2-1,-2 2 4,-3-4 0,-3 1-7,-1 1 6,-2-3 0,-3 3 1,0 0 0,0 1 5,0 2 4,-10 3 20,-5 4-18,-4 0 4,1 4-13,-6 1 7,-1 1-4,-1 2-2,4-1 2,-1 1-5,4-1-10,3-2 4,1-5-20,4 1-41,4-5 4,4-5-46,3-2-146</inkml:trace>
  <inkml:trace contextRef="#ctx0" brushRef="#br0" timeOffset="164115.6687">11201 9608 260,'0'0'124,"0"0"-88,0 0-1,0 0 10,0 0-13,0 0-8,0 0 5,-34 57-28,22-27 9,3 8 1,-2 4-8,0 5 22,0 5-21,3 9 5,-2 2 0,1 3 3,-3 5 4,2-5 1,-1 1-16,5-3 7,3 2-8,3 6 6,0-1-7,0-1 7,6-3-10,6-2 4,6 3 0,6-2 3,2 0-3,11-6 0,0-4-5,9-7 4,2-6-19,4-7-40,1-10-26,3-8-23,1-11-202</inkml:trace>
  <inkml:trace contextRef="#ctx0" brushRef="#br0" timeOffset="165021.5508">14024 9440 488,'0'0'52,"0"0"-23,0 0-19,0 0-9,0 0 9,0 0-10,16 18 0,-5 11 21,0 5 6,0 9 9,1 6-20,1 5-3,-1 1 18,3 3-26,-3-3 5,4 1-6,1 1 5,1 0-10,-2 2 1,-4 0 0,-6 1 1,-6 0 4,0-1-5,0 0 0,-10 1-13,-7 3-2,-6-4-12,-1-1-19,-2 1-14,-5-3-1,-9 3 55,1-1-1,-3-1-26,-4-1 6,1-6-36,-4-9-218</inkml:trace>
  <inkml:trace contextRef="#ctx0" brushRef="#br0" timeOffset="166456.1283">15052 9745 172,'0'0'124,"0"0"-99,0 0 16,0 0 5,0 0-6,0 0 13,-26 38-20,4-17-7,-3 3-7,-3-2-18,-1-1 13,-1 2-13,0-2 4,2-3 6,2-2-11,4-2-2,6-3 0,4-4 2,4 1 1,4-4-1,2 1 0,2 1-4,0 1-4,0 4 8,14 0 0,4 0-1,5 2 1,3-3 0,4 2 6,3 2-3,4-1 1,0 1-8,2 4 4,0-3 0,-1 2 0,-2-3 0,-6 0-5,-3 0 3,-7-2-64,-4-5-15,-6-4-93</inkml:trace>
  <inkml:trace contextRef="#ctx0" brushRef="#br0" timeOffset="167232.154">15374 9623 359,'0'0'149,"0"0"-113,0 0 7,0 0-8,0 0-35,0 0 0,-11 68 10,11-29 3,0 0 16,0 0-13,8-1-7,10-5-7,3-4 1,4-6-3,7-3 0,2-5 0,6-5 3,5-7-2,1-3 9,2 0-6,-1-17-2,-5-4-4,-9-5-4,-4 0 5,-7 1 1,-9-2 0,-2-2 9,-7-1-9,-4-1 1,0-3-5,0 4 4,-3-1-19,-6 4 1,3 2-53,3 7-40,-1 7-161</inkml:trace>
  <inkml:trace contextRef="#ctx0" brushRef="#br0" timeOffset="167678.1665">15692 9680 0,'0'0'337,"0"0"-292,0 0 10,0 0-34,0 0-11,0 0 0,-4 89 32,4-45 12,-2 3-5,2-2-13,-2-2-17,2-2-7,0-2-9,0-2-4,-1-2 1,-1-1 0,-1-5 3,0-1-3,-1-4-10,1-6-26,1-6-43,2-8-44,0-4-107</inkml:trace>
  <inkml:trace contextRef="#ctx0" brushRef="#br0" timeOffset="168171.1286">16171 9516 357,'0'0'79,"0"0"-16,0 0-21,0 0-28,0 0-1,0 0 27,7 87 12,-4-41-1,3 2-30,-2 2 0,-2-3-10,-1-1-2,1-2 14,0-1-18,-1 1-5,-1 0 0,0-4 5,0-2-7,0-5 2,-8-3-3,0-3-1,2-6-36,0-6-6,3-7-49,3-8-88,0 0-177</inkml:trace>
  <inkml:trace contextRef="#ctx0" brushRef="#br0" timeOffset="169088.1398">17005 9879 132,'0'0'215,"0"0"-115,0 0-33,0 0-29,0 0-5,0 0-32,24 3 8,7-3 14,11 0 2,8 0 5,10 0-19,4-8-7,5-3-4,0-2-2,-3 0-49,-8 2-12,-17 5-127</inkml:trace>
  <inkml:trace contextRef="#ctx0" brushRef="#br0" timeOffset="169411.0904">17199 9745 467,'0'0'11,"0"0"-10,0 0 38,0 77 12,0-56-35,0 2-2,0-4-2,0-1-9,4-1-6,0-4 3,1 3-21,1 1-13,-1-2-82,-1-1-118</inkml:trace>
  <inkml:trace contextRef="#ctx0" brushRef="#br0" timeOffset="170098.1799">18113 9388 450,'0'0'56,"0"0"-37,0 0 31,0 0-12,0 0-6,0 0-32,-9 8 5,9 25-4,0 12 18,2 9 4,-1 2 17,1 4-40,-2 1 23,0-6-18,0-1 10,0-5 1,0-6-13,0-4-3,3-3 0,-3 1-2,0-6-14,0-1-14,0-3-13,0-4 9,0-5-47,0-6-6,0-6-55</inkml:trace>
  <inkml:trace contextRef="#ctx0" brushRef="#br0" timeOffset="170911.1356">18495 9434 275,'0'0'157,"0"0"-129,0 0-21,0 0 11,0 0 28,0 109-21,6-71 0,5-5-4,3-1-20,0-5 13,4-2-1,0-7-11,4-1 11,3-5-12,4-4 8,2-6 21,0-2-29,4 0 16,-2-4-17,-2-8 3,-3-1 8,-4-2-10,-4-2 3,-1-3 4,-5-2-2,-4-5-6,-3-2 0,-4-1 3,-1-1-2,-2 0-1,0 0 0,0 5-3,0 6-34,0 5-20,-9 9-62,-4 2-96</inkml:trace>
  <inkml:trace contextRef="#ctx0" brushRef="#br0" timeOffset="171336.1459">18689 9542 401,'0'0'65,"0"0"-63,0 0-2,0 0 0,0 0 35,3 105 4,-3-62-11,0-3 13,0-1-30,0 0 5,0-2-16,0-3 11,0 0-11,-1-2 1,-1-1 4,2-5-10,0-2 1,0-3-24,0-4-30,0-6-53,0-5-67</inkml:trace>
  <inkml:trace contextRef="#ctx0" brushRef="#br0" timeOffset="172082.1179">19200 9516 413,'0'0'177,"0"0"-151,0 0-5,0 0 8,0 0-16,0 0-8,4 0-5,0 0-12,7 5 12,6 5 2,5 4 4,3-1-6,5 4 1,1-2 8,2 0-9,1 0 3,6 0-3,-1-1 1,-1-1-6,-2-1 4,-8-1-3,-7-2-3,-6 0-8,-8-1 2,-4-3 3,-3 1-6,0 1 10,0 1 2,-10 5 4,-10 3 22,-5 2-9,1 2 3,-3 2-11,2 2 1,-1 0-6,-2 4 0,1-6 2,-3 1-5,2-1 8,1-2-4,-1 1-1,-2-2-21,3-2-3,-1-2-39,7-6-74,6-3-104</inkml:trace>
  <inkml:trace contextRef="#ctx0" brushRef="#br0" timeOffset="176288.2505">20368 9173 205,'0'0'121,"0"0"-105,0 0 27,0 0-7,0 0-33,0 0 28,0 0-17,-14-9 4,8 24 0,0 4-12,-3 10 9,2 6 17,1 9-29,-2 8 19,1 9-17,-4 11 15,4 8 7,-5 4-23,2 1 32,4-1-10,-1-3-19,6-5 16,1-2-17,0-3 3,15-5-2,16-4-3,7-5-6,6-6 2,1-6 0,1-3 1,1-1-1,5 3-14,-4 4-12,-4-3-5,-5-1 27,-4-13-133,-1-10-35,4-10 6</inkml:trace>
  <inkml:trace contextRef="#ctx0" brushRef="#br0" timeOffset="178494.1394">21030 9438 105,'0'0'161,"0"0"-132,0 0-19,0 0 49,0 0-1,0 0-26,0 0 6,-90 54-36,70-42 17,3 0-13,-4 3-4,1-1 5,-2-1 0,-3 1-7,4-2 0,5-1 6,6-4-6,7-1 0,3-1 0,0-4-7,0 2 0,0 3 7,0 0 0,0 6 2,11 3 8,6 3 6,8 3-5,3 0 19,4 0-23,1 2 6,2 0-2,0-2-9,-1 0 18,-4-1-16,-2-5 0,-4-1-1,-3-3-1,-6-2-4,-3-1-5,-3-4-64,-5-2-25,1-2-73</inkml:trace>
  <inkml:trace contextRef="#ctx0" brushRef="#br0" timeOffset="179478.1563">21439 9265 382,'0'0'100,"0"0"-74,0 0 34,0 0-3,0 0-48,0 0 1,0 21-5,0 4 1,0 6 9,0-4 0,0 3-13,0 0 15,10-3-13,5-1-3,6-4 8,3-1-6,7-4-3,6-3 0,-1-7 2,2-4 2,-2-3-4,-2 0 7,0 0-7,-1-12 4,-2-2-8,-4-2 4,-5-3 0,-4-3 3,-7 0-3,-5 1 0,-6-7 5,0 0-5,0-1-17,-8-4-13,-1 4-50,1 7-17,3 5-89</inkml:trace>
  <inkml:trace contextRef="#ctx0" brushRef="#br0" timeOffset="179891.1749">21680 9403 337,'0'0'93,"0"0"-82,0 0-2,0 0 3,0 0 22,0 0 38,7 106-33,-3-72-24,-1 0 27,1 2-36,-4-2-2,0 2-1,0 0 0,0-2-3,0-4 0,0-3 6,0-5-17,0-2-23,3-8-11,0-6-33,2-3-63,1-3-125</inkml:trace>
  <inkml:trace contextRef="#ctx0" brushRef="#br0" timeOffset="180455.8026">22225 9209 428,'0'0'99,"0"0"-86,0 0-2,0 0-11,0 0 16,0 0-2,0 89 35,0-45-35,0-1 27,-2 1-27,2 3-4,0-4-9,0 1 10,0-2-13,0 0 2,0-4 0,0-2 2,0-4 0,-4-4-2,1-2 0,0-2-14,0-3-9,2-2-31,1-6-50,0-9-75</inkml:trace>
  <inkml:trace contextRef="#ctx0" brushRef="#br0" timeOffset="182185.8994">22952 8955 355,'0'0'131,"0"0"-92,0 0 35,0 0-15,0 0-7,0 0-37,1-6 1,1 6-16,-1 15 7,3 9-7,1 5 8,-1 2-2,-1 4 25,2-1-26,0 1 2,-1 0 1,2-1-8,-5-2 0,1-3-1,-2-1-33,0-4 17,0-1-14,0-5-21,0-5-49,0-7-156</inkml:trace>
  <inkml:trace contextRef="#ctx0" brushRef="#br0" timeOffset="182663.9635">23029 9177 336,'0'0'163,"0"0"-124,0 0-30,0 0-5,0 0-3,0 0-1,109-21 8,-74 18-6,2-1 6,-3 1-8,-1 3 0,-2-6-2,-3 0-7,-5-1-3,-1-4-1,-4 0 13,-7-1 2,-4-1 0,-4-2 0,0 0 17,-3 0-19,0-1 35,0 3 8,0 4-22,0 1 27,0 5-12,0 0-5,0 3 8,0 0-35,0 0-2,-3 2-2,0 16-18,2 9 9,-4 4 13,5 6-4,-1-5 6,1 2-6,0-1-1,0-5-4,0 4-38,0 1 41,0-2-40,0 3-38,0-13-27,-3-3-147</inkml:trace>
  <inkml:trace contextRef="#ctx0" brushRef="#br0" timeOffset="183113.8881">22665 9569 482,'0'0'76,"0"0"-68,0 0-8,0 0-7,0 0 7,0 0 45,69 33-7,-29-24 7,6-2-5,11 1-37,15-5 15,19 2 1,19-5-10,14 0 6,10-2-13,-1-9-2,-2 3 0,-16 2-7,-21 1 0,-24 2-18,-22 3-13,-18 0-7,-12 0-6,-9 0 10,-6 0-23,-3 0-68,0 0-67</inkml:trace>
  <inkml:trace contextRef="#ctx0" brushRef="#br0" timeOffset="184657.1364">22677 10310 400,'0'0'89,"0"0"-73,0 0 1,0 0-13,0 0 22,0 0-6,0 0 26,73 1-20,-50-1-21,-1 0-3,-3 0-2,-2 0-30,-5-3-38,-6 3-107</inkml:trace>
  <inkml:trace contextRef="#ctx0" brushRef="#br0" timeOffset="185139.1426">23084 10296 311,'0'0'0,"0"0"10,0 0-1,0 0 10,0 0 6,0 0-11,84-32-13,-69 20 8,-6-2-1,-3 0-6,-2 0-3,-2 1 2,-2 2 17,0 5-1,0 2 21,0 4 21,0 0 4,0 0-57,0 0-6,0 13-6,0 5 6,0 2 10,-2 0-7,2 1 3,0-3 4,0-2-10,2-1-2,7-4 2,0-3-22,4-1-23,-3-7-24,7 0-89</inkml:trace>
  <inkml:trace contextRef="#ctx0" brushRef="#br0" timeOffset="185341.1307">23242 10022 535,'0'0'82,"0"0"-82,0 0-27,0 0 6,0 0-35,0 0-81,0-18-225</inkml:trace>
  <inkml:trace contextRef="#ctx0" brushRef="#br0" timeOffset="186347.1509">23572 10258 450,'0'0'16,"0"0"-14,0 0-2,0 0 13,0 0-1,0 0 35,76 6-17,-61-12-6,3-1-8,0-4-13,-1-2 4,-1-2-7,-1-5 0,1-2-7,-1-4 7,0 0-14,-3-4 3,-1 2-11,-4-3 16,-4 0 2,-3 2 3,0 2 1,0 3 1,-6 8 11,0 1 21,0 6-17,3 5 15,0 3 21,3 1-30,-2 0-22,1 24-15,-2 10 15,0 12 8,0 5 2,0 3 3,2-1 9,-1-4-17,1-5 10,1-4-7,0-4-5,0-8-3,0-6 0,0-3 0,1-7 0,1-6 6,-1-4-12,1-2-9,-2 0-7,1-4 20,6-11-5,1-6 1,3-1-15,2-9-16,2 1 1,3 2 5,-3 5 16,-1 5 11,-1 6 8,-7 6-1,1 3 9,2 3-12,1 0 10,5 11-7,2 8 2,-1 1 22,-1 1-27,0 0 20,-3 0-17,3 1 3,-2-1 5,-1-3-11,-2-4 3,0-3-1,-3-2-2,2-6-22,0-3-40,0 0-67,4-9-209</inkml:trace>
  <inkml:trace contextRef="#ctx0" brushRef="#br0" timeOffset="186693.1586">23686 10018 280,'0'0'82,"0"0"-55,0 0-13,0 0 17,0 0 14,0 0 3,92 0-8,-56 0-37,4 0 14,7 0-12,0 0-4,1-5-1,-5 0-12,-12 2-75,-9 2-60</inkml:trace>
  <inkml:trace contextRef="#ctx0" brushRef="#br0" timeOffset="187909.1394">24001 8839 162,'0'0'137,"0"0"-83,0 0-4,0 0 21,0 0 0,0 0-22,4-5 5,-1 5-36,-2 0-15,2 0-3,3 5-4,6 12 1,5 10 6,-1 6 2,3 5 4,1 5-2,-1 3-7,2 9 0,1 6 1,3 9 13,-2 4-14,1 5 0,-2 7 6,-6 3-2,-3 1-6,-7-1 2,-2-1 0,-1-6 3,0-2-3,-1-5 0,-2-4-6,0-5-6,-9-4 0,-10-2 3,-7-3-15,-1-1 6,-3-5-14,-1-6 7,0-4 11,-3-5-28,-4-4-10,-1-1-82</inkml:trace>
  <inkml:trace contextRef="#ctx0" brushRef="#br0" timeOffset="194039.1617">10804 12704 208,'0'0'134,"0"0"-127,0 0 21,0 0 41,0 0-35,85-14 4,-64 13-9,6-5-17,1 2 18,2-4-29,0 2 4,1 0 1,-2 0-6,-3 0-2,-6 2-50,-4 1-75,-7 3-111</inkml:trace>
  <inkml:trace contextRef="#ctx0" brushRef="#br0" timeOffset="194327.2364">10880 12867 289,'0'0'108,"0"0"-81,0 0 19,0 0-1,0 0-14,0 0 19,69 0-1,-32-4-29,7-7-1,-4-1-18,3-2 2,-7 1-3,-3 2-86,-8 1-48,-3-1-177</inkml:trace>
  <inkml:trace contextRef="#ctx0" brushRef="#br0" timeOffset="197098.7493">13111 10597 94,'0'0'72,"0"0"-18,0 0-7,0 0 31,0 0-28,0 0 9,0-9-19,0 9-13,0 0 19,0-2-26,0 2-5,0 0 1,0 0-10,0 0-1,0 0-5,0 0 3,0 0-8,0 0 5,0 0 0,4 2-3,5 6 7,0-1-4,3 5 0,0-5-1,1 1-3,2-3 4,0-4 0,0 4 0,3-5-1,-3 0-1,3 0 2,0 0 0,1 0 5,3-11-2,1-2 4,4-1-7,6-1 1,-2 2-1,5 0 0,1-3-11,3-1 10,6 1 1,1-2-2,0 3-3,-2 1-8,-1 2 4,-1 2 3,-1 0-2,-1 3 4,-3 1 4,-4 1 0,-1 5-1,-5 0 8,-1 0-13,1 0 6,2 0 0,4 0 3,1 0-3,-1 0 0,-1 0-5,0 0 2,-3 4 3,-2 1 0,-1 0-2,-5 1 0,-2 2 3,-4-3-2,-4 9 1,1 1-8,-2 2 6,-1 4 2,1-3 0,-4-2 2,1-1-2,-1-2 0,0-3 7,-2-2-6,1-4-1,-3 0 0,0-2 2,0-2-4,-3 0 2,2 0 0,-1 0-9,1 0 16,-1 0-7,1 0 2,-2 0 5,0 0-2,2 0-5,-2 0 0,0 0 8,2 0-3,-2 0-5,1-6 0,2 0-7,0-2 7,0 2 0,3-3 7,-1-4-14,2 1 6,1-2 1,-4 1 1,4 3 2,-4 5-6,1-3 2,-1 3 1,0 2-5,1-1 4,4 3 1,3-1-2,1 2 0,7 0 1,4 0-4,1 0 5,5 0 5,1 0-3,1-1-2,0 1 0,3 0-4,-1 0 4,-5 0 0,0 0 1,1 0-4,-3 0 3,1 0 0,-1 0 4,3 0-4,3 0-8,4 0 4,-1 0-6,-1 0 10,-2 0-18,-6 1 18,-3-1 2,-3 0 0,-5 0 0,-2 0-2,-5 0 0,0-4 0,-3-3 20,-3-1 7,0-3 8,0-1-35,0 1 9,-3 3-9,0-3-4,0 2-23,0-2-58,-3 1-72</inkml:trace>
  <inkml:trace contextRef="#ctx0" brushRef="#br0" timeOffset="197892.1866">14396 11069 166,'0'0'121,"0"0"-115,0 0 3,0 0 40,0 0-25,0 0 9,81-13-7,-61 4-4,-2-1 9,-4 0-4,0 0-12,-4-4 22,-2 2-30,-1-4 8,-4-4-15,-1-1 2,-2-2 7,0 2-9,-2 0-9,-10 3-2,-5 2-23,-6 5 16,-1 4 2,-1 5-4,1 2 20,0 0 11,6 11-8,2 5 20,2 7-11,8 2-3,1 7 11,3 1-2,2 2 10,0-1 6,0 0-5,13-5 4,2 2-14,8-6 1,0-2-17,7-7 7,2-2-9,-1-5 2,2-3-2,-2-1-1,-1-5-5,-2 0 2,-5 0-17,-4 0-21,-3 0 5,-8 1-25,-2 1-38,-4-1-61,-2 2-183</inkml:trace>
  <inkml:trace contextRef="#ctx0" brushRef="#br0" timeOffset="199917.1622">18314 10375 299,'0'0'84,"0"0"-47,0 0 12,0 0-9,0 0-21,0 0 12,2 0-11,0 0-12,-2 0-2,1 0-3,2 10-3,2 8 6,-1 4-4,4 4 11,-1 0-13,3-7 0,3-1 4,1-4 5,1-4-10,2 1 1,-2-8 0,2-3 0,4 0 0,0 0 0,6-8 7,3-7-7,1-5-4,2-1 2,-1 0-5,-3 2 2,1-1 5,0 2 0,1 3-3,2 2-5,-1 2-3,0 4 1,1-1 9,-1 1-1,1-1 2,3-1 0,5 0-2,2 0 2,5-1-1,1-3-24,-3 8 4,2-3 19,-3 3 2,-3 4 2,1-2-2,-4 2-3,-2-1-2,0 2 4,-4 0 1,-3 0 0,-1 0 1,-4 0-1,-2 4 0,1 7 3,-3-1-3,-1-1 0,-3 2 3,0-2-9,1 0 6,-5 3 0,2-4-2,-6 1 12,-3-2-9,-1-1-1,-1 2-9,-3-5 4,1 0 2,-2-3 3,0 0-4,0 0 8,0 0 18,0 0-4,0-2-14,0-6-6,0 3 2,0 0 0,0-1 2,1 1-2,-1 0 0,0 0-1,0-1-1,2-4-5,4 0 7,2-3-14,5-2 8,3 1-2,5 1-11,-3 5 2,1 1 3,-2 2 12,-5 2 2,5-3 0,2 5-5,3 1 4,5 0-3,1 0 2,3 0 1,2 0 0,3 0 1,0 0 0,0 0 2,1 3-2,-1-2 0,0 4 0,-5-4-2,0 1 2,-4 2 0,1-4 0,-2 5 0,1-1 2,3 2-2,-4 2 0,1-5 0,0 1 0,0-2 0,-6-2 1,1 1 3,-2 1 7,-8-2 12,4 3-11,-4-3-9,-1 0-3,-1 0 0,0 0 1,3 0 16,1-1 4,1-9-11,3 2-5,0-5-1,-3 3-4,-1 1 0,-4-2 3,-3 2 3,1 0-5,-1-1 0,2 1 6,-2-1-4,3 2-4,0 0 1,-1 1-11,-3 1-3,-2-2-27,-2 2 17,-2-2-19,0-1-130</inkml:trace>
  <inkml:trace contextRef="#ctx0" brushRef="#br0" timeOffset="201056.1636">19492 10755 376,'0'0'0,"0"0"-14,0 0 14,0 0 34,0 0-8,0 0 19,64 9-10,-50-9-24,0 0 14,1 0-10,6-5 4,3-3 5,3-6-21,1-1-3,-2-2 4,-4-2 4,-4 1-10,-9 0 7,-6-2-4,-3 1-1,0-1-13,-18 0-4,-8 6 2,-3 0 4,-1 6 11,3 4 1,3 1 5,0 3 0,2 0-6,-1 9 0,3 11-4,1-2 15,5 4-10,2 6-1,7 7 0,4 1 15,1 3-15,0 1 28,1-4 2,13 0-28,5-3 6,2-2-8,6-7 2,4-2-2,4-6-3,2-2-1,-1-5 3,-5-3-41,-4-2 15,-9-2-23,-3-2-9,-6 0-12,-3 0-99</inkml:trace>
  <inkml:trace contextRef="#ctx0" brushRef="#br0" timeOffset="203480.5281">12481 12196 220,'0'0'135,"0"0"-90,0 0-19,0 0-10,0 0-13,0 0 67,24 67-25,-15-35 18,0-1-21,-2 1-23,1-3 9,-2-2-14,1-2-9,-2-1 5,-2 1-10,-3-1 0,0 1 0,0 2 0,0 0-22,-5-1-33,-5-2-75,4-9-1,1-6-137</inkml:trace>
  <inkml:trace contextRef="#ctx0" brushRef="#br0" timeOffset="203958.1639">12563 12449 299,'0'0'57,"0"0"-43,0 0 5,0 0 32,0 0-21,0 0-9,93-37 13,-77 30-25,1 0 8,-5 2-17,1-3 10,-4 1-10,0-4 0,1-1 0,-4-3 9,-1-2-2,-4-1-3,-1-1-4,0-1 5,0 2-1,0 3-4,-1 5 7,-2 1 13,1 4 6,2 2-4,0 1-2,0 2-17,0 0 12,0 2-15,0 17 4,2 9 1,5 6 7,3 4 0,-2-2 8,1-1-16,-3-3 0,1-4-4,-4-4 0,-1 0-2,1-1 2,-2-2-16,1-2-11,-1-2-44,4-8-114,-4-5-261</inkml:trace>
  <inkml:trace contextRef="#ctx0" brushRef="#br0" timeOffset="204636.1616">13242 12401 112,'0'0'296,"0"0"-295,0 0 4,0 0 28,0 0 1,0 0 11,55 2-25,-43-2-4,0-3 10,-5-1-22,1-5 6,-3 0 11,-1-5-21,1-4 6,-3 0-6,0-3 1,-2-2-3,0-1 2,0 2-5,-9-2 2,-3 2-2,-4 5 1,-2 2 4,0 4 0,0 5 16,2 3-16,3 2 8,0 1-7,3 0 1,2 0-3,1 16 1,1 7 0,4 6 13,1 7-6,1 2 13,0 6 10,6 0-26,9-2 11,1-4-9,-1-6-4,3 0 4,-2-3-6,1-4 2,-4-4 0,-1-3-2,0 1 0,-4-6-42,-2-1-75,-3-1-87</inkml:trace>
  <inkml:trace contextRef="#ctx0" brushRef="#br0" timeOffset="205332.1572">12305 12950 371,'0'0'61,"0"0"-44,0 0 13,0 0 26,81-7-4,-48 7-21,7 4 9,11-1-11,8-3-19,8 0 32,11 0-40,0-2-1,7-7-1,1 2 5,3 4-5,-8 1 0,-3 2-9,-14 0 5,-9 0-8,-7 8 7,-5 0-5,-9-1-25,-5-1 9,-7-2-13,-8 1-13,-5 1-5,-6-2-77,-3 0-63</inkml:trace>
  <inkml:trace contextRef="#ctx0" brushRef="#br0" timeOffset="206239.1738">12547 13539 124,'0'0'130,"0"0"-118,0 0 71,0 0-4,0 0-35,0 0 16,0 0-16,85 5-19,-67-20-10,0-4-9,-2-2-4,-2-2-2,-4 2-6,-7 3 4,-3 3 1,0 3 0,0 6 1,-3 3 2,-4 1-1,2 2 23,1 0-20,-4 13-3,5 8-1,0 6 0,3-1 21,0-3-9,0-4-9,0-1 11,4-1-7,6-5-7,-1-1 0,1-5-8,2-5 8,4-1-64,1 0-40,-3-1-127</inkml:trace>
  <inkml:trace contextRef="#ctx0" brushRef="#br0" timeOffset="206454.1656">12651 13272 507,'0'0'60,"0"0"-60,0 0 8,0 0-20,0 0-4,0 0-142</inkml:trace>
  <inkml:trace contextRef="#ctx0" brushRef="#br0" timeOffset="207701.1652">12955 13490 401,'0'0'141,"0"0"-116,0 0 0,0 0 20,0 0-45,0 0-1,0 10 0,0-8 1,5-2 0,4 0 11,0 0-8,4 0 26,-1-10-21,8-7-8,-1-3 8,7-2-8,-4-4-17,-3 0-2,-5 3-26,-7-1 28,-7 1 3,0-1-5,0 4 15,-10 2-2,1 3 6,-5 3 6,5 1-2,0 4 13,2 4 3,4 2 4,0 1 3,3 0-8,0 0-18,0 0-1,0 10-15,0 11 15,0 12 8,2 3-7,5 6 23,0 2 3,-2-5-13,-1 0 17,1-4-30,-2-3 8,-3-6-9,3-3 6,0-3-2,-3-7-1,1-2 2,-1-5-5,0-3-2,0-3-1,2 0-9,-2 0-20,1 0 30,-1-4-11,2-15-1,2-3 3,4-5-39,1-5 28,4 3-14,4 1 7,-1 7 27,-4 4-7,0 6 9,-3 7-7,0 4 13,1 0-6,2 6 4,-1 11 9,-1 2 14,-1 2-15,0-1-2,0-1 2,-2-1-3,-1-2-12,0-4 3,-1-3-4,-1-5 0,2-2-30,-2-2-25,3 0-94</inkml:trace>
  <inkml:trace contextRef="#ctx0" brushRef="#br0" timeOffset="208097.1849">12880 13308 346,'0'0'57,"0"0"-26,0 0 0,0 0-18,0 0 25,0 0 12,104 4-1,-58-8-18,5-8-26,-3 1 1,-2-2-6,-7 4-8,-6 1-2,-7 2-84,-2 4-12,-9 1-5,0 1-200</inkml:trace>
  <inkml:trace contextRef="#ctx0" brushRef="#br0" timeOffset="211031.2407">14912 12704 12,'0'0'287,"0"0"-207,0 0 19,0 0-9,0 0-34,0 0-13,0 0-25,0 0-15,4 0 13,11 0-9,5 0 14,6 0 7,6 0-28,5 0 11,1 0-11,3-1 1,-1-3-6,-3-3 5,-5 1-31,-8 3-19,-5-1-60,-7 1-10,-3 3-72</inkml:trace>
  <inkml:trace contextRef="#ctx0" brushRef="#br0" timeOffset="212712.5479">16072 12581 23,'0'0'346,"0"0"-324,0 0-9,0 0 39,0 0 13,0 0-18,2 2-22,-2-2 2,3 0-11,0 0-11,1 0 16,5 0-5,-2 0 10,4-10 7,2-5-32,1-1 2,0-5-3,-1-1-10,-3 1 9,-2 2-3,-3 4 4,-3 1 0,-2 3-11,0 4 11,0 1 0,0 5 4,0 1-9,0 0 5,0 0-5,-3 18 5,-3 6 0,2 7 9,2 1-9,2 1 4,0-1 11,0-3-8,6-4-4,1-6-3,3 0 5,0-7-5,3-2 0,2-2-4,5-6-7,-1-2-48,5 0-63,-2-11-127</inkml:trace>
  <inkml:trace contextRef="#ctx0" brushRef="#br0" timeOffset="213021.1877">16224 12292 32,'0'0'555,"0"0"-511,0 0-18,0 0 5,0 0-12,0 0-14,0-5-10,0 5-7,0 0-97,0 0-107,0 0-103</inkml:trace>
  <inkml:trace contextRef="#ctx0" brushRef="#br0" timeOffset="218459.1637">16208 12438 35,'0'0'49,"0"0"27,0 0-12,0 0-15,0 0 14,0 0-23,0 0-10,61 3 9,-52-3-18,-3 0 6,0-2-4,-1-1-4,1 0 7,2-1-15,1-2-2,0 1-1,1-1-3,0 2-5,0-1 0,-2-1 0,2 2 5,-2-2-5,-1-2 2,1-1 4,0 1-2,-2 0-1,-3-2-3,2 2 7,-1-5-4,-2 2-2,1-2 1,-3 1 5,0 2-3,0-3 3,0 3-7,0-1 0,-3 1 10,-2 0-9,1 1 5,-4-1-9,2 5 11,-4-2-16,3 1 6,-4 3-6,1 1 7,1 0 2,0 1 1,1-1 2,1 2-3,2 0-1,4 0 0,-1 0 2,1 0 2,1 0-4,0 0 5,0 0-5,0 0-5,0 0 1,0 0-6,0 0 10,0 0-2,0 0 2,0 2 0,0 2 10,-2-1-10,2 1-3,0 1 1,0-2 4,0-3 4,0 2-6,0-2 0,0 0 0,0 0 3,0 0-3,0 0 0,0 0 1,0 0 9,0 0 1,0 0-3,0 0-4,0 0-3,0 0-1,0 0 0,0 0 3,0 0 0,0 0 0,0 0-1,0 0-4,0 0 2,0 0 0,0 0 0,0 0-9,0 0 4,0 0-1,0 0-15,0 0-29,0 0-63,0-3-195</inkml:trace>
  <inkml:trace contextRef="#ctx0" brushRef="#br0" timeOffset="220565.8398">16253 12433 104,'0'0'88,"0"0"-31,0 0 12,0 0-12,0 0-29,0 0-7,4 0 3,-2 0-18,-2 0 2,1-1 0,2 1-5,2-2 26,1 1 3,1-2-11,-1 0 6,2 1-20,1-1-6,2 0-1,0 0 3,0-1-2,2 1-1,-4-1 0,0 1 1,-1-1 7,-1 1-7,-3-1-1,2-1 2,-1 1-4,0-1 2,1-1 0,-1 0 10,1-1-8,0-1-4,0 0-3,-3 0 5,0-2 12,-2 0-12,-1-2 2,0 1 6,0-2-8,0 1 0,0 1-1,0-1 3,0 0-4,0 2 2,-1 0 0,-4 2 15,0 0-11,0 3-2,0 1 7,1 3-7,-2-2 1,0 0 1,-1-2-3,-2 3-1,-1 1-4,0 1 3,0 0 0,1 0 2,-3 0-1,3 0 4,-2 0-4,1 1 0,1 4-6,0 1 6,0-2 0,0 2 2,2-1-3,-1 0 2,4-1 4,-3-1-3,3 0 3,1-2-5,3 1 0,-1 1-5,-1 2 3,-1 0 2,-1 2 0,-1-1 1,-2 1 0,3 1-1,-1-2 0,1-2 5,-1 2-7,0 0 2,2 3 0,0-1 4,-1-1-4,1 2 0,0 0-9,2 0 13,-1 1-4,-1 0 0,2 2 5,-1-1-6,1 0 11,-1 2-10,1-1 0,-1 1-4,1 1 4,1 1 0,0 1 0,0 2 4,0-3 1,0 2-5,0-3 1,0-2 4,0 0-5,0-2 0,0 2 0,0-2 3,0 0 1,0 1-4,0-3 0,0 2 2,1-2-3,1 0 1,1 1-1,0-2 1,1 0 1,2 0 0,1-1-1,2 2 7,1-1-8,3 1 1,2-2 0,3-2 2,1-1-1,2 0 0,0-1 8,-5 0-7,-1 0-1,-4 3-1,-4-1-6,-1 1 4,0 0-1,-3-1-7,-2 2 1,1-2-12,-2 3-30,0-5-33,0 1-50,0-1-25</inkml:trace>
  <inkml:trace contextRef="#ctx0" brushRef="#br0" timeOffset="221524.1869">16759 12214 203,'0'0'162,"0"0"-105,0 0 37,0 0-28,0 0 0,0 0-35,0 0-16,0-10-12,0 23 3,0 9-6,-2 11 18,-1 2-8,0 4 22,3 0-12,0 0-16,0-3 0,0 2-1,5-2-3,-1-3 0,-2 1 10,-1-8-12,1-2 2,-2-3 0,0-7-4,0-3-14,0-5-18,0-6-42,0 0-119,0-9-55</inkml:trace>
  <inkml:trace contextRef="#ctx0" brushRef="#br0" timeOffset="222029.1846">16746 12470 230,'0'0'95,"0"0"-83,0 0-6,0 0 21,0 0 3,80-14-20,-53 9 1,-1 1-5,-3-1-6,-5 2 5,-2-1-4,-4-2 3,0 0-1,-5-3-2,2-4 16,-4 0 8,4-5-10,-2-3 7,-2 0-21,-1-3 3,-4 3 18,0-2-18,0 4 14,0 1 20,0 4-9,-3 5 5,2 5-1,-1 2 2,2 2 3,0 0-23,0 0-15,0 0-2,0 15-20,0 11 22,0 10 1,2 5 17,-1 2 4,1 3-8,-2-1-2,0-3-4,0-5-7,0-4 11,0-4-8,0-4-8,0-2-1,0-7-35,0-3 1,0-6-25,0-4-69,0-1-60</inkml:trace>
  <inkml:trace contextRef="#ctx0" brushRef="#br0" timeOffset="223249.0929">15967 12862 164,'0'0'135,"0"0"-97,0 0 3,0 0 18,0 0-14,0 0 8,0 0 7,114-3-20,-69 3-8,7 0-12,9 0-12,11 0 15,7 0-15,6-3-2,1-4 0,2-2-2,2 0-4,-3-2 0,1 2 2,-8 0-8,-13 5-7,-18 2-11,-13 2-8,-10 0-45,-13 0-4,-7 0-16,-6 7-41,0 1-19</inkml:trace>
  <inkml:trace contextRef="#ctx0" brushRef="#br0" timeOffset="224017.1774">16145 13576 342,'0'0'126,"0"0"-121,0 0 2,0 0 2,0 0 10,0 0 5,76-82-21,-68 69 2,-4 3 0,-2-1-2,-2 1 2,0 3-4,0 3-1,0 2 5,0 2 2,0 0 13,0 0-20,0 5 6,0 13-6,0 4 10,0 3 26,0 0 16,0 0-31,0-2 2,0-3-23,3-2 4,7-5 3,2-2-3,6-5-4,2-5 0,3-1-57,0-1-35,-4-16-113</inkml:trace>
  <inkml:trace contextRef="#ctx0" brushRef="#br0" timeOffset="224243.182">16254 13231 481,'0'0'25,"0"0"-16,0 0-9,0 0 0,0 0-28,0 0-139</inkml:trace>
  <inkml:trace contextRef="#ctx0" brushRef="#br0" timeOffset="225558.2294">16590 13428 383,'0'0'43,"0"0"-43,0 0 21,0 0 7,0 0 6,0 0-12,70-23-15,-55 10-4,-2-2-3,-2 0 7,-1-2 3,-1-1-8,-1-1-1,-5-2 6,0-3-7,-2-2 0,1 2 0,-2 0-6,0 3 6,0 4 0,0 2 0,0 8 12,0 1-10,0 4 33,0 1-4,0 1-11,0 0-13,-2 0-7,1 13 0,-1 10 9,2 7-8,0 6 14,0 3 8,0 2-16,0-1 21,0-2-12,0-3-5,0-5-1,0-3-7,0-5-3,0-1 0,0-4 2,0-3-5,0-4 5,0-1-2,0-4 2,0-4-1,0-1-2,0 0-3,0 0-3,0-3 1,0-12-4,3-6-22,4-3 20,1-2-24,1-1 3,4 4 8,-1 1 18,-1 7 6,-2 6 2,-3 3 1,-3 5 2,-2 1-3,1 0-1,-2 0 0,0 0-3,1 0 1,2 1 1,-1 10 1,1 0 11,1 5-4,-2-1 0,3-3 9,1 1-14,-2 0 16,2-6-15,-3 2-3,0-4 0,-3-4 5,0 0-10,0-1 5,0 0 0,0 0 7,0 0-7,0 0 0,0 0-3,0 0-9,0 0-15,0 0 19,-2-1-1,2 0 9,0 1 0,0 0 1,0 0 7,0 0-4,0 0-4,0-2 0,0 2-10,0 0 10,0 0-12,0 0 12,6 9-2,1 5 6,-4 1-4,3 1 9,0 1 4,2-4-4,1 1-4,1-2-3,1-3 6,2-5-3,2-4-5,4 0 0,5 0-25,3-12-36,0-6-148</inkml:trace>
  <inkml:trace contextRef="#ctx0" brushRef="#br0" timeOffset="226186.9882">16566 13264 189,'0'0'155,"0"0"-101,0 0 4,0 0-11,0 0-24,0 0 18,70-10 8,-38 8-28,4 0 12,2-1-18,1 2-14,0-2 9,0-1-10,-1-1-11,-4 0-50,-5 2-52,-8 2 4,-6 1-169</inkml:trace>
  <inkml:trace contextRef="#ctx0" brushRef="#br0" timeOffset="228545.23">11301 15254 198,'0'0'177,"0"0"-110,0 0-37,0 0-6,0 0 2,0 0-6,0 0 23,69-20-5,-50 19-26,3-1 19,-2-2-19,5-1-6,2 2-3,1-3-3,1 2-2,-4 1-49,-7 1-89,-10 2-146</inkml:trace>
  <inkml:trace contextRef="#ctx0" brushRef="#br0" timeOffset="228778.8986">11359 15428 281,'0'0'109,"0"0"-105,0 0 61,0 0-22,96-15-18,-65-1-10,5-2-12,-5 3 6,-7 4-9,-7 8-5,-6 3-24,-6 0-70,-1 0-104</inkml:trace>
  <inkml:trace contextRef="#ctx0" brushRef="#br0" timeOffset="230788.5161">12711 14656 280,'0'0'56,"0"0"2,0 0 18,0 0-21,0 0-48,0 0 9,3 21-8,1-1 38,-1 6-7,3 1-29,-1 5 17,1 2-5,1 0-20,-1 0 26,0-1-21,0-5-7,0 0 1,-3-3 2,-2-1-4,-1-1 1,0-5-33,0-2 3,0-3-72,-3-9-13,-8-1-159</inkml:trace>
  <inkml:trace contextRef="#ctx0" brushRef="#br0" timeOffset="231209.1824">12171 15340 370,'0'0'145,"0"0"-118,0 0-1,0 0 17,0 0-37,0 0-1,33 20 44,1-13-13,14-4 10,8-2-20,8-1-25,8 0 10,7 0-11,2 0 1,5-1 4,-1-5-5,-3 2-2,-4 0 1,-2 4-39,-10 0 16,-14 0-4,-12 0-44,-15 9-7,-11 2-4,-6-2-16,-8-2-88</inkml:trace>
  <inkml:trace contextRef="#ctx0" brushRef="#br0" timeOffset="232308.1903">12172 16180 281,'0'0'107,"0"0"-86,0 0 59,0 0-34,0 0-16,94-69 0,-73 52-16,-3 5 1,-9 0-10,0 3-3,-4 3 16,-5 0-10,0 3 4,0 0 1,0 3-8,0 0 25,0 0-15,0 0 0,0 0-15,0 6-13,0 12 10,0 4 3,0 1 0,0 0 15,0-2-11,1-3 3,9-1-3,1-6-4,1-1 0,3-5-4,-2-3 2,5-2 1,0 0-36,1-15-56,1-2-116</inkml:trace>
  <inkml:trace contextRef="#ctx0" brushRef="#br0" timeOffset="232524.2569">12295 15858 413,'0'0'76,"0"0"-70,0 0 19,0 0-20,0 0-5,0 0-76,-3-4-131</inkml:trace>
  <inkml:trace contextRef="#ctx0" brushRef="#br0" timeOffset="233312.1938">12614 16009 340,'0'0'44,"0"0"-34,0 0 11,0 0 34,0 0 1,0 0-43,70-4 8,-53-6-15,-1-4 4,-1 0-9,-2-2-1,-1-2 3,0-3-6,-6-2 1,3-1-7,-6-3-4,-1 1-5,-2 1 8,0-1-1,0 2 11,0 2-6,0 3 11,-3 7-5,0 3 8,-2 7 10,5 0 26,0 2-3,0 0-28,-3 0-13,3 17 1,0 8-1,0 10 26,0 6-21,0 0 29,0 4-26,3-2 5,-3-2 20,0-2-18,0-5-7,0-4 5,0-6-13,0-4 0,0-5-1,0-6 1,0-3-1,0-6 5,0 0 1,0 0-5,0 0-3,0-11 2,0-10-22,3-1-13,5-1 16,0 7-22,1 4 18,-1 6 16,-4 3 4,1 3 3,5 0 1,-2 0 0,2 0-1,2 4 2,0 5-1,-3 3 0,4 2 12,-4 3-13,-1-4 1,5 5 0,-4-2 21,2 1-16,-1 0-2,-4-7-3,2-2-40,-2-5-83,-1-3-69</inkml:trace>
  <inkml:trace contextRef="#ctx0" brushRef="#br0" timeOffset="233711.1978">12647 15826 216,'0'0'163,"0"0"-146,0 0 6,0 0 26,0 0 7,0 0-27,70 0-10,-46 0 6,2 0-23,0-3 3,4-5-5,-3 2-5,0-1-19,-5-1-55,-7 1-83</inkml:trace>
  <inkml:trace contextRef="#ctx0" brushRef="#br0" timeOffset="235278.1759">13945 14575 31,'0'0'236,"0"0"-175,0 0 8,0 0 14,0 0 5,0 0-31,7-9-7,-7 8-16,0-1-16,0 0 7,-10 2-25,-8 0 0,-3 0-8,-2 0 4,-2 0-5,1 10-4,4-6-9,3-1 20,4 0-5,4-1 7,3-1-3,1 1 6,4-2-4,-1 0 1,2 0-6,0 0 0,-1 0 6,1 0 0,0 0-7,0 0 11,0 0-11,0 1 6,0 2 1,0 6-8,0 8 8,1 5 0,7 9 27,-1 3-25,1 7 7,3 4-3,-1 2-5,-3 2 16,2 3-12,-3-5-5,0 2 8,-2-4-4,-1-6-4,-1-3 0,5-4 2,-4-2-2,0-5 0,-1 0 0,-1-4 1,2-6 6,-1-6-11,-2-5 4,1-2-1,1-2 1,-1 0 0,7 0 3,3-5-11,6-8 14,5-2-12,1 0 2,0-1-70,-1 3-26,-3 1-96</inkml:trace>
  <inkml:trace contextRef="#ctx0" brushRef="#br0" timeOffset="236680.187">14401 14521 264,'0'0'92,"0"0"-33,0 0 18,0 0 28,0 0-58,0 0-13,-4-3-33,4 3 6,0 14-7,0 14 1,0 12 12,4 5 32,1-2-27,1 2 0,0-6 9,0-1-24,1-3 3,-1-5-6,-1 0 1,-2-3-9,0-4-8,0-4-31,-2-9 18,-1-2-60,0-8-54,0 0-204</inkml:trace>
  <inkml:trace contextRef="#ctx0" brushRef="#br0" timeOffset="237158.8478">14462 14782 206,'0'0'88,"0"0"-83,0 0 4,0 0-3,100-29 8,-67 21-12,0 2 1,0-3 3,-3 2-5,-5-1-1,-7 1 0,-3-1-10,-6-1 0,-3-3-17,0 0 21,-3-4 6,-2-3 1,-1-3 4,0 1 13,0 0-5,0 1 25,0 4 15,0 2-2,0 3-2,-1 4 15,-2 4 13,-1 3-19,2 0-8,2 0-27,0 9-23,0 18-16,0 9 16,9 5 2,-2 0 19,1-4-11,-1-2-10,-1-2 0,-3-2-2,-2-2 6,-1-2-12,0 0 3,2-1-48,1-5-42,0-3 8,-1-9-204</inkml:trace>
  <inkml:trace contextRef="#ctx0" brushRef="#br0" timeOffset="237399.1924">15047 14941 317,'0'0'97,"0"0"-69,0 0 19,0 0 32,0 0-39,-12 95-24,-1-76 2,-6 2-18,-4-1 0,1 0-3,-1-4-73,3-2-95</inkml:trace>
  <inkml:trace contextRef="#ctx0" brushRef="#br0" timeOffset="238220.1867">15360 14723 212,'0'0'119,"0"0"-119,0 0 0,0 0 16,0 0 56,0 0-25,19 25-25,-9-22 10,0-1-11,1-2 1,2 0 21,2 0-14,1 0-16,3-9-8,-2-2-2,-3-1 7,1-1-7,-5-4 0,-4 0 5,0-2-6,-6-2 3,0-2-5,0-1 1,-7-2 1,-5 1 1,-2-2-3,-2 3 0,-2 3-3,2 2 2,-2 6 1,0 4-15,0 5 15,3 4 4,-1 0 8,2 10 9,2 15-16,5 7-4,-1 11-1,7 5 2,1 3 26,0-2-13,0 0 7,0-4 13,0-3-21,6-3 0,0 0-14,8-1 3,2-4 2,3-3-4,2-6-1,1-5 0,-1-5-46,0-5-14,-6 0-35,0-8-58,-8-2-112</inkml:trace>
  <inkml:trace contextRef="#ctx0" brushRef="#br0" timeOffset="239997.3966">16011 14369 306,'0'0'45,"0"0"-4,0 0 22,0 0-6,0 0-54,0 0 1,33-10 3,-12 10-2,1 0 24,4 0-8,2 0-8,2-2-1,3 1-8,-2-4-3,-3 2-1,-4 0-3,-6 1-4,-6 2 1,-6 0-6,-5 0 9,-1 0-25,0 0 16,0 0-9,0 0 11,0 0 10,0 6 10,-4 4-7,-1 5 14,2 2-11,0 6-6,-2 3 4,0 4 12,2 3 2,-3 3 13,3 3-17,0 0 11,0 0-25,1 0 3,1-1-4,1 4 5,0 2-6,0 3 4,0 1 31,0-1-1,1-3-20,1-3 0,-2 0 12,0-7-19,0-3 6,0-4-10,0-5 4,0-4 2,0-4 0,0-7-9,0 0 2,0-6 0,0-1 0,-2 0 0,-6 0 11,-6 0-10,-8 0-1,-5 0-6,-7-8 6,-5 4-56,-3-1 8,-3 0-80,3 0-63</inkml:trace>
  <inkml:trace contextRef="#ctx0" brushRef="#br0" timeOffset="241911.1985">20467 14422 285,'0'0'148,"0"0"-102,0 0 22,0 0-18,0 0-15,0 0-10,5 4-25,-5-3 8,0-1-8,0 0-10,0 0 6,0 4-51,3-3-95,1-1-41</inkml:trace>
  <inkml:trace contextRef="#ctx0" brushRef="#br0" timeOffset="242210.1966">21146 14378 473,'0'0'173,"0"0"-149,0 0 12,0 0 25,0 0-8,0 0-51,6 2 9,-6-2-11,0 0-16,2 0-3,-2 0-35,0 0-37,0 1-127</inkml:trace>
  <inkml:trace contextRef="#ctx0" brushRef="#br0" timeOffset="242494.4008">20976 14888 469,'0'0'26,"0"0"-25,0 0 99,0 0-32,0 0-33,0 0 0,0 3-31,0-3-3,0 0-1,2 0-54,1-6-133</inkml:trace>
  <inkml:trace contextRef="#ctx0" brushRef="#br0" timeOffset="243882.1891">22353 14176 238,'0'0'9,"0"0"-1,0 0 17,-88 0 27,68 0-32,3 0-9,2 0 2,6 0-4,2 0 4,0 0 8,3 0 10,3 0 13,1 0-35,0 0 8,0 0-1,0 0-10,0 0 19,0 0-25,0 0 0,0 0-1,0 3-4,0 15 5,0 8 6,0 4 0,3 9 4,3 3 1,-6 8 5,0 1 24,0 2-35,0-1 10,0 0 3,0-1-11,0-3-5,-6-6 3,3-7-5,3-7 4,0-6 5,0-8-9,0-4 0,0-6-9,13-4-3,4 0-4,11 0 16,5-15 0,5-3-42,1-2-38,-4 2-85,-6 0-198</inkml:trace>
  <inkml:trace contextRef="#ctx0" brushRef="#br0" timeOffset="244326.2032">22841 14211 349,'0'0'81,"0"0"-66,0 0-11,0 81 52,-9-42 12,2 2-9,-1 1-20,-1-1-18,-1-3-6,1-4-4,0-4-11,0-6 0,0-1-1,2-2-4,-1-5-10,-1-2-19,3-3 2,0-5-43,2-5-2,2-1-27,2 0-120</inkml:trace>
  <inkml:trace contextRef="#ctx0" brushRef="#br0" timeOffset="244647.1942">22835 14197 61,'0'0'297,"0"0"-263,0 0 4,0 0 31,0 0-28,0 0 12,37-54-39,-25 71-11,3 9 42,-1 5-23,-1 1-2,-2 5 20,-2-1-39,-3 2 7,-2 1-8,0-4 3,-4-1 0,0-4-2,0-4-1,0-2 0,0-4-16,-5-2 2,0-5-8,1-1-42,-1-3-46,4-4-32,-2-5-98</inkml:trace>
  <inkml:trace contextRef="#ctx0" brushRef="#br0" timeOffset="244843.181">22798 14479 461,'0'0'27,"0"0"-22,0 0-5,0 0 8,80-9-7,-53 9-1,-2 0-24,-3 0-83,-5 0-264</inkml:trace>
  <inkml:trace contextRef="#ctx0" brushRef="#br0" timeOffset="245327.1967">23277 14532 511,'0'0'35,"0"0"-32,0 0-3,0 0 52,0 0-9,0 0-20,-6 75-20,-4-60 11,-1 1-10,0-1-8,0-2-20,0 0-49,-1-2-20,2-1-124</inkml:trace>
  <inkml:trace contextRef="#ctx0" brushRef="#br0" timeOffset="245697.2224">23604 14173 506,'0'0'36,"0"0"-26,0 0-4,0 0 75,11 78-23,-8-43-43,0 0 10,1 1-1,-1-5-23,-2 1 14,2-3-15,0-2 1,0-3 0,0-2 1,-2-4-4,1-1-17,2-6-42,1-5-58,2-5-79,-1-1-121</inkml:trace>
  <inkml:trace contextRef="#ctx0" brushRef="#br0" timeOffset="246251.2032">23680 14165 244,'0'0'182,"0"0"-145,0 0 48,0 0-4,0 0-23,0 0 7,16-82-64,-6 76 4,1 0-5,4 3 3,0 3-6,4 0 3,2 9 0,0 10-2,-2 1 2,-1 2 0,-3 0-2,-4-1-15,-5 0 9,-6-1-18,0 2 3,-12-1 14,-18 3-28,-6 0 3,-7-3-4,7-4-41,9-6 31,14-7 47,8-1 1,5-3 18,0 0-18,0 1 1,15 1 22,6 0-7,0 1-7,-3 1-2,1 3-6,-2 4-2,0 4 6,-3 5-5,2 0 2,-2 2-1,-2-1 15,-3-1 8,-5 1-15,-4-2 28,0 1-11,0-1 3,-10 1 8,-11-1-36,-3 2 13,-4-1-6,-5-2-7,2-1-1,-1-7-61,5-4-161</inkml:trace>
  <inkml:trace contextRef="#ctx0" brushRef="#br0" timeOffset="247219.7583">24363 14104 275,'0'0'77,"0"0"-72,0 0 45,83-13-24,-50 10-4,5-2-9,-1 0-3,-3 1-8,-8 0-2,-9 1 0,-6 1 0,-5 0 0,-4 2 2,-2 0 16,0 0-16,0 0 14,0 0-16,0 0-9,0 10 9,0 9 0,0 6 0,0 12 22,0 5-5,0 3 9,0 4 20,0 3-32,0-1 26,0 1 7,0-1-31,0-7 14,0-1-29,1-6 4,2-4-1,-2-2 6,-1-6-9,0-2-1,0-5 3,0-3-5,-14-3 2,-7-4-10,-2-6-5,-7 0-31,-3-2-5,-1 0-53,-1-3-25,0-11-143</inkml:trace>
  <inkml:trace contextRef="#ctx0" brushRef="#br0" timeOffset="247873.0302">25436 14244 416,'0'0'36,"0"0"-28,0 0-3,0 0 18,111 0 0,-72-1-14,3-6 10,-6 1-12,-8 2-4,-7 1-6,-12 3-8,-6 0-81,-3 0-166</inkml:trace>
  <inkml:trace contextRef="#ctx0" brushRef="#br0" timeOffset="248091.0178">25478 14406 214,'0'0'133,"0"0"-110,0 0 63,0 0-18,0 0-6,0 0-27,104 18-8,-68-23-27,1-3-9,-1 1 8,0 2-71,-6 1-15,-10 0-39</inkml:trace>
  <inkml:trace contextRef="#ctx0" brushRef="#br0" timeOffset="248733.2032">26386 14052 313,'0'0'63,"0"0"-47,0 78 48,-6-43 2,0 2 0,0 1-18,2-2-22,-2-2 2,1 2-18,1 2-6,-5-3-4,1 4 3,1-4 1,-5-6-4,2 0-1,0-8 1,4-4-55,1-8-60,2-8-74</inkml:trace>
  <inkml:trace contextRef="#ctx0" brushRef="#br0" timeOffset="249078.233">26420 14027 394,'0'0'21,"0"0"16,0 0 19,0 0 30,0 0-24,0 0-33,32-37-29,-20 65 15,7 11-12,0 11 23,-2 6-21,-1-2 16,-4-3-9,0-6-8,0-4 2,0-4-3,0-1-3,-3-2 0,-2-6-7,-4-5 1,-1-5-30,-2-8-23,0 0-47,0-9-85,-9-1-118</inkml:trace>
  <inkml:trace contextRef="#ctx0" brushRef="#br0" timeOffset="249286.232">26377 14356 463,'0'0'137,"0"0"-137,0 0 0,0 0-5,0 0 5,118-17-8,-70 14-38,-3-2-95,-5 1-143</inkml:trace>
  <inkml:trace contextRef="#ctx0" brushRef="#br0" timeOffset="249606.1983">26953 14098 347,'0'0'171,"0"0"-168,0 0 1,0 0-1,-1 99 48,-1-58 19,-1-3-52,2-4-1,-4-1-13,3-4-2,-1-3 1,2-2-1,1-2-2,0-2 0,0-7-9,0-4-68,0-6-69,4-3-156</inkml:trace>
  <inkml:trace contextRef="#ctx0" brushRef="#br0" timeOffset="250136.1981">26941 14124 340,'0'0'108,"0"0"-34,0 0 5,0-95-5,8 74-47,1 3 16,5 4-35,-3 0-3,2 4 5,-1 4-10,-3 3 3,4 3-6,1 0-5,2 15 8,-1 6 0,0 6-10,-7 3 2,-5 2-2,-3-1-7,0-2-2,-20-2-12,-2-4 4,-4-7 9,4-1 16,9-4 0,4-5 2,4-2 0,5-1-5,0 0-6,0 2 4,3 0 6,9-1-5,2 0 1,-1 3 5,1 3 0,-1 2 4,3 6 3,-2 1-7,1 2 0,-8 1 4,-2 0 7,-2 1-1,-3-2 4,0-3 24,0-3-21,0-1-7,-11-5 8,-2 0-10,-7-2 20,-3-4-10,-3 2-13,1-3-5,-2-2-16,3 0-41,3-8-62,6-9-162</inkml:trace>
  <inkml:trace contextRef="#ctx0" brushRef="#br0" timeOffset="250707.9092">27836 14339 279,'0'0'40,"0"0"30,0 0-12,0 0-4,0 0-1,84 10-15,-65-7 6,4-1-10,0 0-24,7-1 10,3-1-18,4 0-2,2 0 0,3 0-17,-2 0 1,-5 0-66,-4 0-69,-6 0-222</inkml:trace>
  <inkml:trace contextRef="#ctx0" brushRef="#br0" timeOffset="251352.082">28961 14068 355,'0'0'144,"0"0"-92,0 0-23,0 0 2,0 0-5,0 0-26,7 23 0,-2 5 21,-2 5-1,-1 5 28,-2 1-32,0-1-10,0-2 24,0 0-28,0-1-1,0-4-1,-2 1 2,-1-5-4,-2-2 2,0-3-12,2-6-15,0-5-60,3-7-75,0-4-45</inkml:trace>
  <inkml:trace contextRef="#ctx0" brushRef="#br0" timeOffset="251938.0525">28990 14060 453,'0'0'30,"0"0"19,0 0 1,22-82-9,-10 66 22,6 3-46,4 1-11,1 4 1,4 5-4,1 3-3,-1 0 0,1 11 3,0 11-4,-7 6 1,0 2 0,-5 5-6,-10-1 6,-6-1-22,0 0 2,-15-2-36,-16-3 26,-8-1-12,-1-6-18,1-4 14,8-7-5,13-6 44,9 0 7,9-4 23,0 0 38,0 0-33,12-5-28,7 2 0,7 0-10,-2 3 10,0 0 17,-1 0-16,0 12 11,-2 5-3,-2 2-6,-3 7 14,-1 1-6,-4 2-1,-1-1 4,-4-2 16,-4-2-22,-2-4 5,0-1 1,-6-2 16,-9-4-20,-2-2-6,-5-5 7,0-2-11,-1-4-2,1 0-22,1 0-58,4-2-27,1-8-121</inkml:trace>
  <inkml:trace contextRef="#ctx0" brushRef="#br0" timeOffset="252377.2018">29711 14071 192,'0'0'294,"0"0"-229,0 0 26,0 0 4,0 0-44,0 0-50,0-4-1,0 26-8,-1 6 8,-11 15 13,0 1-9,0-1 12,-3-1-16,3-1 6,-2-4-2,0 1-4,-1-5 0,3-1 0,2-5 0,-7-6-8,11-1-13,2-10-17,2-2 0,2-7-65,0-1-35,2 0-15,7-10-74</inkml:trace>
  <inkml:trace contextRef="#ctx0" brushRef="#br0" timeOffset="252739.1802">29730 14027 374,'0'0'99,"0"0"-80,0 0 14,0 0 21,0 0 18,0 0-31,31-60-8,-31 60-33,6 3-3,0 15 3,9 11 7,-4 6 0,-1 9 20,-1 5-25,-3-1 8,-2-3-10,-1-1 6,-3-5-1,0-3-5,0 0 0,3-3 2,0-3 2,0-3-4,0-4 0,-2-5-16,2-4 5,2-5-24,-3-2-40,1-7-19,-3 0-133</inkml:trace>
  <inkml:trace contextRef="#ctx0" brushRef="#br0" timeOffset="252978.2112">29676 14393 546,'0'0'21,"0"0"-16,0 0-5,0 0 4,0 0 3,95-12-1,-65 12-12,-2 0-10,-5 0-57,-4 0-81</inkml:trace>
  <inkml:trace contextRef="#ctx0" brushRef="#br0" timeOffset="255269.2047">21939 13712 203,'0'0'121,"0"0"-80,0 0 27,0 0 1,0 0-43,0 0-7,-21 9-14,1 16-2,0 10 11,-2 7-2,3 7 13,1 8-2,3 10-13,2 7 2,-2 5-5,6 2-3,-1 1 5,5-1-1,5 1-3,0-3-5,0-2 8,13-6-11,9-8 3,10-6-11,14-9 3,5-4-72,3-11-17,3-7-51,-2-13-186</inkml:trace>
  <inkml:trace contextRef="#ctx0" brushRef="#br0" timeOffset="256578.2274">30177 13746 163,'0'0'183,"0"0"-146,0 0-12,0 0 6,0 0-8,0 0 3,21 4-25,-11 10 29,2 6 17,2 3-14,-1 8-9,-1 7-2,0 8-19,-1 11 20,2 8-20,-4 5-3,0 6 5,-3 2-4,-3 3-1,-3 2 0,0-1 2,-11-6 6,-7-7-8,-9-7 2,-5-6-1,-4-6-1,-7-7-22,-2-4-57,-3-7-78,2-5-72</inkml:trace>
  <inkml:trace contextRef="#ctx0" brushRef="#br0" timeOffset="294618.2162">10073 14971 187,'0'0'109,"0"0"-42,0 0 11,0 0-20,0 0-17,0 0 1,0 0-10,0 0 2,2-10 2,-2 7-25,-2 1-3,-5 1-8,-5-1 0,3 0-1,-6 2 7,-3 0-4,-3 0-2,2 0-8,-5 0 5,-1 0-1,1 2-1,0 6-5,0 2 10,0 2 0,2 0-1,2 5 1,4 1 0,5 5 0,7 3-13,2 5 13,2 1 4,0 3 0,2-3 18,10-4-18,4 0-4,-1-9 0,3-2 2,-1-4 3,2-7-5,-1-6 1,3 0 3,-1-4 5,3-16-8,1-8-1,1-7-4,-4-4 4,1-2 0,-8-1 3,-5 0-1,-3 0-2,0-2 0,-6 2-4,0 0 12,0 3-5,0 3-1,0 1-2,-9 5 9,4 5-1,-2 7-5,1 7 16,1 4 6,2 7 10,-1 0-26,4 0-7,0 8-2,0 22-23,0 16 20,7 8 3,10 4 0,2-2 12,-1-5-11,5-6 0,-3-7 5,0-8-6,4-5 0,-2-4-18,2 1-29,-3-6 6,1-5-44,-3-7-134</inkml:trace>
  <inkml:trace contextRef="#ctx0" brushRef="#br0" timeOffset="295396.2202">10315 15034 56,'0'0'278,"0"0"-249,0 0-24,0 0 34,0 0 19,0 0-42,24 8 11,-15-8 1,1 0-17,2 0 29,0 0-26,3-12-4,1-3 7,7-3-11,-1-5-6,-1-1 0,-3-2-12,-5-4 1,-2 0 7,-8-2-4,-3 0-2,0-2 10,0 0-16,-9 2 13,-5 4-7,-3 1 9,-6 5-5,2 4 6,-1 5 16,7 5-16,-1 8 16,2 0-14,1 9 10,1 21-9,3 17 12,0 12-5,9 7 28,0 5-16,0-5-2,15-6 7,-2-9-25,5-9 8,-1-9-10,5-4 2,2-7-3,1-4 1,0-2-7,-2-7-7,1 0-37,-2-4 6,-4-2-61,-6-1-175</inkml:trace>
  <inkml:trace contextRef="#ctx0" brushRef="#br0" timeOffset="295939.239">9572 15636 363,'0'0'109,"0"0"-100,0 0 17,0 0 5,0 0 21,88-4-14,-40-1-7,8-1 12,7 0-18,6-1-15,5-5 0,5-2-4,5-3-6,-2 3 0,-6 2 4,-3 1-4,-16 6 0,-8 5-9,-9 0-12,-10 0-42,-6 0-21,-8 0-38,-10 0-101</inkml:trace>
  <inkml:trace contextRef="#ctx0" brushRef="#br0" timeOffset="296923.2404">10227 15954 352,'0'0'43,"0"0"14,0 0 7,0 0 1,0 0-2,-91-21-48,76 21 12,-3 0-10,-1 5-12,2 9 4,-2 7-9,5 4 0,3 2 13,2 3-10,4 1 4,5-2-7,0-2 1,0-5 2,0-2 3,6-5-6,6-2 0,-2-5-10,2-5 9,3-3 1,0 0 0,1 0 3,1-13 2,1-5-4,-3-5 8,0-4 1,-3-3-14,-1-6 4,-3-3-11,-2-3 7,-3-4-10,0 1-1,-3 0 13,0 3-6,0 6 8,0 7 1,0 5 4,-1 6 7,-2 4-7,-2 6 13,2 3 4,3 2-13,0 3 10,0 0-19,0 11-16,3 20 4,11 15 8,2 4 4,-1 3 16,3-3-12,-2-5 6,-4-6-5,2-4-3,0-7 1,0-3-3,5-6 1,0-6-5,0-3-28,4-10-18,0 0-77,-1-10-302</inkml:trace>
  <inkml:trace contextRef="#ctx0" brushRef="#br0" timeOffset="297275.2413">10597 15632 346,'0'0'126,"0"0"-115,0 0 2,0 0-7,0 0 39,6 78 18,0-33-20,1 2-7,-2-2 4,-1-4-16,4-2 7,0-3-31,0-6 5,3-1-5,-2-7 5,4-2-12,0-4 7,2-2-24,3-8-7,3-6-63,1 0-25,-2-12-89</inkml:trace>
  <inkml:trace contextRef="#ctx0" brushRef="#br0" timeOffset="297542.2526">10404 15859 448,'0'0'14,"0"0"-14,0 0 0,0 0 10,85 13 52,-34-13-4,10-5-18,2-12-9,-2-1-31,-6-2-3,-6 2 2,-7 5-42,-10 2-66,-12 4-70</inkml:trace>
  <inkml:trace contextRef="#ctx0" brushRef="#br0" timeOffset="299214.244">10655 16114 114,'0'0'54,"0"0"-11,0 0 31,0 0-21,0 0-12,0 0 8,0 0-14,5 0 13,-5 0-20,0 0 0,0 0 13,0 0-19,1 0-6,-1 0-6,5 0-10,3 0 0,7 0-6,9 3 5,6-3 1,9 0 4,5 0 0,3 0 1,2-6-2,-7-1-5,-6 2 2,-11 2-32,-10 1-5,-6 2-57,-8 0-55,-1 0-41</inkml:trace>
  <inkml:trace contextRef="#ctx0" brushRef="#br0" timeOffset="379302.9415">8307 17602 143,'0'0'203,"0"0"-175,0 0 28,0 0 25,0 0-38,0 0 13,0 0-16,-5-9-34,5 7 20,0 2-26,0 0 4,0 0-11,14-1 3,9 1 4,9-4 0,8 1 9,6-2-6,1-1-3,-1 4 0,-6-1 0,-4 2 0,-8 1-39,-1 0-37,-5 0-67,-5 0-36</inkml:trace>
  <inkml:trace contextRef="#ctx0" brushRef="#br0" timeOffset="379662.9172">8344 17840 269,'0'0'132,"0"0"-81,0 0-36,0 0-2,0 0 3,0 0 6,72 0 19,-35-3-15,3-4-5,-1 0-2,-2 3-16,-2 1 3,-4-1-6,-4 2-10,-3 2-5,-5 0-48,-4 0-17,-2-2-34,-7-1-120</inkml:trace>
  <inkml:trace contextRef="#ctx0" brushRef="#br0" timeOffset="380076.3022">8628 17408 293,'0'0'81,"0"0"-20,0 0 16,0 0-10,0 0-21,0 0-46,1-4-10,15 17 10,4 8 17,5 5 17,-1-1-29,1 2 10,-5-1-5,1-2-3,-4 0-7,-6 2 0,-2 1 4,-9 5-5,0 0 3,-4 3-2,-15 3 2,-3-2 6,-2-4-8,1-3 0,1-6-10,3-5 3,0-1-38,10-6-31,3-1-10,3-4-152</inkml:trace>
  <inkml:trace contextRef="#ctx0" brushRef="#br0" timeOffset="380870.3518">9800 17612 273,'0'0'185,"0"0"-158,0 0-19,0 0 27,0 0-27,0 0-8,3 0 0,6 0 16,0 0 14,2 0-15,2 0 6,0-3 4,4-7-23,-1-5 12,3-2-14,-3-1-23,-5 2 16,-3 2-14,-5 4 21,-3-1-8,0 2 3,0 2 3,0 2 2,0 2 0,0 3 27,0 0 2,0 0-6,0 0-23,0 11-6,0 5 6,0 2 14,0 4-13,0-4 20,0 0-19,0 0 1,0-4 6,4 0-7,1-5-4,2 0-6,1-3-50,-1-3-2,2-3-48,3 0-104</inkml:trace>
  <inkml:trace contextRef="#ctx0" brushRef="#br0" timeOffset="381113.3555">9881 17331 424,'0'0'61,"0"0"-53,0 0-7,0 0 0,0 0-2,0 0-21,-5-4-60,5 11 52,3 2-70,5-1-60</inkml:trace>
  <inkml:trace contextRef="#ctx0" brushRef="#br0" timeOffset="382404.2824">10340 17495 308,'0'0'175,"0"0"-156,0 0 15,0 0 9,0 0-13,0 0-21,6 0 3,-3 0-12,2 0 0,5 0 5,-1-3 17,6-4-16,3-3 1,-3-1 0,1-3-7,-2-3-3,-1-1 0,-4-1 2,-3-4-3,-1 1 4,-4-5 0,-1-2 0,0 2-10,0 0 10,-3 1 0,-4 7-7,-6-2 7,2 3 7,2 4-1,0 4 21,0 2-21,6 4 3,0 1-4,3 3-5,0 0 10,0 0-10,0 0 3,0 10-9,0 12-1,0 7 7,0 6 2,6 3 8,1-1 11,-1 4-10,-1-7-6,-2 4 12,0-5-11,-2-3-6,1 0 0,-1-7 4,-1-4-5,0-4 1,0-4 0,0-5 0,0-3 1,0-3-1,0 0 0,0 0 6,3-2-5,1-17-1,2-11-21,4-3 19,0-1-43,3 8 17,-1 8 4,0 5-4,-3 7 28,0 5-3,-3 1 3,4 0-10,4 4 17,-2 12-7,4-1 4,-1 1 0,-1 0 7,3 1-9,-6 0-2,0-2 5,-1-5 2,-6-1-7,2-3 0,0-1-12,-3-2 11,2-3-32,-1 0-27,-1 0-33,-3-5-97</inkml:trace>
  <inkml:trace contextRef="#ctx0" brushRef="#br0" timeOffset="382754.001">10348 17340 365,'0'0'62,"0"0"-13,0 0 47,0 0-41,0 0-48,0 0-7,17-13 3,5 8 2,4 2-3,4-4-1,3 4 7,3 0-6,5-1 0,-3 1-2,-4 1-34,-7 2-26,-10 0-69,-4 0-102</inkml:trace>
  <inkml:trace contextRef="#ctx0" brushRef="#br0" timeOffset="383715.3086">11371 17330 75,'0'0'333,"0"0"-309,0 0 35,0 0 29,0 0-43,0 0-7,-92-26-16,75 26-14,-2 0 11,-3 0-3,-1 0-13,-2 9 0,1 3 3,0 6-6,4-2 0,1 6-1,7-1-4,0 0 5,9 3 0,3-1-9,0-1 1,2-1 8,13-3-2,0-3-4,4-2 2,2-7 4,3-4 0,1-2 0,2-1 10,3-16-8,-3-5-2,-6-2-8,-5-5 6,-2-2 2,-6 0 0,-3 0 3,-5-5-3,0 0 0,0-5-2,-3 2 9,-6-2-9,-1 2 2,0 5 0,0 0 11,1 9-5,5 5-4,-2 8 14,1 6-16,4 5 15,-1 1-15,-2 0 1,4 0-14,-3 14 7,1 14 6,1 5 0,1 3 2,0 0-6,0-1 4,1-4 0,11 1-4,2-5-17,2-3-15,1-3-22,3-4-41,-3-7-78</inkml:trace>
  <inkml:trace contextRef="#ctx0" brushRef="#br0" timeOffset="384872.4649">11574 17209 351,'0'0'138,"0"0"-96,0 0 29,0 0-34,0 0 1,0 0-38,-2 9 8,2-3-9,0-1 1,5-2 0,1 0 12,3-2 0,1-1-12,1 0 0,1 0 8,1 0-1,-2-12 2,0-1-7,-5-2-2,-1-2 5,-5-1-6,0 0 1,0-4 0,0-2 2,-8-1-2,-3 1 0,0 2-10,1 2 11,-2 3-1,1 5 0,4 5-10,-3 4 4,-1 3 6,3 0-4,-5 0-8,1 17 12,3 7 0,-1 9 0,5 3 9,4 5-9,1 4 19,0 1-14,0-2 46,9-3-46,6-5 1,0-5-3,6-3-2,1-7-1,3-5 0,-1-4 3,0-4-11,1-7-14,-1-1-27,0 0-67,-9-4-216</inkml:trace>
  <inkml:trace contextRef="#ctx0" brushRef="#br0" timeOffset="385634.3116">11152 17692 330,'0'0'129,"0"0"-85,0 0-13,0 0 4,0 0-31,0 0 0,66-1 51,-29 1-37,6 0 10,5-2 0,10-2-25,3-2 20,-1-2-21,-3 1 0,-8 1-4,-9 1-3,-6 4-31,-5-1-6,-9 2-29,-7 0 2,-9 0-119,-4 0-49</inkml:trace>
  <inkml:trace contextRef="#ctx0" brushRef="#br0" timeOffset="386617.3139">11452 18032 255,'0'0'179,"0"0"-168,0 0 49,0 0 1,0 0-21,0 0-9,-73-13-17,58 13 2,-3 0-14,3 5 1,-3 5 15,1 4-16,3 2 0,2 4-2,3 2 3,0-1-4,7 2 1,2-4-4,0-2-1,0-2 5,5-3 0,7-4-9,0-1 6,2-7 3,2 0-2,0 0-2,0 0-2,-1-10 6,-1-5 0,-3-2-1,-3-3 4,0-2-3,-2-3 0,-3 0 4,-3 1-2,0 0-1,0 0-1,0-2 6,0-2 3,-2 1 0,-4-2-3,0 4-4,0 5 27,1 4-17,1 3 19,3 9 14,1 3-33,0 1-3,0 0-9,0 0-11,0 5 9,0 18-14,11 10 16,3 9 12,1 2-8,-3 1 3,-3-3 9,3-4-13,-3-3 5,0-6-5,2-4-1,0-1-2,-2-9-17,3-5-10,-5-4-14,4-6-21,4 0-13,0-9-32,1-13-117</inkml:trace>
  <inkml:trace contextRef="#ctx0" brushRef="#br0" timeOffset="387053.3246">11646 17798 263,'0'0'146,"0"0"-76,0 0-1,0 0 31,0 0-62,0 0-2,3-3-32,-2 28 20,-1 10-20,2 7 35,-2 3-32,0-2 37,1-4-42,2-3 2,1-6 1,1-3 8,-2-3-15,0-6 2,5-1 0,-1-6-9,3-1-4,2-9-5,3-1 5,3 0-22,3-8 17,6-6-30,-6-8-76,-3 1-22,-1-1-224</inkml:trace>
  <inkml:trace contextRef="#ctx0" brushRef="#br0" timeOffset="387334.3456">11538 17971 389,'0'0'149,"0"0"-145,0 0 3,0 0 10,0 0 33,0 0-28,97-17 25,-56 10-28,3-5-12,-2 1 5,-3 2-9,-5 3-6,-5 2-8,-7-1-91,-7 3-38,-6 1-188</inkml:trace>
  <inkml:trace contextRef="#ctx0" brushRef="#br0" timeOffset="387884.3118">12277 17562 250,'0'0'176,"0"0"-129,0 0-7,0 0 16,0 0 9,0 0-33,100-35 4,-69 24-5,5 2-26,-2 0-1,-1 0-4,-2 5 5,-4-1-10,-6 4 5,-6 1-36,-5 0-10,-7 0-54,-3 3 7,0 7-10,-6 1-55</inkml:trace>
  <inkml:trace contextRef="#ctx0" brushRef="#br0" timeOffset="388088.305">12459 17596 141,'0'0'139,"0"0"-62,0 0-27,0 0-2,0 0-25,0 0 33,22 12-9,5-12-13,7 0 36,4-7-60,5-6-3,0 0-7,0 0-22,-2 0-49,-7 3-55,-9 4-112</inkml:trace>
  <inkml:trace contextRef="#ctx0" brushRef="#br0" timeOffset="389471.382">13575 16963 363,'0'0'116,"0"0"-88,0 0 13,0 0 15,0 0-9,0 0-24,-43-5 21,29 5-43,-2 0 7,-7 0-8,-2 0 6,-5 0-3,0 6-3,0 1 0,-1-1-7,4-1 5,2 0 2,8-4-1,7 2-9,7-3 5,3 0 5,0 0 0,0 0-7,0 0 7,0 0-3,0 0-1,0 0 3,0 0 1,0 0 0,0 0 4,2 1-12,6 9 8,0 5 0,4 9 11,0 12-7,-5 9 31,-1 8-12,-4 2-15,-2 3 24,0-5-28,0 2-4,0-1 7,0-1 1,-5-5-8,5-1 0,0-5 5,0-7-5,0-6 4,0-6-4,3-8 0,6-4-8,1-8 8,6-3-4,6 0 4,9-20-7,8-6 4,7-1-35,-5 2-28,-6 2-93,-6 7-34</inkml:trace>
  <inkml:trace contextRef="#ctx0" brushRef="#br0" timeOffset="389978.3151">13966 17018 376,'0'0'118,"0"0"-99,0 0 19,0 0 14,0 0-51,0 0 6,-3 72 45,3-28-12,0 1 15,5-1-53,-3-2 14,-1-5-15,1-2 11,1-4-6,-3-8-6,0 0 0,0-5 0,0-4-23,0-4-19,0-7-65,0-3-96,-2 0-161</inkml:trace>
  <inkml:trace contextRef="#ctx0" brushRef="#br0" timeOffset="390419.3271">13984 17230 261,'0'0'116,"0"0"-112,0 0 3,0 0 38,0 0-35,80-24 9,-59 21-16,4 2 7,-2-2-4,-3 0-6,-4-2 0,-4 0 5,-2-3 2,-3-3-7,-1-2 0,-1-2 5,-3-5 4,-1-2-4,-1-3 7,0 0 26,0-1-32,0 4 12,0 5 2,0 8-1,0 3 38,0 5-18,0 1 0,0 0-13,0 1-26,0 19-5,6 8 0,-2 8 10,2 3 15,-3 0-12,2 0-7,-4-3 18,-1-2-15,0-6-4,0-2 0,0 1-9,0-6-6,0 0-8,0-3-16,0-4-78,0-5-54</inkml:trace>
  <inkml:trace contextRef="#ctx0" brushRef="#br0" timeOffset="390698.308">14494 17331 424,'0'0'17,"0"0"8,0 0 38,0 0 28,0 0-70,-3 89 9,-11-70-29,-2 3 9,-7 2-8,-2-3-2,1-2-21,-1-2-36,2-5-109,3-4-238</inkml:trace>
  <inkml:trace contextRef="#ctx0" brushRef="#br0" timeOffset="391490.3293">14659 17170 371,'0'0'170,"0"0"-170,0 0 4,0 0 9,0 0 1,0 0-13,20 11 39,2-10-18,4-1 5,5 0-12,0 0-13,2-7 19,-2-4-18,-2 1-2,-7-4-1,-3-1 2,-4-2-5,-7-1 2,1-2-4,-9-1 0,0-1 5,0-2 0,-15-2-7,-3-2-4,-3 3 9,-3 0-1,-4 4-7,-2 8 10,-1 3 8,1 9-6,2 1 16,2 0-18,5 11 19,5 10-15,4 6-2,6 7 15,3 7-14,3 6 6,0 2 33,1 3-31,14-3 23,6 0-23,3-5 0,0-3-1,3-5-10,-2-2 0,-1-5-3,-3-3-14,3-6-27,0-10-30,1-10-82,0 0-335</inkml:trace>
  <inkml:trace contextRef="#ctx0" brushRef="#br0" timeOffset="392203.3145">15178 16857 468,'0'0'53,"0"0"-46,0 0-4,0 0-3,0 0 20,0 0-19,95-33 6,-69 24-7,-2 3 9,-4 3-14,-1-2 5,-4 4 0,-2 1 5,-2 0-5,-4 0 0,-3 0-6,1 0 4,-3 0 1,-2 6-5,0 6-3,0 4 9,0 7 21,0 9-4,0 8 15,0 5-16,0 5 5,0 1-9,0 2-4,0 1 18,0-1 22,0-5-18,0-1 7,0-9-30,0-4 8,0-4-10,0-8 1,0-2-6,0-8 5,0 0-4,0-4 7,-9-7-4,-2-1-4,-8 0 0,-5 0-13,-9 0-9,-10-1-33,-5-8-46,-7 3-60,-3 0-264</inkml:trace>
  <inkml:trace contextRef="#ctx0" brushRef="#br0" timeOffset="393552.7759">9517 17008 267,'0'0'63,"0"0"-57,0 0 1,0 0 25,0 0 43,0 0-12,17-32-14,-17 32 21,0 0-37,0 0 11,0 0-22,0 0-22,0 0 5,0 0-5,0 9 0,0 9-3,0 9 8,0 2-5,0 9 0,0 4 4,2 5 12,2 5-14,1-1 3,1 0 15,-1-1-11,3-2-9,0 0 0,-1-1 8,1-2-6,5-1-1,-4-1 0,-1 6 4,-2 0-3,-2 1-2,-1 1 0,0-4 4,0-5-1,0-3 2,2-3-3,-2-1-1,-2-4 8,2-5-9,-3-6 0,2 2 1,-1-1-5,-1-1 4,3 2 0,-3-5 2,3-2 0,0 2-2,0-6 0,-2-1-17,1-6 10,-2-3-24,0-1-23,1 0 17,5-8-44,2-10-83</inkml:trace>
  <inkml:trace contextRef="#ctx0" brushRef="#br0" timeOffset="395923.3138">9417 16932 11,'0'0'142,"0"0"-89,0 0-24,0 0 15,0 0-14,0 0-19,16-10 6,-6 8 30,4-1-27,-2 1 11,3 1-21,0 1-5,3 0 10,4 0-13,3-1 7,5-2-4,6 1-4,3 1 9,4-5-1,9 1-4,2-1 13,3-1-14,-3 0 6,-2 6-10,0-2 3,-6 2-4,0-1 6,-2 1-5,-3 1 0,-3 0 3,-1 0-4,-3-2 1,4 1 0,2-1-2,3-1 2,5-2 0,0 1 3,1 0 3,-6 1-7,-4 1 1,-6-1 0,-2 0-6,-1 1 8,0 0-2,1 0 0,-1 1-3,-2-2 3,-2 1 0,2 0 2,2 1-3,6-1 1,7-4 0,5 2 1,5-4 2,4-1-3,3 0 0,-1 0-2,-5 0-1,0 2 3,-7 1 0,-5 0 0,-4 2 2,-7 1-5,-3 2 3,-1-2 0,0 0-4,0 2 4,1-2 0,0-1 6,-2 4-6,-4 0-1,-1-1 0,-3 1 2,2-2-1,2 1 0,-1-2 1,4-1-2,2-1 7,0 0-6,0 1 0,1 0-4,2-1 2,3 0 3,4-2-1,2 3 1,4-3 2,-1 3-3,0-2 0,-1 2 1,1-3-2,0 1 1,3 2 0,-3-2 2,1-2 0,-3 1-2,-1 0 0,-3 0 3,1 1-5,-1 3 2,-5 2 0,2 1-3,-5 0 5,-1 0-2,-3 0 0,0 0-2,0 4 2,1-1 1,0 0 0,4 0-2,2-3 0,2 0 1,4 0 0,2 0 3,0 0 3,7 0-6,2-1 1,3-2-1,4 0 6,3 1-6,3 2 0,0 0 5,2 0-5,-4 0 0,1 0 0,0 0-1,-3 0 3,-2 0-2,2 2 0,-4 2 4,-3 2-7,3-1 3,-2-1 0,0 2 0,1-2 4,0 1-4,-1 0 0,-3-1-3,-8-1 1,3-1 2,-3 2 0,-1-4-5,0 0 5,-3 0 0,-2 0 3,0 0 3,-4 0-6,0 0 0,-3 0 1,-2 0-4,-2 0 5,-2 0-2,1 0 0,-4 0 2,3 0-6,-4 0 4,-1 0 0,0 0-5,-3 0 5,0 0 0,1 0-3,1 0 6,0 0-6,2 0 3,0 0 0,6 0-3,1-1 3,6 1 0,1-5-1,0 2-2,3 2 2,-2-1 1,2 2 0,3 0-2,5 0 3,6-2-1,0 2 5,2 0 2,-1 0 0,-1 0-7,1 0 8,-4 0-1,1 1 2,-2 0 4,-4 4 0,2-2-12,-9-2 24,-7 4-7,-7-3-13,-11-1 13,-3-1-17,-5 0 1,0 0 11,0 0-8,0 0 11,0 0-3,0 2-13,0-2 11,0 0-8,0 1-3,0 3 0,0 2 0,0 2 0,0 4 0,0 0 4,-3 5-1,0 1-3,-3 4 0,0 5 1,0 3-1,-3 7 0,-3 0 0,3 7 7,-1 2-9,-2 1 2,1 3 0,2-3 8,1-4-1,3-1-7,2-1 0,3 0 17,0-4-10,0-1-7,0-1 0,0-3 0,3-3 10,0 2-10,-1-6 0,1-1-1,-1-1-4,-2-6 5,0-3-23,0 3 22,0-6-54,0 0 41,0 0 14,0-2-50,0-2-2,0 0 3,0-4-75,-5 1-117</inkml:trace>
  <inkml:trace contextRef="#ctx0" brushRef="#br0" timeOffset="399704.3263">9741 18394 75,'0'0'78,"0"0"-45,0 0 24,0 0-23,0 0 16,0 0-17,0-9-17,0 7 21,0 2-15,0 0 6,0-3 27,0 3-33,0 0 0,0 0 4,0 0-22,0 0 15,0 0-8,0-1-2,0 1 4,0 0-4,0 0-7,0 0-2,0 0-12,0 0 11,0 0 1,0 4 0,0 7 3,0 3 0,0 0-3,0 1 0,0 2 3,0 0-5,0-2 3,0 0-1,0-3 7,4-2-7,3-1-6,1-3 4,-1-1-3,1 1 0,7-5 5,-3 1 0,4-2 2,2 0 2,1 0-4,1 0 0,-2 0 10,1 0-19,-1 0 13,3 0-4,1 0 1,2-2 5,2 1-6,2 1 0,0-3 3,1 2-5,2-3 2,2 1 0,0-1 5,1-1-5,-3 4 0,-4 1-1,-5 0 4,-4 0-3,-1 0 0,-1 0 2,-1 0-9,4 0 7,-2 0 0,8 0-1,4 0 0,5 0-9,9 0 10,5 0 0,2 0 3,-3 0 3,-1 1-6,-4 1 0,-5 1 3,0 1-3,1-1 0,-7 1 3,2 0-8,-2 0 7,-4 2-2,1-4 0,1 3-3,-4-1 2,2-4 1,1 3 0,-1-3-1,3 0 2,0 0-1,0 0 0,-2 0 3,2 0-3,0 0 0,-2 0 3,3 0-5,-1 0 5,1 0-3,1 0 8,2 0-7,-1 0-2,1 0-3,2-2 4,0 1 8,3-2-8,-5 2 0,3-1 0,-1 2 7,-1 0-7,-1 0 0,3 0-5,-3 0 0,-1 0 5,-2-1 0,1-1 5,-1 2 2,2-2-10,0 2 3,1 0 0,1-3-1,-1 3 1,4 0 0,-2 0-6,2-3 13,2 0-8,5 2 1,-2-3 0,5-1-1,-2-1 1,3 0 0,1 0 1,-3 1 4,-2-1-5,-3 3 0,-8 2 1,-1 1-5,-8 0 8,0 0-3,1-3-1,1 1-1,3 1 1,1-1 0,8 0 1,-2 1-7,5-2 9,4-1-3,-6 1 2,1-4-2,-2 3 0,-5 4-4,0-3 8,-1 2-10,1 1 6,2-3 0,1 3 1,6-2 0,-2 1-1,1 1 0,1-4 2,-1 3-4,-3-2 4,2 1-2,-5 2 0,1-1 2,-1 1-4,0 0 2,3 0 0,-4 0 2,0 0-2,1 0 1,-2 0 5,2 0-2,2 0-7,4 0 3,0 0 0,4 0 2,-4 0-2,3 0 0,-5 0 1,2 0-1,3 0 0,-3 0-2,4 0 4,-1 0 0,-3 0-2,0 1 0,-3 1-2,0 1 2,0-2 0,-6 3 0,-2-1 3,-4 0-4,-3 1 1,0-4 0,-2 0 1,0 0-1,-4 0 0,2 1 0,-2-1 2,3 0-4,-1 0 2,2 0 0,-2 0 6,2 0-4,2 0-2,2 0 13,4 0-12,1-4 10,-1 0-4,-3-3-5,-2 3 1,-1 0-3,-2 1 0,-2 1 0,-3 1 3,2-1-6,-5-1 3,0 1 0,-1-1-5,-4 2 10,2-2-5,-3 2 0,-5-1 3,0 1-3,-3 1 0,0-2 4,2 2-7,1 0 3,0 0 0,3 0-2,3 0 2,-3 0-2,0-2 2,4 2 0,4-3-4,-2 2 5,7-1-1,-1-2 0,6-2 8,6 1 0,-2-2-8,-3 4 2,-2-1 0,-7 0 4,0 1-6,-2 3 0,-2-3-1,0 2-2,-9 1 3,0 0 0,-3 0 16,0 0-8,0-2-8,0 1 13,0-1-13,0 1 0,0 1 0,0 0 2,0 0 1,0 0 5,0 0-8,0 0 7,0 0 2,0-5 5,0-1-14,0 0 0,0-1 0,0-4 0,0-3 0,0 1-1,0-5-4,0 0 2,0-1-1,0-3 4,0 6-4,0-5 7,0 1-3,0 1 3,0-2 1,0 1-4,0-3 2,0-1 1,0 0 1,0 0-3,0-2-1,0 2 8,0 2-4,0 1-4,-2-5 0,1 6 4,-1-2 7,2 2-11,-1 7 0,-1-3-1,2 5 2,0 2-1,0 1 0,-1-2 3,1 0-2,0 2-1,0-5 2,0 3-7,0-1 7,0-1-2,0 1 0,0 0-3,0-1-2,0 1 5,0 1 0,0-1-4,0 2 9,1 3-7,2-3 2,-3 0-6,2 2-4,-1-2 6,-1 0 4,2 1-5,-2 3-17,0 2 19,0 0-20,0 1-26,0-3-9,0 0-98,-6-4-215</inkml:trace>
  <inkml:trace contextRef="#ctx0" brushRef="#br0" timeOffset="402366.3263">16299 17143 275,'0'0'161,"0"0"-134,0 0 28,0 0 1,0 0-22,0 0 0,0 0-30,0 0 6,13 0-10,-2 0 9,5 0-8,4 0 12,4-1-8,7-2-2,6-3 5,9-1-8,5 2 0,3-3 1,-1 0 2,1 3-3,2-2 0,0 1 1,2 3-1,-2-1-1,-4 1-2,-7 1-11,-7-1 11,-2 1-6,-2 0 6,-6-1-2,0-2-42,-4 1 39,-4 1 2,-4-1-23,-6 2 9,-4-1-8,-3 1 24,-2 1-3,-1-4 9,0 2-3,0-3 1,0 2-13,-3-1 11,-7-1-6,-4 2 2,1-4 3,0 0-20,1 1 23,-2-2-3,4 3 7,1-1 3,3 2-6,2 3 9,2 2 21,2-1-11,0 1 9,0 0-28,0 0 2,0 0-6,0 4 2,13 8 1,1 4-2,4 0 12,-5 2-10,0 2 7,-4-5 1,-3-1-6,-6 2-2,0-1 0,0 0 6,-15 2-5,-7-1-2,-5 0-30,4 0 4,3-1-22,4-7-70,5 0-131</inkml:trace>
  <inkml:trace contextRef="#ctx0" brushRef="#br0" timeOffset="403259.4276">17786 16684 145,'0'0'317,"0"0"-286,0 0-3,0 0-24,0 0 23,0 0-23,25-7 12,-8 7-6,5 0 18,7 0-7,4 0-4,1 0-8,6 0-8,4 0-1,2 0 9,-1 0-14,-1 0 5,-8 0-18,-10 1-17,-8 5-35,-7-2-34,-8 4-79</inkml:trace>
  <inkml:trace contextRef="#ctx0" brushRef="#br0" timeOffset="403588.3521">18006 16779 323,'0'0'21,"0"0"38,0 0 20,0 0-27,1 90 2,2-66 1,2 2-35,-1 4 5,-2 0-23,1 1 3,-2 1 10,-1-2-14,0-2 4,0-2-2,0-3-3,0-2 0,0-5-19,0-5-65,0-4-7,2-3-106</inkml:trace>
  <inkml:trace contextRef="#ctx0" brushRef="#br0" timeOffset="405231.3038">18195 17047 220,'0'0'175,"0"0"-169,0 0-4,0 0-2,0 0 36,0 0-2,38 0 4,-22 0-17,-4-3-14,0-3 9,1-2-16,-2 1 0,-1-1-6,1-2 1,-4 0 3,1-1-2,-5 0-16,-2 2 18,-1 0-14,0 1 16,0 3-5,0 0 5,0 2 0,-1 3 29,-1-2-13,1 2 0,-1 0-16,-1 0 0,0 10-3,-1 6 9,-1 5 5,2 2 4,1-2-10,2 0 18,0-5-21,0-1-2,5-4 0,3-2 1,-1-3-2,3-5-5,4-1-4,0 0 10,2 0-23,-1-10 2,1-3 7,-2-1-22,-1 0 22,-1 1 9,0 1 2,-2 4-1,-1 0 4,3 3 0,-3 0 4,2 4 6,0 1 6,0 0-16,-2 1 3,1 11 21,-2 2-9,-1 1-5,1-2 18,-1 2-23,-3-3 8,-2-1-13,0-3 8,1-3 0,-3-3-8,1-1 0,1-1 4,-2 0 6,1 0-11,2 0 1,0-10-11,3-5 7,3 0-21,0 1 2,0 1 10,1 2-2,1-2 14,2-1-3,4 3-25,-1 3 18,0 3-1,-1 3 12,0 2-3,-3 0-1,2 8 4,-4 6-1,-4-3 8,0 5-7,-5-4 0,-1-1 6,0 0 9,0-3-15,0-2 7,0-5-4,-1 1 0,-2-2 5,3 0-2,0 0 8,0-2-14,0-10-24,0-6 13,6-3-7,6-4-20,3-1-25,1 3-49,0 5 64,-2 6 46,-2 3 2,1 5 25,1-1-10,1 5-13,1 0 22,4 0 16,-1 0 8,-3 9-20,1 6-7,-5 4 24,0 0-13,-4 4-3,0-4 1,0 1-7,2-4-7,-3-2-5,2-2-9,1-5-1,1-2-1,3-2-21,0-3-2,0 0-64,-1-2-79</inkml:trace>
  <inkml:trace contextRef="#ctx0" brushRef="#br0" timeOffset="405660.2977">19228 16982 91,'0'0'141,"0"0"-54,0 0-28,0 0 2,0 0-30,0 0-13,21-27 23,-20 22-23,-1 2 11,0-2 20,0-2-40,0 1 1,0-1-3,0-1-2,0 2 8,-4 0-11,-3 1-1,0 4 1,-2 1 4,-3 0-6,-1 0 0,2 5 2,2 7-10,3 3 8,2 2 0,3 2 4,1-1 4,0 2-8,1-2 7,9-2-1,2 1 10,5-4-16,2 0 2,5-3 13,3-1-13,3-3 1,-2-3-3,-1 0 0,0-3-12,-3 0-28,-5 0-72,-7 0-141</inkml:trace>
  <inkml:trace contextRef="#ctx0" brushRef="#br0" timeOffset="406364.3378">18548 16755 536,'0'0'43,"0"0"12,0 0 1,0 0-2,0 0-37,0 0-9,0-9-16,0 9 7,0 0-45,0 0-76,-7 6-46,0 2-219</inkml:trace>
  <inkml:trace contextRef="#ctx0" brushRef="#br0" timeOffset="413682.4564">20408 16561 189,'0'0'88,"0"0"-35,0 0-9,0 0 21,0 0-52,0 0-3,0 0-6,12 18 13,-8 3 14,-1 7 9,3 5-9,-2 4 28,0 0-39,2-2 5,-5-2-3,1-2-15,-2-2-3,0-2-4,0 0 0,0-2 8,0-3-8,0-1-5,-2-3-2,-1-4-61,2-5-13,1-4-20,-2-5-93</inkml:trace>
  <inkml:trace contextRef="#ctx0" brushRef="#br0" timeOffset="414055.8088">20457 16562 233,'0'0'28,"0"0"-26,0 0 61,0 0-32,0 0-4,101-60 3,-76 54-24,0 3 3,-1 0-6,-1 3-3,-4 0-2,-2 0-15,-5 0-96,-3 7-49</inkml:trace>
  <inkml:trace contextRef="#ctx0" brushRef="#br0" timeOffset="414347.7866">20506 16771 111,'0'0'103,"0"0"-86,0 0 66,0 0-14,0 0-15,0 0-28,50 21-10,-25-18 13,0-1-22,4-2 2,-1 0-7,-4 0-2,-3 1-10,-5 4-58,-5 1-28,-5 1-39</inkml:trace>
  <inkml:trace contextRef="#ctx0" brushRef="#br0" timeOffset="414629.77">20500 17060 130,'0'0'59,"0"0"-13,0 0 31,0 0-11,0 0-17,0 0-8,70 3 4,-46-3-36,3-6-2,-1-3-7,1 2 0,-1 2-5,0 2-49,-3 3-51,-4 0 90,-6 0-210</inkml:trace>
  <inkml:trace contextRef="#ctx0" brushRef="#br0" timeOffset="417320.3087">20969 16776 396,'0'0'71,"0"0"-57,0 0 43,0 0-10,0 0-46,0 0-1,6 9 0,1 7 0,3 4 17,0-1-10,0-1-1,2-1 16,-3 0-21,2-1 23,-3-2-24,1-1 0,-1-3 6,-1-3-2,2-1-4,-3-5 0,0 1-10,-1-2 5,-1 0-8,2 0 13,-2 0-13,1-2 11,-2-8-3,1-2 4,0-1-31,-3-3 28,1 0-9,-2-2-18,0-2 22,0 2-12,0 1 21,0 6 0,0-2-1,0 4 1,0 3 6,0 0 7,0 3 3,0 0-11,0 3-5,4 0 0,11 0-8,3 0 7,3 0 1,2 2 0,1 4 0,-1 0 3,1-2-3,1 1 0,-1-4 2,-1 1-5,0-2 3,-1 0 0,-1 0 1,-3 0 0,-1 0-1,-5 0 0,-5 0 4,-3 0-5,-2 0 1,-2 0 0,0-2 36,0 2-19,0-1 15,0 0-25,0 1-7,-3 0-2,-10 0-5,-1 0 7,-5 13 10,0 6-5,2 1 4,2 1-9,5-1 12,4-2-8,1-4-4,5 0 1,0-1-6,0-6 5,0-1 0,5-3-1,2-2-1,2-1 2,4 0 0,0 0 3,-3 0-3,-1-7 0,-3-3 0,0 0-4,-2-2-11,2 0 9,-5 0-12,-1-3-8,0 2 25,0-2-27,0-1 26,0 1-6,-4 4 13,1 1-11,0 3 6,2 4 0,-1 0 24,2 1-24,-1 2 8,1 0-8,0 0-4,0 0 0,0 0-13,1 0 12,12 2 0,0 1 5,0-2 0,3-1-2,4 0 2,-1 0-2,4 0 3,-3-7-1,-1-2 5,-2-3-5,-3 0 0,1-5 9,-2-2-5,0-4-8,-4-3 8,1-4-4,-4 0 26,1-1-23,-3 0 4,-4 5-1,0-3-3,0 3 8,0 4 2,-10 2-7,3 4 16,-3 5-7,4 4 8,2 2 10,-2 5-33,5 0 0,-2 0-8,0 0-1,0 15 9,-2 11 0,2 5 0,2 8-2,1 8 9,0 6-7,0 6 0,0-4 5,4-3 2,1-8-7,4-6 3,1-4-6,0-3 15,3-6-12,3-4 0,-1-4-6,4-6 6,2-4 0,-1-6-3,2-1 0,-1 0-13,-2-4 1,-3-10 5,-2-2-30,-1-1 38,-5-2-18,-2-3 4,-2 1 12,2 2-15,-5 2 3,3 7 9,-4 1 7,0 1 0,0 3 4,0 0 11,0 2 31,0 3-28,0 0 5,0 0-23,0 1-23,0 14 21,0 5 4,0-2 3,0 0-5,7-3-2,1-3 2,5-1-2,-1-6 2,2 2-11,2-5 1,-3-1-8,2-1 10,-3 0-38,-2 0 17,1-8 13,-2-4-6,-3-4 17,1-2-12,-2 0 17,-2 2-2,-2 6 9,-1 2-4,0 4 49,0 1-8,0 3 6,0 0-25,0 0-25,0 10-13,0 7 11,0 1 2,2-1 0,4-2 3,1-2-9,5-1 6,-3-1 0,6-5 4,-2-3-4,4-2 0,1-1-1,0 0-3,1 0-6,-1-9 0,0-3 10,-3-1-5,1-2 6,-2-5-1,-2-2 0,-1-4 0,-2-2 8,-1-6-6,1-8 1,-2-1 8,-2-6 1,-1 4-16,-4 5 4,0 5 0,0 4 23,0 6-15,0 6 4,-4 3 40,-1 9-41,4 3 9,-1 2-9,1 2-9,1 0-2,0 0-8,0 8 2,0 13 2,0 12-1,0 8 5,1 5 0,7 8 6,1-1-2,1-2-4,-2-4 0,-1-9 9,2-6-4,0-3-5,0-5 0,0-7 0,0-4-1,0-5 1,0-4 0,4-2-8,1-2-5,2 0 12,2-2-9,-2-11-42,-1-5 40,0-5-38,-4-4 13,-2-1 7,1-4-21,-3 2 29,-1 4 21,-2 6 1,-1 8 7,-3 8 37,0 4 25,0 0 14,0 0-75,0 0-8,1 16-20,1 4 20,2 1 13,0 2-13,1-5 0,-1 0 6,1-2-3,1-3-6,0 0-10,3-7-54,-2-1-26,-1-5-115</inkml:trace>
  <inkml:trace contextRef="#ctx0" brushRef="#br0" timeOffset="417680.3298">22610 16519 496,'0'0'60,"0"0"-20,0 0 10,0 0 15,0 0-39,0 0-26,-1-7 0,1 7-16,0-1-28,0-1-25,0 2-53,0 0-101</inkml:trace>
  <inkml:trace contextRef="#ctx0" brushRef="#br0" timeOffset="417968.1817">22225 16648 379,'0'0'75,"0"0"-74,0 0 46,0 0 32,0 0-47,0 0 10,76-2-19,-48-1-15,2 0 3,3-1-11,-1-1 0,-1 0-4,-1 1-31,-7 3-55,-4 1-43,-6 0-141</inkml:trace>
  <inkml:trace contextRef="#ctx0" brushRef="#br0" timeOffset="419203.3273">22874 16750 266,'0'0'55,"0"0"-11,0 0 60,0 0-53,0 0-11,0 0-40,0-9 6,-5 9-9,4 1 6,-6 12-3,1 0 27,1 1-21,-1-1 11,5 1-12,-2 1 2,3 1-7,0-1 4,0-1-2,0 0 9,1-4-11,5-2 0,5-1-1,-1-1 2,2-3 3,5-1-3,-1-2 4,1 0 11,-1 0-14,-4-2-1,-2-4-1,-3 0-1,-2-2 1,-2-2 0,-3-1 2,0 1 7,0-3-8,-8-1-1,-4 2 0,1-3-6,-1 1 6,4 1 0,-2 1 0,4 3-4,1 1 4,2 2 0,2 0 14,1 1-2,0 1-7,0 0-5,0-3 3,9 0-10,5 3 7,3 1 0,1 3-1,-1 0 8,0 0-12,1 3 5,0 12 0,0-1 3,-1 3-2,-8 1 0,4 0 2,-6 0 8,-2 1-11,-4-3 0,-1-1-1,0-3 1,0-1 5,0-7-1,0-1-4,0 0 2,0-3-7,0 0 7,0 0-2,0 0 19,3-2-18,3-14 3,2-5-4,1-2-3,5 1-8,1 2-11,-2 5 22,0 3-10,-4 3 7,0 5 3,3 2 0,-2 2-9,2 0 7,0 6 1,-3 6-6,1 2 6,1 1 2,-4 0 1,2 0-2,0 0-13,-1 0-12,2-3-18,-1 0-80,-3-3 60,0-3-285</inkml:trace>
  <inkml:trace contextRef="#ctx0" brushRef="#br0" timeOffset="421016.3036">24062 16656 306,'0'0'73,"0"0"-9,0 0-8,0 0 8,0 0-26,0 0 6,0 0 5,-47-8-49,37 17 5,0 8-5,0 4 0,0 3 7,6-1 8,-1 2-20,5 0 5,0-5 0,0-3 8,0-4-8,0-4 0,6-2-7,3 0 8,-3-4-2,5-3 1,6 0 0,3 0 0,4-10 0,-4 0-29,-4-4 12,-8 1-29,-3-2 38,-2-1 5,-2-1 2,-1-1-5,0-2 6,0 4 0,0-5-1,-1 0 2,-7 4-1,0-6 0,-1 10 4,2 4-1,1 2 0,5 6 0,-1-1 15,2 2-18,0 0-1,0 0 0,0 0-22,0 0 21,3 5 2,8 3 0,0-2-4,0 0 4,1-3-1,2 0 1,-4-3-30,4 0 29,0 0-26,3-1 17,1-10 6,-3-3 5,-3-2-1,-2-4 4,-4-3 6,1-1 18,-1-1-6,-1-6-22,3 3 10,-4-2 1,-1 2-8,1 0 23,-4 3-26,0 1 32,0 3-3,0 6-9,0 2 23,0 8-41,0 0 9,0 5-6,-2 0 4,2 0-3,0 0-6,0 0-19,-2 20 19,2 9-7,0 14 7,0 5 3,0 8 9,0 4-3,0 4-1,0 6 0,0-1 11,-1-1-13,1-7-1,0-4-5,0-2 2,0-7 11,0-3-12,0-4-1,0-8 15,0-5-15,0-5 0,0-5 0,0-7 2,0-5 4,0-5-6,0-1 0,0 0-3,0 0 11,0 0-8,0 0 0,0-1 12,0-11-17,0-3 5,0-3-4,1-2 0,-1 1-43,0-2 47,0-4-9,-3 0-33,-6-2 40,0-1-15,0 4 17,5 2-8,2 4 3,2 1 5,0-2-3,0 5 1,3 2-6,9 3 8,2 5-2,3-2-8,9 3 6,3-2 4,7 2 0,3-1-4,2-1-1,-6 2-58,-8 1-68,-8-2-132</inkml:trace>
  <inkml:trace contextRef="#ctx0" brushRef="#br0" timeOffset="444639.3437">25227 16739 294,'0'0'71,"0"0"-26,0 0 26,0 0 7,0 0-55,0 0 8,0 0-10,0 0-19,0-8 27,0 8-17,0 0 1,0 0-2,0 0-3,0 0-16,0 0 4,3 0 4,7 6-3,1 3 6,2 0-3,2-2 0,2-1 6,0 0-8,0-3 2,2-3-16,2 0 10,-3 0-2,4 0-13,-2 0 21,-4-7-33,2-4 9,0-4 4,0-1-1,-2-6 18,1 0-11,-5-6 4,1-2 6,-1 2 3,-2-4 1,-1 4 0,-4-1 1,-2-2-3,-3 1 2,0-2 0,0-4 2,0 2 3,-3 0 16,-2 4-1,2 4-15,0 4 20,0 5-6,2 4-7,-3 4 18,2 6-22,1 2 27,1 1-29,-2 0 3,2 0-7,0 0-2,-3 7-9,2 14 1,-1 9 13,1 5-5,-1 5 0,2 3 4,0-1-6,0-1 4,9-1 2,3-3 3,-2-2-2,2-3-5,3-4 0,-1-4 4,2-3-7,1-6 3,0-1 0,3-7-2,-1-5 9,5-2-7,1 0 0,2-10 0,-3-7-2,0-4 2,-3-3-11,1-6 9,-1-2-37,2 2 17,-3 4-3,-6 1 0,-1 4 22,-7-2 0,0 1 3,-1 2-3,-4 1 8,-1-1-5,0 2 0,0 0 5,0 3 1,0 1-2,-3 4 1,-1 0 10,-1 3-6,1 0-7,1 3 7,-3 0-7,3 2 26,1 2-19,1 0-3,-1 0-2,1 0-1,-1 3-6,-1 18-1,-1 14 4,-1 9 8,4 1-1,1-1 8,0-4-3,0-1-7,0-4-5,0-5 0,0-1 13,0-8-17,0-5 4,0-3 0,0-9 4,0-1 1,0-3-5,0 0 0,0 0 8,0-4 3,3-12-11,0-3-14,4-5 13,2 3-29,2 1 27,-1 7-4,1 0-10,3 3 7,0 4 8,-1 3-1,-1 3-6,1 0 3,1 0 4,3 9 1,2 4 0,2 2 1,-2 1 2,4 0 1,-1-1 8,3 0-5,-2-3-6,4-3 0,-3 0 2,-1-4 8,1-4-10,-3-1 0,0 0 5,-2 0-2,-4-6-4,-1-7 1,-4-7-17,-2-1 16,-2-1-15,-3-4 1,-3 2 14,0 3-33,0 1 34,-9 8 0,-3 4 0,1 4 21,4 4-7,1 0 14,0 2-20,1 14 0,1 5-8,4 0 0,0 2 6,0-2-5,7-1-1,7-3 3,4-1-5,4-7 2,8-5-8,6-4-15,-1 0-15,-2-6-55,-4-9-155</inkml:trace>
  <inkml:trace contextRef="#ctx0" brushRef="#br0" timeOffset="445287.223">25374 16369 198,'0'0'90,"0"0"-23,0 0-6,0 0 12,0 0-17,0 0-54,-3-4-2,3 4-20,14 0 20,7 4 24,7 1-15,11-4 11,7-1 0,11 0-16,7 0 23,-3 0-24,-2-7-6,-10 3 1,-7 0-57,-7 3-32,-12 1-5,-9 0-133</inkml:trace>
  <inkml:trace contextRef="#ctx0" brushRef="#br0" timeOffset="466613.3165">27218 16371 50,'0'0'31,"0"0"30,0 0 2,0 0-35,0 0-6,85-29 17,-74 23-29,-2 2 31,-1-4-17,0 0-12,-2 3 24,0-3-34,0 2 13,-2 0 14,0 0-23,-4-2 27,3 1-15,-2-2-11,1 0 17,-2 1-23,0-1 5,0 2 19,0-1-25,0 2 26,0-1-3,-2 1-20,-5 1 25,1 1-27,0 1 4,0-2-1,0 1-4,-3-2 0,5 0 0,-2 1 2,1 1 2,-1 1-4,1 0 5,-3 0-18,-1 1 8,-3-1 2,-3 3-14,3-2 2,0 2 15,6 0 3,0 0-1,1 0-2,1 0 1,-3 0-7,2 7 4,1 4 1,-1 3-2,1 2 3,2 1 0,2 6 19,0 2-12,0 6 13,2 3-5,8-2-12,3 3 20,1-1-20,-2-3-1,3 0 3,-2-6 0,1-1-5,-4-2 0,-1-1-10,1-2 7,-2-4-17,-2-6-17,-3-2-31,2 0-32,-1-3-29,0-2-145</inkml:trace>
  <inkml:trace contextRef="#ctx0" brushRef="#br0" timeOffset="689691.9962">17730 18105 230,'0'0'136,"0"0"-107,0 0-28,0 0 13,0 0 9,0 0-19,0 0 14,0-3-12,0 3 7,1 0 8,4 0-18,2 0 10,9 0 8,4 0 1,5 0 7,8 0-16,10-3 12,7-6-15,9-3-2,10-2 4,4 2-12,-4 2 5,-5 2-3,-6 5 0,-3-3 0,5 2-2,2-4-3,6-4-21,0-6-10,1-3-7,-5-2 10,-5 2-11,-10 4-5,-14 6-28,-6 1-10,-10 5 66,-4 2 18,-7-3-3,-7-2-16,-1 4-125</inkml:trace>
  <inkml:trace contextRef="#ctx0" brushRef="#br0" timeOffset="690502.5523">20191 17786 295,'0'0'86,"0"0"-51,0 0-1,0 0 19,0 0-28,0 0-12,-11-6 5,5 10-15,-2 8 2,0 8 8,1 5-8,4 11-1,3 6 10,0 6 4,0 1 14,3-2-18,12-2-2,2-3-7,6-5-1,3-5-4,5-6 0,2-5 6,1-6-18,-1-8 3,3-7-50,1 0-24,-1-13-82,1-10-121</inkml:trace>
  <inkml:trace contextRef="#ctx0" brushRef="#br0" timeOffset="691148.741">20908 17683 148,'0'0'122,"0"0"-79,0 0-35,0 0 27,0 0 30,0 0-19,79 29-12,-58-9 1,-2 2-9,-1 2 5,0 3 3,-2-4-34,-1 1 31,-4 1-27,-1 3 1,-4-1 9,-5-3 4,-1-2 1,0-5-13,-3 2-4,-14-1 20,-3-1-18,-5 0 0,-5 1-2,-1-3-2,-4 1-21,-3-1-16,3 0-12,1 1-10,3-5-20,4 0-31,6-5-29</inkml:trace>
  <inkml:trace contextRef="#ctx0" brushRef="#br0" timeOffset="691920.5564">20426 17941 29,'0'0'137,"0"0"-96,0 0 7,0 0-10,0 0 1,0 0-13,-2-11 18,2 10-10,0 1-11,0 0 20,0 0-10,0 0-22,0 0 3,0 0-9,0 0-7,0 0 2,6 3 0,6 9 7,0 4-2,4 4 3,3 3 15,0 1-2,1 1-9,-1-1 2,1 2-11,-3-2 6,-2-5-5,-2 1 1,2-6-4,-4-4 6,-2-2-5,-2-7-2,-3 1 2,-2-2-1,-1 0-1,-1 0 6,3 0 9,4-13-4,-1-8 1,2-4-12,0-1 2,-2-5-9,0-1-1,1-4-10,-1 0-9,-1 2-23,1 3 19,-2 4-9,1 6-21,-2 6 51,-3 4-44,2 4-75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48:45.9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7294 1501 236,'0'0'120,"0"0"-104,0 0-6,0 0-8,0 0-1,0 0 5,0 0 29,0 0 19,89 2-32,-68-2-12,5 0 3,2 0-9,0 0-8,-1-4 1,3 3-69,-5-1-14,-4 1-99</inkml:trace>
  <inkml:trace contextRef="#ctx0" brushRef="#br0" timeOffset="323.8877">7568 1519 118,'0'0'75,"0"0"18,0 0-1,0 90-47,0-59-16,0-3 6,0 3-21,0-3 4,0-1-15,0 0-1,6-4 21,0-2-21,0 0 1,1-5-3,-1 1 4,-1-3-12,1-4-1,-1-1-72,-2-2-32,-3 0-89</inkml:trace>
  <inkml:trace contextRef="#ctx0" brushRef="#br0" timeOffset="525.0215">7565 1959 327,'0'0'162,"0"0"-130,0 0-26,0 0 20,0 0-18,0 0 14,39 0 26,-15 0-37,-3 0 0,1 0-11,0 0-2,-2 0-52,-1 0-55,-4 2-127</inkml:trace>
  <inkml:trace contextRef="#ctx0" brushRef="#br0" timeOffset="1341.9844">8101 1891 247,'0'0'306,"0"0"-296,0 0 0,0 0-13,0 0 6,0 0 0,22 20 28,-8-16-27,2-4 8,2 0-11,4 0 11,2-3-3,1-12-9,-3-5-18,-3-1-9,-7-6-45,-2-3 58,-7-5 0,-3-1 14,0 0 6,0 0 12,0 2 2,-3-2 11,-4 4-7,2 6-2,1 8 21,1 7-18,1 8 40,-1 2-21,3 1-29,0 0-15,0 26-17,0 15 17,0 17 5,0 8-4,0 7 22,2-3-19,-2 2 2,3-3 2,0-7-4,1-1-4,1-8 0,-1-9 10,2-2-12,-6-5 2,2-7 0,-2-8 5,0-6-5,0-8-16,0-5 2,0-3 14,0 0 4,0-10-4,-3-16-12,3-5 11,0-4-10,0 0 7,12 3 4,5-3-2,3 2-7,7-1-10,1 5-31,-1 3-35,1 6-120</inkml:trace>
  <inkml:trace contextRef="#ctx0" brushRef="#br0" timeOffset="2308.6943">9960 1632 470,'0'0'119,"0"0"-116,0 0 7,0 0-10,0 0 0,0 0-6,4 11 12,5-7 1,-1 0-7,2 0 4,2-3 4,0 1 2,4-2-9,1 0 2,4 0 6,-2-12-9,-1-4 0,-2 1 11,-1-3-13,-3-1 6,-6-4-1,-1-5-3,-4-3 2,-1-3-2,0 0 0,0-1 1,-9 0-8,-6 5 7,-1 4 0,-5 5 24,3 6-23,2 8 21,1 4-6,3 3-10,1 7 17,0 21-21,0 15-2,6 11 21,4 7-17,1 2 23,0-3-26,12-4 0,6-7 9,1-4-8,5-7-2,-2-5 0,2-3 2,-1-6-11,1-4 6,-2-7-31,3-5-12,-2-6-72,2-2-154</inkml:trace>
  <inkml:trace contextRef="#ctx0" brushRef="#br0" timeOffset="3151.4936">10773 1236 217,'0'0'142,"0"0"-78,0 0 27,0 0-19,0 0-9,0 0-18,0-6-43,-2 17-2,-1 16-4,-4 13 4,3 12 9,-2 5-3,1 3-5,2 0 7,3-3-1,0-4-4,0-8-3,0-2 3,6-8-14,10-1 11,4-5 0,5-7-1,2-4 0,7-8 1,4-3 0,5-7-21,0 0-32,1-15-108,-6-8-277</inkml:trace>
  <inkml:trace contextRef="#ctx0" brushRef="#br0" timeOffset="3587.467">11331 1233 340,'0'0'126,"0"0"-70,0 0-43,0 0-4,0 0 26,-19 116 10,8-68 2,8 1-14,1-1-28,2-3 7,0-5-12,0-2 2,10-5-3,-1-4 2,2-1 1,1-7-2,3-4 0,2-5 0,5-10-7,3-2-24,4 0 14,2-11-39,0-6-29,-8-1-31,-2-1-53</inkml:trace>
  <inkml:trace contextRef="#ctx0" brushRef="#br0" timeOffset="3838.451">11180 1540 313,'0'0'155,"0"0"-145,0 0 7,0 0 8,82 0 10,-48 0-8,4-6-19,1 0 12,1 2-20,-1-3 0,-5 5-15,-1 0-66,-9 2-78</inkml:trace>
  <inkml:trace contextRef="#ctx0" brushRef="#br0" timeOffset="4370.4192">11725 1646 264,'0'0'93,"0"0"-62,0 0 0,0 0-22,0 0 2,0 0 16,-43 66 7,43-47-6,0-2-20,1-3-6,11-1-2,-2-5 2,1-4-2,5-1 6,-4-3-1,3 0 34,0-3-35,0-10 5,-3-4-9,-3-4-4,-2-2 4,-7-1-16,0 2-8,0 2-16,-13 1-70,-4 2-127</inkml:trace>
  <inkml:trace contextRef="#ctx0" brushRef="#br0" timeOffset="4802.391">11908 1087 529,'0'0'29,"0"0"-12,0 0-16,0 0 10,0 0-11,0 0 0,50 62 40,-19-20-10,-4 5 1,0 4-22,-4-1-5,-3-1 6,4-1-5,-7-1 4,-3-4 13,-4-2-17,-7-1-5,-3-1 0,0-2 10,-14 0-28,-10-1 5,-9-2-24,-1-1-36,-5-4-40,0-8-7,-1-3-146</inkml:trace>
  <inkml:trace contextRef="#ctx0" brushRef="#br0" timeOffset="10074.0598">12610 1579 188,'0'0'98,"0"0"-50,0 0-25,0 0 27,0 0-12,0 0-7,0 0 24,0-1-46,0 1 16,0-2-7,0 2-14,0 0 18,2 0-22,10-1 6,9 1-10,10 0 10,8 0-6,5 0 0,3 0-2,1-3 2,0-2 0,-2 1 3,-1-1-6,-3 2-29,-5 0 15,-1 0 0,-8-1 8,-8 3-5,-7-3 14,-7 3-35,-5 1 30,-1 0 0,0-3 5,0 1 0,-7-5-15,-5 1 15,0 0 6,0-3-5,0 1 8,3 2 0,-1-1-9,1-1 14,3 1-8,1 2 10,4 2 2,1 3-15,0 0 19,0 0-22,0 0-10,15 0 9,7 3 2,2 6-5,-3 0 4,-3 4 0,-3-3 0,-5 0 7,-4 1-10,-3-1 3,-3 1-6,0 1-2,0 0 9,0-1-1,-12 5 0,-7 0-32,-2 1-17,-2-2-70,0 0-54</inkml:trace>
  <inkml:trace contextRef="#ctx0" brushRef="#br0" timeOffset="12619.8987">14112 1274 201,'0'0'155,"0"0"-102,0 0 27,0 0-16,0 0-17,0 0 19,0 0-29,0-11-7,0 11 1,0 0-27,0 0 3,0 0-7,0 10-30,0 11 30,3 5 3,3 8-2,-2-1 4,1 0 6,-2 0-15,0-4 4,0-1-11,-2-2 0,-1-4-4,0-1-25,0-3-8,0-3-14,0-1 14,0-3-38,0-4-74,-3-4-61</inkml:trace>
  <inkml:trace contextRef="#ctx0" brushRef="#br0" timeOffset="13226.8637">13970 1269 23,'0'0'266,"0"0"-187,0 0-2,0 0-15,0 0 13,0 0-37,28-78-7,-16 65-9,5 2-20,4 1 12,1-1-14,3 8 0,1 3 6,2 0 1,4 6-7,8 16 0,3 9 7,2 3-13,-2 3 6,-6-2 0,-8 1-4,-10 2 4,-10-5-4,-7 2 1,-2-3-8,-3-4 5,-21 1 2,-6-1 4,-7-4 3,-2-1-3,1-4 0,1-6-2,8-3 9,7-4-12,6-3 6,4-3-1,3 0 0,-1 0-12,1 0-10,1-4-9,-2-4-61,1 2-52,0 2-185</inkml:trace>
  <inkml:trace contextRef="#ctx0" brushRef="#br0" timeOffset="17712.8441">14658 1513 269,'0'0'132,"0"0"-116,0 0-7,0 0-16,0 0 9,0 0-2,40 15 21,-25-12-20,-1-1 41,2-2-14,-1 0-17,-2 0 10,-1 0-14,0 0-1,0-2-3,-3-3 13,0-4-14,-3 2 1,-2-2-2,-2 0 16,-2-1-9,0-1-7,0 0 6,0 1-1,-12 1-6,2 3 0,-3 3-15,0 2 11,0 1-6,-2 0 10,0 0-10,-1 0 21,0 10-18,0 6 7,6 4 0,2 2-1,5 1 4,2 0-3,1-2 0,0-3-3,7-3-7,7-2 10,0-2 0,2-4-1,0 0 2,2-6-1,1-1 0,2 0 5,0 0-12,1-10 1,1-6-17,-2-2 17,-2 0-24,-1-1 30,-8 2-1,1-1 13,-2 2-10,-2 2 3,-1 0-4,0 4 29,-1 4-21,0 0 6,1 2-15,2 1 4,1 3-4,4 0 0,1 0 0,1 1-6,-2 11 8,-1 0-2,0 2 5,-3-1-2,-1 2 8,-3 0-11,-5-1 0,0 1 10,0 0-10,0-3 0,-4-2 7,-3-2-7,2-4-1,1-1 0,0-3 1,3 0 21,1 0-15,0 0 22,0 0-14,0-10-14,0-2 0,0-5-16,6-1 11,3-3-2,4 0 3,1 0 4,1 0-8,-2 4 4,1 4 2,-1 4 0,-1 3-3,0 3 3,-2 3-5,1 0 7,-1 1-2,-1 13-10,-1 1 12,3 0-1,-3 3 4,-2-1-3,0-3 4,-3 2-3,3-4 10,1-2-9,-1 0-4,3-3 0,2-3 1,1-2 1,1-2 0,5 0 3,1-6-1,1-9-2,1-3-13,-2 0 7,-4-4-11,1 1 9,-5-1-4,1-1 9,-5 2 3,-5 3-8,-1 5 8,-1 3 18,0 1 3,0 7 36,0 0-36,0 2 2,0 0-13,0 0-10,0 6-17,6 8 16,3 5-1,3-1 0,0 2 4,-3-3-2,3-1 1,-2-1 1,1-2-2,-1 0 0,-5-3-1,-2 1-4,-3-2-25,0 1-7,-5-2 24,-8-3-6,1-2 10,4-2 9,3-1 0,0 0 16,2 0-13,0 0 21,2 0 22,1 0-34,0 0-4,0 0-8,0 0-20,0 0 14,12 0-12,8 0 18,7-1-2,2-6 2,-1-2-2,2 0-2,-1-1-7,-2-1 8,-4-1-12,-2 0 15,-5-3-3,-7 0 0,-1-1 3,-8-1 0,1 6 4,-1 4 20,0 3 18,0 2-7,0 0 19,0 2-48,0 0-6,-1 4-14,-4 10 14,0 4-1,2-1 1,3 1 0,0-1 2,0-4-2,0 1 0,7-2-5,2-3 9,4-3-11,2-2 7,3-4 0,3 0-1,3 0 1,1 0 0,-3-12 0,-2-1 0,-1-4-4,-7-1 6,0-3-2,-3-4 14,-5-4-11,3-4 11,-3-2 2,-3-4-13,-1 0 23,0 0-8,0 3-8,0 1 8,0 2-15,0 7-3,0 4 0,0 7 2,0 5-5,0 7 3,0 3 0,0 0-3,0 0-15,0 17 0,3 15 8,6 13 10,-1 8 5,-2 3-5,-2-1 0,-1-7 5,0-6-4,0-6-1,3-4 0,0-8 6,4-1-6,-1-7 0,0-2 0,1-2-3,1-4 1,-2-4 0,0-3 2,4-1 0,1 0-4,2-1 4,-1-14 0,5-5-5,-1-1-11,-1-1-5,-2 1-17,-4 0 8,-2 1 24,-2 3-13,-3 2 19,-2 5 12,-3 2-6,0 4 10,0 1-2,0 2-2,0 1 7,0 0-19,0 0 0,0 0-4,0 0-14,0 2 10,1 9 5,2 1 5,2 3-4,-1-2 2,1 2 0,2-2 2,-2 0 5,1-3-7,-2 0 0,2-1 3,1 0-1,-2 1 1,-1 4-2,-1 1 7,0 1 2,-1 5-7,-2 4-2,0 3 4,0 1 10,0 1-13,0-3 0,0-3 11,0-3-6,0-4-7,0-7 0,0-2 0,0-5-2,0-3 2,0 0 0,0 0-9,13-3 17,2-14-8,6 0 0,-1-2 5,-1 1-17,-3-2 12,-1 4-25,1-1 12,-3 5-49,-3 1-2,-1 6 6,-5-3-28,-2 2 3,-2 2-98</inkml:trace>
  <inkml:trace contextRef="#ctx0" brushRef="#br0" timeOffset="18867.0372">16630 1371 255,'0'0'162,"0"0"-53,0 0-49,0 0-9,0 0-6,0 0-34,0-2 3,0 2-14,0 15 0,0 9 4,-1 7-4,-5 7 8,1 4 28,-2 4-19,1-3 35,0-1-29,-2-1-15,0-2 15,0-3-22,1-1-1,-1-3 4,-2-3-3,2 0-1,-2-1 2,0 1 3,-1-3-5,0 1 1,0-3 1,-3 2-2,2-7 0,-1-5 0,2-4 0,1-10-8,2 0 5,-1 0-2,-1 0 5,-3-7-6,2-1-3,-2-2 9,2-3-11,5-3-13,3-7 13,3-1-5,0-3-2,14-3 18,10 0-19,4 3 15,2 3-2,1 5 4,-1 3-1,0 1 3,-1 3 0,1 0-3,2-2-25,-4 3-13,2-3-33,-6 0-50,-3 3-120</inkml:trace>
  <inkml:trace contextRef="#ctx0" brushRef="#br0" timeOffset="19477.6214">15890 1297 456,'0'0'83,"0"0"-75,0 0-6,0 0 2,0 0-2,119-24 40,-72 19-21,2-4-4,-2 3 1,-3 1-15,-7-1-3,-1 3 0,-6-1-49,-6 1-47,-12-1-81</inkml:trace>
  <inkml:trace contextRef="#ctx0" brushRef="#br0" timeOffset="19764.0116">15747 1189 552,'0'0'112,"0"0"-55,0 0-10,0 0-24,0 0-14,0 0-9,0-8-45,0 8-89,-1 1-249</inkml:trace>
  <inkml:trace contextRef="#ctx0" brushRef="#br0" timeOffset="21237.0154">17770 1095 73,'0'0'208,"0"0"-133,0 0 1,0 0-14,0 0 0,0 0-11,-47-18-21,37 18-30,0 0 2,-3 13-2,1 7-1,-1 9 1,2 7 12,0 4-12,5 4 19,2-1-19,4-4 0,0-2-4,0-7 9,13-6-12,2-3 4,5-6 3,-1-3 0,-1-4 0,3-7-3,1-1 3,1 0 0,-1-12 22,-1-5-13,-3-2-1,-3-8 17,-5-2-21,-5-1 2,-5-3-1,0-2-2,-3-1 29,-11 0-27,-1-1 5,0 5-9,-1 2-1,2 7-7,0 7-23,2 5-63,1 8-11,-1 3-156</inkml:trace>
  <inkml:trace contextRef="#ctx0" brushRef="#br0" timeOffset="22138.2564">18015 1361 427,'0'0'34,"0"0"-34,0 0-13,0 0 13,0 0 20,0 0 5,31 3 7,-19-3-22,1 0-5,1-4 8,-1-5-12,-1-2 5,-1-3-12,0-4-2,-1-3-2,-3-4-24,0-2 10,-1-1 21,-1-1-4,-2 4 7,-3 1 13,0 3-9,0 4 30,0 4-12,0 4 2,-2 5 29,1 2-13,1 2-6,0 0-4,0 0-25,-2 3-10,2 15-2,0 12 7,0 9 4,0 10-4,0 4 0,0 0 14,0 0-7,0-3 5,0-4-12,3-4 1,0-1-1,0-5 0,0-3 0,1-2 1,0-6 9,0-4-11,-1-4 1,-1-7-2,-1-5-10,-1-2 11,2-3-41,-2 0 18,4-9-15,4-11 34,3-7-54,3-3-50,-3-1-40,-3 0-83</inkml:trace>
  <inkml:trace contextRef="#ctx0" brushRef="#br0" timeOffset="23211.0149">18245 1403 275,'0'0'76,"0"0"-17,0 0-23,0 0 12,0-90 4,8 74-29,1 3 14,-1 5-26,1 1-5,-2 6 7,4 1-13,2 0 0,2 6 0,1 15 5,-2 3 4,-3 5 3,-7-2-8,-4 0 2,0-1-6,-4-4-2,-12-1-4,-1-3-15,-5-4 17,5-4 3,-2-7-14,6-2 15,6-1-12,1 0-2,6-11 14,0 0-31,0 4 28,0 1 0,0 2 3,7 0-4,5 0 4,8-1 0,-4 0-2,5 2 7,1 0-3,4-1-2,3 0 0,3-1 7,2-3-5,-1 3-2,-2 0 0,-2-1 7,-5-3-9,-2 0 2,-4-5 0,-6 0-5,-3-2 12,-2-2-7,-4-3 13,-3-3 4,0-3 10,0 0-16,-6 3-3,-6-1 5,0 4-9,1 6-4,2 2 0,0 7-4,2 4-7,0 2 11,1 0 0,2 8-12,1 10 5,1 8 7,2 1 0,0 3 7,0-3-12,9-3 5,4-4 0,1-4 0,2-3 0,2 0 0,2-1-1,2-6 8,1 0-9,-3-3 4,1-2-2,-4 1 6,-3-2 0,-3 0-6,-2 0 0,1-2 8,-1-7-7,0-3-1,-2-1 2,-2-4 11,0-4-8,1-2-2,-3-4-3,1-3 13,1 2-20,-5 4 7,0 3 0,0 6-1,0 4 1,0 3-1,0 6-6,-3 0 9,3 2-7,-2 0 5,2 0-10,0 0 10,0 0-27,0 7 27,9 1-6,5 0-1,2-1 7,5 2 0,3-3 3,-1 5 3,-1-1-6,-2 4 0,-3 2-4,-5 2 11,-2 2-14,-1 3 7,-3-1 0,-3 0 13,0-1-8,-1-1 6,1-3-10,3-4 9,1-1-14,3-4 4,1-4 0,4-1-10,1-3 10,2 0-12,7 0 6,0-10-99,-2-1-128</inkml:trace>
  <inkml:trace contextRef="#ctx0" brushRef="#br0" timeOffset="24003.0209">19385 1235 184,'0'0'232,"0"0"-169,0 0-1,0 0-1,0 0-26,-89 13-7,70 4-8,0 5-18,4 1-4,7-2 2,-1 0-4,5-2-5,4-5 6,0 0 3,0-3-6,1-4 5,8-3-2,3-1 3,0-3 0,4 0-1,0 0 5,-2-13-3,0-2-1,-3-3 1,-3 0-1,-2-1 0,-3 3 9,-1 1-4,-2 4-3,0 6 29,0 2 11,0 1-40,0 2 18,0 0-20,1 0-31,5 10 24,4 6 6,1-1 1,5-2 3,2 1-3,2-5 0,-1-3-1,0-5-6,2-1 1,-3 0 10,3-1-4,0-16 0,-4-4 3,-1-5-3,-3-5 4,0-4 0,-2-4 10,0-3 1,-3-2-3,-2-1 7,-4 2-11,-2-1 0,0 5 2,0 3 7,0 2 19,-3 12-10,0 7-14,1 10 24,1 5-36,-3 5-10,1 31-15,0 14 15,-2 14 10,2 2 1,3-5 1,0-4 8,0-9-9,5-4-1,5-10 0,3-3-3,1-9-11,4-5 5,2-7-48,2-8 29,3-2-36,2-5-37,-3-17-179</inkml:trace>
  <inkml:trace contextRef="#ctx0" brushRef="#br0" timeOffset="24344.5625">19386 1114 592,'0'0'124,"0"0"-95,0 0-20,0 0-2,0 0-11,0 0 4,57-12 0,-23 11 11,4 0-8,4 1-3,2-2 0,2-3-30,-3 3 0,2-2-58,-9 4-60,-8-3-38</inkml:trace>
  <inkml:trace contextRef="#ctx0" brushRef="#br0" timeOffset="25480.9925">20092 1197 317,'0'0'57,"0"0"-1,0 0-8,0 0-45,0 0 40,-84 30 6,74-13-40,1 1 17,4 0-17,2 3-6,3-3 6,0-3-7,0 2-2,6-6 0,3 0 4,4-2-8,-2-4 8,1-4-2,1-1 3,1 0-5,1 0-4,-2-3 2,2-10-32,-5-5 26,3-5-9,-6 2-5,-4-2 22,-3-1-8,0 6 8,0 5 15,-10 1-2,2 4 37,2 3-26,3 3-1,3 0-3,0 2-20,0 0-11,0 0-11,11 0 5,8 4 17,1 4 0,3-2 0,-1-3-1,1-1 3,-4-2-4,2 0 2,-2 0-26,0-6 24,-3-7-22,-6-1 20,-2-4-6,-7 1 10,-1-1 0,0 0 10,-4 0-8,-7 1 26,-1 2-2,0 3-17,3 0 23,3 6-22,3 1 15,3 4-16,0 1-9,0 0 0,2 0-19,11 0 19,10 3-10,-1 3 10,1 1 0,2 1 0,2 1-11,-2 3 7,-5 2 3,-1 4-2,-4 3-11,-5 5 15,-2 0-1,-7 8 0,-1-1-2,0-3 2,0-3 3,0-4 2,0-4-4,0-4-1,6-3 0,14-3-5,3-3 12,9-4-18,8-2 11,-4 0-86,-2-9-114</inkml:trace>
  <inkml:trace contextRef="#ctx0" brushRef="#br0" timeOffset="26633.8213">21607 1165 282,'0'0'68,"0"0"-12,0 0-7,0 0-12,0 0 7,0 0-1,-68-21 3,53 21-14,-4 6-23,0 11 2,-1 4-4,2 0-3,6 2 0,3-4-1,4-1-4,4-3 1,1-1 0,0-2-8,0-3 4,9-3 1,6-5-1,1-1-21,2 0 19,1-1-2,1-12-11,-7-1 16,0-1-12,-6 1 15,-4 4 0,-2 1 3,-1 4 24,0 2 17,0 2 7,0 1-4,0 0-45,0 0-4,8 0-12,-2 0-1,5 5 14,3 4 1,1-7 0,3 3-5,1-4 1,5 1 3,-3-2-3,3 0-27,3 0 17,-1-5-30,3-9 0,-8 3 6,-3-3 7,-8-2 31,-3-3 0,-1-4 1,-3-6 24,2-3-15,1-5 12,-4-2 17,-2-5-16,1-2-4,2 2-9,0-3 2,-2 4 18,1 11-8,-2 4 4,0 10 26,0 8-46,0 4 20,0 4-2,0 2-21,0 0 0,0 3-3,0 28-15,0 18 4,-6 15 11,3 3 0,2 1 0,1-12 1,0-9-4,7-7 7,3-7-4,5-4 0,3-7-24,1-4-2,1-6 6,2-6-30,5-6 4,1 0-52,-1-9-82</inkml:trace>
  <inkml:trace contextRef="#ctx0" brushRef="#br0" timeOffset="26928.8019">21630 991 134,'0'0'307,"0"0"-292,0 0-12,0 0 31,0 0 0,83 3 24,-41-3-23,4 0-23,9-5 4,-2-2-16,2 1-3,-4 0-33,-8 0-42,-7 1-8,-6 1-102</inkml:trace>
  <inkml:trace contextRef="#ctx0" brushRef="#br0" timeOffset="29906.0406">22946 1052 337,'0'0'137,"0"0"-72,0 0-52,0 0-3,0 0-10,0 0-8,-2 8 8,4-3 13,4-2-6,0 0 11,2-2-14,0-1-1,3 0 16,3 0-12,3 0 6,-1 0-13,2-9-3,2-3-1,-3 0-5,1-1 1,-6-1 4,-3 2-5,-4 0 7,-4 0 2,1 2-6,-1 1 3,-1 5 3,3 4 0,-3 0 23,0 0-20,0 0-3,0 0-20,-4 4 20,-2 9 5,1 4-5,-1 4 0,4-2 2,1 1-1,1-1-2,0-4 1,0-1-14,9-2 1,5-3 0,6-3-11,-3-3 10,4-3-19,-2 0 15,1 0-2,-3-3-28,1-8 30,-3 0-17,1-5 26,-2 0 4,0-2 10,2 1 4,-2 2 19,0 3 4,0 3-3,-1 1-18,-1 4 5,0 3 8,-3 1-19,2 0 0,-1 1-5,0 12 2,1 2 21,-1 3-16,-4-1 2,-1 1-5,-4 0 6,1-2-8,-2-3-2,1-1 0,-1-3-2,2-3 3,-2-3-1,1-3 6,-1 0-1,2 0-5,1 0 23,0 0 8,4-8 7,2-8-38,2-7 0,3 4-3,1 1 9,-1 3-7,-4 1 1,1 5 0,2-2-13,2 1 18,1 5-5,-1 2 0,0 3-11,-3 0 8,1 2-2,-1 12-2,1 1-1,-2-2 9,0 1-1,-1-2 0,1-1 1,-2-1-2,3-4 1,1 1 0,1-3 2,3-2-2,1 1 3,3-3-1,0 0 6,-1 0-8,-3 0 0,1-1-2,-6-3 2,-3-5 2,0-1-2,-5 1 21,-1-4-18,0-4 10,-3-1-1,2-3-6,-2 0 7,0 3-10,1 3 0,1 6 21,-2 5-15,0 3 14,2 1-20,-2 0 4,0 0-14,0 6-9,3 10 16,0 7-13,4 3 21,-1-2-8,4-6 0,1 2 3,5-2-3,-1-3 0,5-2 0,-3-4 0,0-6 8,2-3-11,-2 0 3,2 0 0,-4-4 2,3-10 0,-6-3 1,1-2 10,-4-5-10,-3-1-3,3-4 12,-3-8-11,-2-4 27,0-6-28,-1-6 0,-3 5 3,0 4 0,0 5-3,0 6 0,0 5 0,0 4 1,0 3-1,0 3 0,-2 5-2,-1 6 17,1 4-15,1 1 3,-1 2 5,2 0-16,0 15-2,0 17 8,0 10-10,0 11 19,0 4-8,5 3 1,4 2 0,4-8 2,1-4-2,1-5 0,-2-12-3,5-3 3,-4-6 0,3-3-4,0-7-4,1-5 3,-3-4 5,2-4-4,-1-1-1,-2 0-11,3 0 16,1-11 0,-1-7-3,0-3-7,-1-1 4,-4-2 5,-1-3-17,-1-2 24,-4 2-6,-1-3 0,-1 4 1,-2 7-5,-2 5 8,0 8-3,0 6 23,0 0-24,0 17-26,0 8 23,0 8 6,0-1-1,3-6-1,1 1 1,3-8 2,1-4 4,1 0-8,3-4 0,-2-5 0,4-3-11,2-3 2,3 0-33,-2 0-50,-1-5-199</inkml:trace>
  <inkml:trace contextRef="#ctx0" brushRef="#br0" timeOffset="30268.0232">24527 714 622,'0'0'114,"0"0"-87,0 0 14,0 0-40,0 0 10,0 0-11,0-8-8,0 7 6,0 1-42,0 0-43,4 0-36,-1 0-122</inkml:trace>
  <inkml:trace contextRef="#ctx0" brushRef="#br0" timeOffset="30625.0343">24127 824 338,'0'0'136,"0"0"-119,0 0 19,0 0-2,0 0-28,0 0-6,20 8 8,0-4 13,7-4 22,6 0-41,4 0 0,4 0-2,2 0 0,-3-4-13,-1-3-41,-7 0-54,-6 0-65</inkml:trace>
  <inkml:trace contextRef="#ctx0" brushRef="#br0" timeOffset="30954.4581">23968 666 541,'0'0'161,"0"0"-129,0 0-1,0 0-20,0 0-3,0 0-16,-9 0-1,4 0-54,-5 0-119,-2 0-205</inkml:trace>
  <inkml:trace contextRef="#ctx0" brushRef="#br0" timeOffset="31269.6099">23261 774 385,'0'0'214,"0"0"-129,0 0-68,0 0 20,0 0-8,0 0-18,-27 0 7,27 0-18,0 0-2,0 0-15,-2 2-93,1 5-105,1 1-132</inkml:trace>
  <inkml:trace contextRef="#ctx0" brushRef="#br0" timeOffset="32397.0176">24933 959 241,'0'0'130,"0"0"-92,0 0 25,0 0-9,0 0-26,0 0 32,0 0-21,-49-27-18,31 35-15,-3 9 1,-6 5-7,0-1 0,2 0 2,5-1 6,6-2-8,4-2 0,7-2-7,3-3 5,0-3-7,0-2-6,16-3-15,3-3 26,6 0-11,1 0 6,1-6 7,-4-3-28,-6 3 29,-7 0 0,-4 3 2,-1 0-2,-4 2 1,1-1 0,-1 2 0,3 0-4,1 0 4,-1 0 0,4 6 1,0 2-1,3-1 0,1-1 0,2 0-2,-2-3 7,1-1-5,5-2 0,-3 0 1,3 0 3,0 0-4,-2-9 0,3-5 4,1-4 1,1-8-5,1-5 0,-2-6 2,-2-7 5,-2-6-6,-6-3 18,-2 2 21,-5 0-37,-3 9 23,0 4 8,0 8-13,-11 5 41,-2 5-38,4 8 5,1 6 8,5 6-29,-1 0-8,-5 13-18,0 19 1,-3 16 17,2 8 0,7 4 5,3 3-12,0-2 7,4-9-6,13-8 5,3-8-40,2-8 25,7-6-26,6-4-39,6-9 28,3-6-109,-4-3-264</inkml:trace>
  <inkml:trace contextRef="#ctx0" brushRef="#br0" timeOffset="35089.0326">26083 1090 330,'0'0'129,"0"0"-108,0 0-8,0 0 2,0 0 22,0 0 12,47 3-25,-30-3 22,3 0-24,-1 0-21,4-6 14,2-3-10,0-3-5,-1-4 0,0-4 14,-2-2-14,-7-4 4,2-4 0,-5-4 7,-2-5-10,-6-3-1,-1-1 0,-3 4 9,0 4-9,0 2 0,0 3 4,-1 6 10,-4 4-9,2 4 7,-1 1 0,0 4 1,1 5-11,1 3-2,-1 3 1,2 0 8,-1 0-9,-1 17-19,-4 8 13,-2 11 9,1 6-5,1 5 2,4 3 0,3 0 0,0-3 5,0-3-5,10-7 0,4-5-1,-1-6-1,5-7 2,0-5 0,4-2-22,2-6 22,-3-3-14,2-1 14,-3-2-26,-3 0 17,-2 0-11,-3-9 20,-2-5-2,-3-3 2,-2 1 0,-4-2 4,1 5 6,-2 0-10,0 8 15,0 1-12,0 1 30,0 3-33,0 0-11,0 0 2,0 8-32,0 4 41,0 0 0,0 0 5,0-3-11,2 0 3,4-3 0,5-2-2,3-2-31,5-2 21,4 0 2,2 0-32,0-13 8,1-2 2,-4-2 6,-1 0 28,-2 2-4,-4 3 5,0 3 6,-6 3-1,-1 3 41,-1 3-39,-3 0 2,4 0-9,0 12 5,2 5-5,0 1 4,-5 3-4,-1-2 21,-2 1-19,-2-2 4,0-4 3,0-2-3,0-2-4,0-2-2,-3-3 5,1-3 1,2 0-6,0-2 0,0 0 5,0 0-2,0-8-6,5-2-4,4-1 2,-2 1 0,5-3 5,4 3 0,0 1-8,0 0-13,-3 1 19,-2 7-8,-2-1 8,-2 2-5,-1 0 7,0 0-16,0 5 16,-3 1-20,0 1 18,3-1-1,-6 4-2,0 0 5,0 1 4,-1-2 0,-6 3 16,0-3-17,-2 0 19,0-2-12,3-2 12,3-2 7,0-2-22,3-1-3,0 0 14,0 0-16,0 0 5,0 0 4,0 0-9,0 0 18,0 0-13,0 0-2,0-4-5,0-4-4,0-1 1,3-2 1,2-2-14,2-3 11,4-5-4,-3-2-21,6-1 19,-2-2-38,-2 4 37,4 4 0,-5 3-12,-2 1 24,1 1 0,-1 1 2,3 4-4,-2 3 4,1 2-4,6 0 2,-3 3-5,3 0 2,-2 0 3,-2 9 0,-1 8-7,-3 1 2,0 1 2,-3 4 3,1-3 0,0-2 5,-2 0-3,2-2-2,-2-2 0,-2-4 6,2 1-6,-1-2 0,-2-1 0,0-1-3,0-1 3,0-1 0,0-2-3,0-3-3,0 0 5,0 0-1,0 0 2,0 0 9,0 0-1,0 0-3,0-3-5,0-5-6,0-1 5,0 0-8,0-3 9,0 0-3,1 0 3,2 1 0,4-2-5,1 0-10,4-1-2,1-1-8,1 3-38,-2 0 58,3 4-12,0 3 17,0 0-1,-2 2-10,2 0-16,0-2 3,-2 5-2,-1 0 25,1 0 1,-5 5 0,1 5 0,-1 5 2,-1-1 15,0 2-4,1-1-12,1 0 27,1-1-5,2-2-5,-1 0 15,1-1-28,0-2-3,-2-4 7,2 0-8,-3-2 5,-1 0 4,3 0-4,-3-3 31,1 0-21,1 0 3,-1-6-5,0-5-4,0-4-10,0-1-10,-3-3-13,-1-3 4,-1 3-9,-1-1 23,3 7-8,-3 1 2,-2 4 7,1 4-8,1-1 12,-3 3 0,0 0 4,0-1 4,0 3-8,0 0 2,0 0-4,0 0 2,0 0-24,0 0 13,0 0-16,0 0 17,0 0 10,0 0 9,0 0 22,0 0 12,0-3-14,0-2-18,-3 0-2,0 5 0,1 0-9,-1 0-18,1 0 11,2 0 7,-2 0 0,-1 0-2,2 0-2,-1 0 4,1 0-2,-2 0-5,-2 16 5,2 3-1,0 5 6,1 0-6,2-4 13,0-4-10,0-2 0,3-2-6,7-2 6,4 0 2,7 0 8,6-2 20,5-2-20,-1-3 3,2-2-13,-5-1-42,-4 0-28,-7 0-124</inkml:trace>
  <inkml:trace contextRef="#ctx0" brushRef="#br0" timeOffset="36231.4198">27059 985 186,'0'0'66,"0"0"-44,0 0 17,0 0 19,0 0 10,0 0-22,0 0-42,-32 84 22,27-73-15,5-5-10,-2-1 14,1-1-5,1-4-10,0 0 9,-2 0-7,-1 0 17,-1 0-11,2-8-6,1-2-4,1-5-6,0-3 5,0 1-2,0-1 4,0 1 1,0 4 2,0 4 0,0 3 13,-2 3-15,-4 3-18,-7 0-1,-5 16 8,-6 5-1,0 2-1,6 1 13,3-4 1,5-1-1,5-2 1,0-7-8,2 1 12,1-5-10,2 0 5,0-1-12,0-2 12,0-2-47,0-1 47,0 0-9,0 0 15,0 0-12,0 0 12,0 0-6,0 0 50,0-1-44,5-9-5,0-3-1,1-1-42,-1-1 41,2 0-35,-4 5 25,-1-1 8,-2 7 6,1 2 0,-1-1-3,0 3-9,0 0 2,0 0 1,0 0-32,0 3 35,0 8-14,0-1 11,0 1 4,4-1-18,3 0 20,0-3-12,1 0 12,-1-5-3,3-1 4,0 1-1,-1-2 17,2 0-15,0 0 11,-4-6-5,4-2-3,-4 1 18,-2-1-21,-5 4 3,0-2-5,0 1-9,0 1-81,-5 2-160</inkml:trace>
  <inkml:trace contextRef="#ctx0" brushRef="#br0" timeOffset="36929.0246">26632 672 428,'0'0'204,"0"0"-125,0 0-29,0 0-11,0 0-35,0 0 10,2-5-14,-2 5-17,0 0 12,0 0-70,0 0-86,-6 0-275</inkml:trace>
  <inkml:trace contextRef="#ctx0" brushRef="#br0" timeOffset="37227.6895">26144 809 330,'0'0'156,"0"0"-146,0 0-10,0 0 0,0 0 0,0 0 33,127 27 20,-66-24-35,8-3-7,4 0-11,-1 0-4,-7-5-28,-6 1-57,-14-8-142</inkml:trace>
  <inkml:trace contextRef="#ctx0" brushRef="#br0" timeOffset="38111.0276">28426 538 185,'0'0'75,"0"0"2,0 0-11,0 0 40,0 0-47,0 0 9,0-20-27,0 20-39,0 0 5,0 2-7,0 19-4,0 10-4,0 7 16,-7 7-3,1 3 0,-1 5 6,1 3-6,2 0-5,1-6 3,1-6-5,2-6 2,0-7-1,2-3 1,8-6-6,2-2 0,3-7-3,0-2-1,3-4 4,6-4-34,1-3 9,5 0-31,1 0-24,-3-9-30,-6-1-103</inkml:trace>
  <inkml:trace contextRef="#ctx0" brushRef="#br0" timeOffset="38404.0696">28269 833 189,'0'0'69,"0"0"-31,0 0 38,0 0-34,104 0 2,-65 0-23,0 0-13,6 0 3,1 0-11,-3 0-20,-7 0-83,-11 0-147</inkml:trace>
  <inkml:trace contextRef="#ctx0" brushRef="#br0" timeOffset="38975.0241">28833 1090 249,'0'0'120,"0"0"-80,0 0-32,0 0 4,0 0 57,0 0-38,-30 50-9,27-33-13,0-1 1,3-1-1,0-1-9,0-2 3,0-3-6,2 0 6,7-3-3,4-5 10,4-1 2,3 0-9,4 0-2,-6-7 0,0-5-1,-8-1-14,-5 0 14,-5 0 0,0-4-5,0 2-2,-14-2-22,-3 2-32,-1 0-24,-3 3-229</inkml:trace>
  <inkml:trace contextRef="#ctx0" brushRef="#br0" timeOffset="41069.0236">10280 2860 370,'0'0'17,"0"0"3,0 0-20,0 0 0,0 0 39,0 0-32,2 19 15,6-17-10,-1 1-10,3 0 18,-1-3-8,2 0-9,7 0 24,-3 0-24,1 0 9,3-7-12,-2-2 9,1-3-4,-3 0-5,-5 0 1,-3-2 0,-4 2-1,-1-3 0,-2-1-6,0-2 13,0 0-14,-6-3 5,-7 1 2,-1 0 6,-2 1-1,2-1-5,-3 2 10,0 3-3,-4 4 14,8 4-12,-4 4 5,4 2-14,1 1 2,3 0-2,3 5 0,-3 18-3,6 7 2,3 12 1,0 8 0,9 4 25,9 2-19,6-3 13,0-5-7,2-8 4,1-7-9,2-1-7,2-4 0,-2 0-2,2-1 1,-1-3-14,-2-6-67,2-5-60,-5-8-177</inkml:trace>
  <inkml:trace contextRef="#ctx0" brushRef="#br0" timeOffset="41829.9615">11088 2555 260,'0'0'212,"0"0"-172,0 0 34,0 0-12,0 0-51,0 0-10,0 14-1,0 17 0,0 11 20,0 6-16,0 9-3,-3 2 2,3-2 15,0 1-20,0-7 2,4-5-1,11-1 1,2-5 0,2-6 0,-3-3-1,4-6 7,0-3-11,2-6 5,3-7-18,2-9 11,4 0-49,2-17-15,1-10-50</inkml:trace>
  <inkml:trace contextRef="#ctx0" brushRef="#br0" timeOffset="42328.6831">11605 2534 395,'0'0'78,"0"0"-75,0 0 7,0 103 35,0-60-8,0 1 6,0 0-5,0 2-32,0-4 12,0-1-13,0-7 6,0-4 0,0-6-4,9-4-8,5-7 1,-1-3-17,5-7 7,3-3-33,6 0 4,4-20-2,5-4-53,0-3-126</inkml:trace>
  <inkml:trace contextRef="#ctx0" brushRef="#br0" timeOffset="42632.2364">11403 2824 377,'0'0'117,"0"0"-89,0 0-23,0 0-5,0 0 28,0 0-27,78 0 12,-42 0-2,3-4-1,4-6-4,-1 2-6,2 2-8,-3-4-28,-2 2-141,-5-3-198</inkml:trace>
  <inkml:trace contextRef="#ctx0" brushRef="#br0" timeOffset="43010.0489">11864 2437 520,'0'0'98,"0"0"-86,0 0-12,0 0-12,0 0 12,56 92 13,-32-54-13,0-2 27,-3 0-21,-2 2-4,0-2 5,0 0 1,-3 0-8,-4-1 0,-5-1 4,-2 1-4,-5-1 0,0 3 7,0-5-17,-14-1-9,-6-2-29,-2-4-49,-3-1-44,-2-1-77</inkml:trace>
  <inkml:trace contextRef="#ctx0" brushRef="#br0" timeOffset="44224.0408">12832 2890 255,'0'0'63,"0"0"-44,0 0-17,0 0 30,88-28-5,-63 24-23,1 0 26,3 1-13,4-1-8,5 2 26,3-1-33,4 0 9,6 1-11,2-5 2,4 1-2,7-3 0,-1 1 5,-6 3-16,-5 0 1,-13 2-14,-11 3-7,-10 0-14,-8 0 31,-7 0 5,-1-3 9,-2 0 10,0-3 27,0 0 6,-3-2-4,-8-2-22,-2-2 20,0-2-26,-1-1-7,-2 1 4,1 0-8,-2 2 0,7 6-3,1 1 18,6 4 1,2 1 9,1 0-19,0 0-6,0 7-16,13 11 16,3 2 0,2-2 6,0 0-10,-3 0 4,-3-1 0,-3-2 4,-8 1-4,-1 2-1,0 0-12,-13 6-61,-7 2-3,1-2-89,-3-2 47</inkml:trace>
  <inkml:trace contextRef="#ctx0" brushRef="#br0" timeOffset="44786.0339">15412 2761 286,'0'0'174,"0"0"-129,0 0-10,0 0-16,0 0-2,0 0 42,11 15-36,-9-5-1,-2 3-7,0-2-11,0 3-8,0 0 1,0-1-60,-6-1-22,-6-3-104</inkml:trace>
  <inkml:trace contextRef="#ctx0" brushRef="#br0" timeOffset="44964.9122">15569 2766 269,'0'0'148,"0"0"-142,0 0-6,0 0 0,0 0-19,0 0 6,-10 54-36,-2-37-71</inkml:trace>
  <inkml:trace contextRef="#ctx0" brushRef="#br0" timeOffset="45689.0326">18907 2692 345,'0'0'44,"0"0"-38,0 0-6,0 0 11,0 0 4,0 0-14,0 40-1,0-30-5,-5 0-10,1-2-98,1-4-138</inkml:trace>
  <inkml:trace contextRef="#ctx0" brushRef="#br0" timeOffset="45888.0336">19149 2665 370,'0'0'17,"0"0"-13,0 0 8,0 0-12,0 0 0,0 0-6,-15 75-33,7-63-77</inkml:trace>
  <inkml:trace contextRef="#ctx0" brushRef="#br0" timeOffset="46615.0306">22125 2476 398,'0'0'60,"0"0"-56,0 0 10,0 0-11,0 0 31,0 0 0,-13 50-25,5-38 15,-1 2-22,2 0-2,2-3-27,2-3-99,2-3-133</inkml:trace>
  <inkml:trace contextRef="#ctx0" brushRef="#br0" timeOffset="46804.0709">22253 2479 309,'0'0'75,"0"0"-67,0 0-8,0 0 6,0 0 2,0 0-7,3 59-1,-4-44-6,-6 1-57,-1-3-109</inkml:trace>
  <inkml:trace contextRef="#ctx0" brushRef="#br0" timeOffset="52615.0459">23581 2514 292,'0'0'143,"0"0"-112,0 0 12,0 0-3,0 0 4,0 0 20,0 0-48,0 0 8,0 0-18,0 0-1,0 0 14,0 0-12,0 0-4,0 0 1,0 0-4,0 0-1,2 0 1,8 0-14,8 3 14,5-3 0,3 1 6,3-1-15,-1 0-5,-4 0 8,-4-7-23,-4-1-7,-6 0 35,0-1-13,-2-3 14,-3-1-12,-1-3 14,-2 1-2,-2-3 0,0 1 4,0 1-8,0-1 5,0 2-1,0 2 8,0 0 0,0 4-8,0 6 2,0 0 4,0 3-12,0 0 5,0 0-8,1 0 9,14 10-12,1 9 12,4 5 0,-1 0 0,-4 0 0,0 1 3,-6-4 0,-2-3-6,-4-3 6,-3-4-4,0 2 1,0-3-19,-10 1 17,-11 1-5,0-2-1,-3-2 4,2-3-30,4-4-15,4-1-8,4 0-78,0 0-23</inkml:trace>
  <inkml:trace contextRef="#ctx0" brushRef="#br0" timeOffset="53985.0195">24230 2337 4,'0'0'373,"0"0"-313,0 0-8,0 0-46,0 0 8,0 0-14,-58 29 4,49-6-4,0 2 0,3 0 3,0-1 9,3-1-4,2-4-8,1-1 0,0-3-8,0-3 6,9-4 2,1-5-10,6-3 2,0 0 7,3 0 1,3-3 0,-2-7-22,1-1 15,-4-3-15,-3-1-6,-4 0 22,-1 0-16,-7-2 22,-1 2-9,-1-1 14,0 0-5,-3-1 11,-6 2-3,3-1-8,3 5 9,3 1-9,0 3 0,0 3-4,6 0 3,8 1-4,1 3 10,1 0 0,1 0-3,-4 3 14,3 7 28,2 5-34,-6 1 9,3 4-5,-6-2-8,-1 0 15,-1-2-17,-6-1-4,4 1 0,-5-3 8,0-1-8,3-3 0,-3-1 1,0-6 13,0 0-11,0-1-3,0-1 2,0 0 7,1 0-5,8-1-2,0-12 3,6-5 14,0-2-17,1 1-2,1 4 0,2 4-4,-1 3 4,-1 2 0,-1 5 3,1 1-9,-1 0 6,-1 0 0,-3 6-5,-3 6-2,-3 1 6,-3 3 1,-2-3 0,-1 0 9,0 0-6,0-3 1,-4-1 14,-1-5-16,1-1 3,1-1-5,3-2 8,0 0 6,0 0-11,0 0 6,0-9-9,0-5-18,6-2 16,3-2-5,4 2-7,1 1 9,-1 2 3,0 3-11,1 2 10,1 2-9,4 2 11,-1 1-10,4 3 3,-1 0 8,-3 0 0,1 9 0,-3 5 0,-2-1-3,-2 0 3,-1 0-5,-1-2 13,1-1-3,-1-3-4,3-2 5,1-1 3,1-2-2,3-2-5,3 0 2,2-2-4,3-12 14,-2-1-14,-2-4 3,-4-1 2,-6-1 8,-3 0-7,-6 2 5,-3-1 7,0 5 15,0 3-19,-6 6 11,-1 3 11,-4 3-23,-2 0-5,-1 7-8,-2 16-16,2 5 13,5 3 6,2-3-3,7 0 0,0-4-8,6-2-1,7-4-19,7-3-6,1-5 17,6-5-61,2-3-5,-2-2-159</inkml:trace>
  <inkml:trace contextRef="#ctx0" brushRef="#br0" timeOffset="58092.0505">26167 1932 255,'0'0'127,"0"0"-54,0 0-32,0 0 4,0 0 9,0 0-53,0 0 9,3 12-10,-3 14 0,0 8 14,0 8-4,-2 7 2,-5 3 15,1-1-27,0 1 2,0-3 9,1-7-9,2-4 9,3-7-7,0-4-4,0-3 0,0-4-3,2-5 3,11-6-11,8-3-12,12-6 20,12 0-15,9-3-22,-1-15-70,-8-1-222</inkml:trace>
  <inkml:trace contextRef="#ctx0" brushRef="#br0" timeOffset="58419.8609">26010 2231 267,'0'0'147,"0"0"-80,0 0-6,0 0-41,0 0-1,0 0-12,42-3 0,-9 2 13,4-2-17,6 0-1,5 1 2,3-1-4,0 0-35,-4 0-59,-9-1-109</inkml:trace>
  <inkml:trace contextRef="#ctx0" brushRef="#br0" timeOffset="58757.0442">26523 2207 182,'0'0'264,"0"0"-255,0 0-3,0 0 9,0 0 30,0 96 7,0-72-42,0-1 4,0-2-14,0-1 6,0-4-16,0-1 4,3-2-57,-1-5-18,-2-6-133</inkml:trace>
  <inkml:trace contextRef="#ctx0" brushRef="#br0" timeOffset="58985.0609">26588 1972 465,'0'0'97,"0"0"-64,0 0-33,0 0-6,0 0-21,0 0-57,0-11-92,0 20-88</inkml:trace>
  <inkml:trace contextRef="#ctx0" brushRef="#br0" timeOffset="60117.0253">26737 2215 307,'0'0'173,"0"0"-131,0 0 13,0 0 26,0 0-61,0 0 1,11-29-3,-8 29-9,3 0-11,2 0 2,4 7 0,4 8-7,-2 5 2,1 2 5,-5 1-2,0 0 7,-4 0-9,-3-2 4,-3-2-16,0 1 14,0-2-26,-7-1 13,-2-4-18,-1-4-5,1-3 34,4-5-3,4 1 7,1-2 15,0 0-10,0 0 2,0-13-7,0-5-6,9-4 0,9-2-7,6 1-2,-2 4 11,-1 4-13,-3 6 17,-7 5-2,3 4 4,-5 0-11,0 0 10,0 1-1,-2 8 9,-1 3-6,-4-2-3,-2 0 0,0-2 1,0 0 5,0-2-3,0-2 1,0 1 2,0-3-1,0-2-5,0 1 0,0-1 4,0 0 19,0 0-11,0-8 17,6-5-29,3-5 0,6 0-1,7-1-6,-1 2 7,-3 3-7,1 4 7,-7 5-2,-2 3-1,-2 2-21,-3 0 18,-1 7 0,1 8 0,-1 1 6,2 4 0,0 4 0,0-4 3,3-2 2,1 0-6,1-8 1,-1 1-4,3-5 4,1-3 0,1-3 3,1 0 9,2 0-5,-1-12-9,-1-5 2,-2-6 0,0-1 2,-2-1 1,-1-4 3,-4 2-3,-4 2 5,-3 2-5,0 7 25,0 4 14,0 4 16,-3 6-18,-3 2-19,-3 4-21,0 17-13,-3 7 13,1 5 0,8 1-6,3-3 3,0-1-16,7-4-15,11-7 10,4-4-45,2-7-1,5-8-22,0 0-220</inkml:trace>
  <inkml:trace contextRef="#ctx0" brushRef="#br0" timeOffset="60927.0643">28156 1844 233,'0'0'88,"0"0"-6,0 0-24,0 0-11,0 0-3,0 0-35,0 18-8,0 5 5,0 14 3,-6 9 36,-2 3-25,0 3-6,0-4 14,0-4-24,4-5 1,4 0-5,0-6 1,0-4-1,6-4 2,6-3 1,6-4-5,2-4 4,3-5-2,7-7 0,5-2-33,1 0 9,-2-7-50,-4-6-84,-7-2-79</inkml:trace>
  <inkml:trace contextRef="#ctx0" brushRef="#br0" timeOffset="61194.0424">27916 2130 332,'0'0'66,"0"0"-60,0 0 26,0 0 13,110 5-19,-68-5 13,8 0-29,2 0-7,1 0-6,-4-3-47,-7-4-92,-5-1-200</inkml:trace>
  <inkml:trace contextRef="#ctx0" brushRef="#br0" timeOffset="62461.0732">29169 1736 328,'0'0'81,"0"0"-61,0 0-20,0 0 0,0 0 14,0 0 2,-11 125 27,3-64-9,0 8-7,2-1 4,1-4-19,5-8-5,0-11-3,0-6-4,19 0 0,4-6-1,5 2-12,5-5 10,2-6-16,2-6-8,0-9-57,-4-6-144</inkml:trace>
  <inkml:trace contextRef="#ctx0" brushRef="#br0" timeOffset="63155.8633">30130 1748 338,'0'0'83,"0"0"-62,0 0 19,0 0-20,0 0 2,0 0-22,0 48 0,-10-7 44,-3 8-18,-5 10-18,4 3 6,0-2-9,5-6-5,3-7 0,4-8 1,2-4-5,0-7 4,2-7 0,7-1-5,1-8-13,8-3-9,4-6-1,3-3-40,4 0-4,0-5-173</inkml:trace>
  <inkml:trace contextRef="#ctx0" brushRef="#br0" timeOffset="63460.0742">29861 1989 173,'0'0'30,"0"0"42,0 0-8,88 6-34,-60-2 5,2-2-26,2 1 5,0-1-14,0-1-5,-4-1-45,-3 0-149</inkml:trace>
  <inkml:trace contextRef="#ctx0" brushRef="#br0" timeOffset="64053.0576">30478 1856 294,'0'0'88,"0"0"-81,0 0-7,0 0 0,0 0 1,0 0 4,64 44-4,-35-29 17,-2-1-10,-2 2 3,7-2-10,-2 1-1,2-5 0,-2 1 5,-3-4-5,-8 0 0,-4 0-3,-3-4 6,-7-2-3,-4 1 0,-1 1 7,0 2-17,-1 3 7,-7 6 3,-13 4 20,-4 5-18,-3 2 17,-10 1-15,8-1-3,-1-1 5,4-1-6,8-2-4,-2-3-27,5-1-48,2-4-55</inkml:trace>
  <inkml:trace contextRef="#ctx0" brushRef="#br0" timeOffset="64649.0742">30192 1947 101,'0'0'98,"0"0"-78,0 0 10,0 0 13,0 0-12,0 0 8,57 4-16,-43 2 2,5-2-14,1 5-3,3-1-1,-4 0-7,4-2 4,0 1-7,0-2 3,-2-2-15,-4-1-17,-6-2-78,-6 1-14</inkml:trace>
  <inkml:trace contextRef="#ctx0" brushRef="#br0" timeOffset="65742.0623">30114 1968 104,'0'0'37,"0"0"17,0 0-32,0 0-3,0 0 13,85 0-20,-79 0 13,-3 0-24,-3 0 2,0 0 12,0 0-9,-3-3-6,-11 3-12,-5 0-27,-3 0 39,0 0-5,2 0-15,3 0-2,4 0 6,3 0 5,4 0 7,5 1-4,-1 1 8,2-2 0,0 0 0,0 0 0,8 0 5,5 2 15,4-2-5,3 0-15,0 0-8,-4 0-74</inkml:trace>
  <inkml:trace contextRef="#ctx0" brushRef="#br0" timeOffset="66467.052">31119 1754 264,'0'0'93,"0"0"-21,0 0-27,0 0 5,0 0-42,0 0-2,0 30 8,-9-3 3,-2 8 30,1-1-27,-1 12-15,2 3 24,3 0-28,1 1-1,3-7 11,2-4-5,0-5-9,0 0 3,0-8 0,2-1 0,5-5 0,0-9-4,5-1 0,3-6-37,2-4-8,5 0-23,2 0-43,-1-11-150</inkml:trace>
  <inkml:trace contextRef="#ctx0" brushRef="#br0" timeOffset="66782.324">30935 2034 211,'0'0'114,"0"0"-107,0 0 35,0 0 1,91-9 3,-62 9 0,0 0-33,3 0 3,1 2-16,2 1-10,-2-2-36,-9 0-116</inkml:trace>
  <inkml:trace contextRef="#ctx0" brushRef="#br0" timeOffset="67310.0553">31415 2306 252,'0'0'151,"0"0"-139,0 0-12,0 0 50,0 0-50,0 0 21,-42 82-2,42-69-18,0-2 19,0-2-20,0-2 0,10-3 21,-1-3-20,4-1 7,-1 0 2,3 0-3,0-6-7,2-7 0,-3-4-11,-3 2-4,-4-2-33,-7-1 7,0-2-28,0 2-97</inkml:trace>
  <inkml:trace contextRef="#ctx0" brushRef="#br0" timeOffset="67766.0481">31779 1806 130,'0'0'71,"0"0"-4,0 0 3,20 108-38,-20-63 7,0 5 24,0-1-36,0-2 20,0-4-26,0-1-12,0 0-6,0-5 0,0 2 4,0-5-3,-11 3-2,-2-1-2,-3-3 6,-3-2-6,-6-2-13,-5-2-17,-6-4-21,-6-1 2,-5-2-88,-8-7-59</inkml:trace>
  <inkml:trace contextRef="#ctx0" brushRef="#br0" timeOffset="79802.9179">29634 1057 212,'0'0'80,"0"0"-74,0 0 1,0 0-6,0 0 4,0 0 28,0 0-6,0 0 12,0 5 3,0-1-41,0 3 22,0 3-13,-4 0 0,-7 7-20,-7 2-20,-9 2-158</inkml:trace>
  <inkml:trace contextRef="#ctx0" brushRef="#br0" timeOffset="81596.0629">29610 1024 80,'0'0'29,"0"0"46,0 0-52,0 0 22,0 0-1,0 0-23,36 15 25,-29-15-34,-2 0 19,-4 0-22,-1 0-2,0 0 6,0 0-2,0 0-9,0 0 5,0 0-2,0 0-10,0 0 3,0 0-50,0 0 6,-7 0 19,1 0 16,0 3 3,2 0 4,4 2-3,0-1 3,0 2 4,0-1 6,0 1 3,0-4 7,4 3 6,5 0-13,-2-2 14,1-2 1,-3-1-19,-2 0 21,2 0-18,-3 0-4,-2 0 9,0 0-13,0 0 0,0-6-4,0 0-5,0 0 6,0 0 3,0 2 0,0 0 10,0 3-2,0-1-8,0 2 0,0 0 7,0 0-8,0 0 1,0 0 0,1 0-7,5 2 13,6 10-6,-5 8 14,-1-2-8,-4 3 19,-2 3-12,0-3-1,-5 2-1,-11-4-11,0 1 0,-8-1-6,-1-1-28,-4-1-17,1-2-72,-3-3-210</inkml:trace>
  <inkml:trace contextRef="#ctx0" brushRef="#br0" timeOffset="82765.7268">32191 2288 208,'0'0'46,"0"0"0,0 0-9,0 0 18,0 0-47,0 0 20,0 0-24,-9 29 3,9-26-4,0 1-2,0-1 11,0 0 15,6-1-23,3 0 13,3-2-17,-6 0-3,-1 0-4,-2-8 3,-3 1-3,0-4 5,0 1-39,0 0 32,-8 2-31,-1 1 32,3 3 8,2 2 27,-2 1-1,6 1 21,0 0-22,0 0-6,0 0-9,0 0-8,0 0 18,0 0-12,3 0-6,1 0-4,3 4-5,-2 10 7,3 5-1,-7 1 6,-1 2 6,0 1-3,0 0 3,0-2 12,-4-1-21,-9-1-4,0-1 0,0 0 2,-5-2 0,-3 4 0,-6 3-83,-1-3-108</inkml:trace>
  <inkml:trace contextRef="#ctx0" brushRef="#br0" timeOffset="84426.153">10663 4004 117,'0'0'187,"0"0"-127,0 0 30,0 0-23,0 0 34,0 0-56,0-19-5,0 19-13,0 0-22,0 0-4,0 6-1,0 18-2,0 14-6,0 8 16,1 7-8,5 1 0,6-6 1,0-1-1,4-5 0,1-3 0,2 0-6,5-1 10,1-5-4,8-2 0,0-10 2,1-8-9,5-9 7,0-4-2,5-4-4,1-19-21,-2-4 8,-5-6 15,-8-1-27,-7-1 26,-6-2 5,-6 1 0,-4-3 6,-3-3 0,-4-1-6,2-3 22,-2 3-20,0 1 25,0 4-22,0 2-4,0 6-2,0 4-2,3 6-13,3 7-20,-3 4-108,0 6-62</inkml:trace>
  <inkml:trace contextRef="#ctx0" brushRef="#br0" timeOffset="88266.0654">12113 4208 166,'0'0'97,"0"0"-29,0 0-9,0 0-26,0 0 10,0 0-40,0 0 19,43 0 9,-25 0-26,7 0 20,2 0-12,7 0-11,5 0 13,7 0-8,2 0-7,3 0 0,2 0 6,1 0-7,-3-3 1,-2-4-26,-4 3 19,-2 0-10,-7 1 17,-3-2 0,-11 0-29,-10 2 13,-6-1-10,-4 3 14,-2-6 6,0 0 6,0-2 0,-8-3 0,-5-1 8,-5 2-1,-1 0 3,2 2-7,4 1 28,4 3-9,3 2 16,1 1-2,4 1-10,1 1 10,0 0-36,0 0-9,6 3 3,7 7 6,2 5 0,3 0 1,-2 2 4,-2-1-5,-4-1 0,1 0 1,-5 0 5,-5 1-6,-1-3 0,0 0-1,0 1-19,-9 0 0,-7-2 11,1-1-25,-3-3-24,0-3-54,5 0-81</inkml:trace>
  <inkml:trace contextRef="#ctx0" brushRef="#br0" timeOffset="89996.0614">13692 3932 194,'0'0'134,"0"0"-58,0 0-1,0 0-20,0 0-6,0 0-49,0-2 0,0 16-4,0 10 4,0 6 22,0 5-9,5 1-7,1 2 10,2-2-10,2-3-6,3-3 0,1-6 6,4-4-8,1-5 2,1-4 0,0-2 4,1-7 1,0-2-5,0 0 0,1-2 7,-2-14-2,2-3-2,-1-8 1,-4-2 12,-1-1-16,-6 0 0,-2 3-1,-8-3 13,3-1 12,-3 0-24,0-1 8,0 4-10,0 2 2,0 5-1,0 6-11,0 7-49,0 7-17,0 1-82</inkml:trace>
  <inkml:trace contextRef="#ctx0" brushRef="#br0" timeOffset="91488.9884">14221 4170 42,'0'0'332,"0"0"-290,0 0 34,0 0-57,0 0 6,0 0-10,19-41-10,-12 40 7,1 1-12,4 0 0,3 0 0,0 3 6,-2 9-6,5 1 0,-2 4 11,-3 0-13,3 1 2,-9 0-3,-4-4-1,-3-1-12,0-3 7,0-1-4,-4-1 2,-1-3 11,2-4 0,-2 2 4,3-3 6,2 0 4,-1 0 35,1 0-5,0-8-28,0-5-16,0-4 0,11-4 2,4 2-8,2 0 6,-1 3 0,4 5-4,-4 2-24,0 4 27,-2 1-10,1 4-6,-3 0 6,1 0 3,2 0 8,0 9-6,-2 2-22,-1 1 11,-3 1 10,-1 1 7,-4-1-3,2 0 3,1-3 0,-1-1 9,2-2-6,-2-2-3,0-3 0,3-2 5,0 0-1,6 0-3,0-11 5,4-4-6,-2-3-7,-3 0 2,-5 2-8,-1 1 13,-5-1 0,4 1 10,-5 6-10,-1 2 36,-1 3-24,0 4 56,0 0-27,0 0-41,0 13-4,0 6-3,0 4 7,0-4 2,0-1 6,0-1-11,2-3 3,5-3 0,5 0-5,4-5 9,7-3-4,-2-3 0,6 0-6,1 0-7,-1-13-15,0-4 2,-4 1 16,-3-4 1,-4-1 9,-4-3 1,2-3 15,-7-3-14,1-3 9,-7-1 10,-1-2 43,0 0-41,0-2 30,0 4-22,0 4-17,-3 7 24,-1 7 13,1 7-19,1 5 20,2 3-49,-1 1 1,1 0-4,0 17-37,0 16 15,0 12 18,0 6 8,1 2-5,2-5 2,2-3-1,-1-6 0,2-3 0,6-5-1,0-8-21,4-2-21,2-2 23,2-7-19,-1-3-8,4-9 0,-1 0-69,-1-8-92</inkml:trace>
  <inkml:trace contextRef="#ctx0" brushRef="#br0" timeOffset="91782.0724">14841 4095 326,'0'0'84,"0"0"-79,0 0 40,0 0 36,96 0-50,-62-6 6,5-2-22,0-1-8,-4 3-14,-3 0 1,-7 2-51,-4-3-42,-6 3-139</inkml:trace>
  <inkml:trace contextRef="#ctx0" brushRef="#br0" timeOffset="92017.0741">14668 3920 631,'0'0'70,"0"0"-41,0 0-22,0 0-2,0 0-10,0 0-6,11 2-52,2-2-98</inkml:trace>
  <inkml:trace contextRef="#ctx0" brushRef="#br0" timeOffset="93269.0586">15495 4092 333,'0'0'29,"0"0"24,0 0 12,0 0-37,0 0-12,0 0 52,-57-13-43,44 13-12,-5 14-13,1 6 4,0 2 8,1 1-7,5 1 6,3-3-22,4-3 15,4-2-4,0-5 0,0 1-6,0-3 1,7-3 2,2-1-14,6-5 16,4 0-27,4 0 28,5-15 0,1 0-15,-6-1 15,-6 0 0,-5 3 1,-6 0 31,-3 3-30,-3 4 40,0 3 18,0 3-15,0 0 11,0 0-56,0 0 8,0 0-21,0 0-8,3 3 0,4 6 19,3 1-17,4 0 15,4-3-5,3-4 4,4-2-6,2-1-17,0 0-1,0-3-26,-1-13 22,0-5 9,-7 1 3,-2-1 21,-10 2 21,-5-4 4,-2 1-3,0-6 0,-8 4-16,-8 2 30,-1 2-20,-2 5-11,4 5 5,2 2-10,4 5 0,4 2-1,2 1-21,3 0 22,0 0-23,0 0-22,0 0 38,0 5-1,2 3 3,7-2 3,4 0-23,4-3 20,3-3-11,3 0 16,4 0 7,0 0-5,-5 0-2,-5 0 0,-1 5-15,-4 5 13,-1 4-9,0 6-9,-2-1 20,1 2-21,-1 0 14,-1-3 1,0 0-2,0-1 4,1-5 4,0-3 0,6-5-1,2-4-6,5 0 5,3-1-2,2-14-38,-2-2-16,-2-1-84,-2-2 51</inkml:trace>
  <inkml:trace contextRef="#ctx0" brushRef="#br0" timeOffset="93769.0717">16191 4021 179,'0'0'83,"0"0"-36,0 0 23,0 0-29,0 0-41,0 0-33,0 15 12,0 3 21,0 0 3,0-1 26,0-4-10,0-2-3,5-3-8,6-1-13,3-3 5,3-4 0,2 0-1,-4 0 1,2-6-46,-1-7 40,0-4-13,0-1-8,-5 1-3,-5 2 30,-3 4 12,-3 1-4,0 4 11,0 5 36,0 1-42,0 0-12,0 1-1,0 16-2,-1 4 2,1 4 4,-2 3 21,2 5 13,0 0-32,-1 3 28,1-1 7,-2-4-32,-1 1 25,-1-4-10,-6-2-9,-1-1 8,-3-2-17,0-5-5,-6-1-1,4-6 13,-2-6-9,3-2-4,3-3 4,6 0 23,6-3-18,0-16 1,0-7-10,18-8-25,10-4 18,10 0-66,5 4 14,2 4-28,-5 4-57,-7 2-120</inkml:trace>
  <inkml:trace contextRef="#ctx0" brushRef="#br0" timeOffset="113222.0767">17376 3880 93,'0'0'164,"0"0"-75,0 0-40,0 0-16,0 0 31,0 0-47,0 0 9,0-20 5,-3 20-20,2 0 21,-2 0-21,1 0-3,-2 0-8,-4 0-1,-4 0 1,-1 2-2,0 8 1,1 0-3,2 4 4,0 4 0,4 2-3,2-1 1,1 4 2,3-2 0,0 3-8,0-2 3,7-1 5,8-1 0,2-5 4,3-3-4,4-2 0,0-5-2,3-3 8,-2-2-9,2 0 3,-2 0 0,-2-9-5,-1-2 5,-4-2-6,-3-4 3,-2 0-10,-5-1 12,-3 0-6,-5 2 4,0-4 1,0 0-2,-3 1 1,-10-2-6,-1 0-3,0 1 4,-1 4 8,3 1 0,2 4-6,1 6 20,5 0-14,1 1 7,-2 4-1,5 0-5,-2 0-1,2 0 0,0 0-4,0 0-5,0 0 4,0 0 1,8 5 7,1-1-5,3-3 2,-3 2 0,3-3-3,1 0 8,2 0-5,1 0 0,0 0-5,-2 0 5,-2-3 0,-2 0 2,-2-5 5,-2-1-5,-1-3-2,1-2 0,0 0 9,-1-1-9,2-2 0,-6 2 0,1 0 28,-2 3-28,0 1 13,0 1 18,0 2-31,0 1 28,0 4-26,0 3 5,0-2 12,0 2-19,0 0-3,0 0 1,0 0-17,0 15 14,0 12 1,0 8 4,0 9-6,0 2 17,0 5-11,0 1 13,0-3-9,0 2 1,0-3-5,0 1 4,0-6-1,0-2 5,1-6 0,2-2-3,0 3-1,-1-5-1,-2 1-1,0-7 0,0-2-2,0-2 0,1-4 0,-1-4 0,0-7 4,0-2-4,2-4 0,-2 0 4,3 0 1,-2-12-2,3-5-3,-1-1 0,0-2 3,0-1-3,0-1 0,0-2 4,-3-5-8,2-1 12,1-6-11,-2-3 3,4-5-1,2-1-1,1 0 2,1 4 0,2 7 0,2 4 3,-1 7-3,-1 3 0,3 3-1,-1 2-2,-1 5 3,-1-1 0,-1 5-11,-1 5 13,2 1-4,2 0-6,-1 17-3,-1 2 8,-1 4 3,-6-1 0,-2 2-11,-2-3 14,0 2-3,-5-2 0,-9-3 3,-2-3-7,-1-2 4,2-3 0,1-4-15,2-3 7,5-3-4,1 0 7,-1 0-23,3-2 28,4-5-12,-1-4 11,1 2-18,0 0 19,0 2-7,0 4 6,0-2-13,0 3 14,1 2 0,7 0 0,5 0-13,-1 0 5,5 3 8,-2 5 0,4-1 4,2 0-4,-2-3 0,5 1 0,1-3-2,4 0 6,5-2-4,-3 0 0,4 0-3,-5-2 3,-4-3 0,-6-3 4,-2 0-7,-5-2 6,-2-1-3,2-2 0,2-4 8,-3-1-9,1-5 1,-4-2 0,-3 0 9,-1 0-9,-5 1 0,0 5 17,0 4-10,-9 3 22,1 4-8,-3 4-13,1 2-8,3 2 0,-3 0 0,5 0-2,2 11-11,2 8 9,1 3-2,0 1 6,0 3-1,9-2 5,2 0-4,3-3 0,2-4 2,-1-4-3,2-2 2,-1-7 8,3-1 14,2-3-20,2 0 10,1-3-11,1-10 10,-1-5-12,-5-3 0,1-2 2,-5-1 14,-7 0-16,-2-2 0,-6 2 2,0-1 10,-1 1-12,-10 3 0,1 3 2,3 5-4,1 6 12,-1 4-10,6 1 2,-2 1 3,3 1-10,0 0 0,0 0 0,3 0-10,9 0 18,3 0-3,7 0 2,4 0-2,1 0 0,2 0-1,-3 6 9,-4 3-16,-4 6 8,-4 5 0,-4 6-1,-6 4 2,-4 1-6,2-1 5,-2-3 0,0-3 2,1-4 9,2-4-9,5-2-2,2-3 6,1-4-6,1-4 0,4-3-10,5 0 8,-2-2-73,2-14-156</inkml:trace>
  <inkml:trace contextRef="#ctx0" brushRef="#br0" timeOffset="114242.101">19149 3882 345,'0'0'55,"0"0"17,0 0 9,0 0-46,0 0 6,0 0-4,-81-33-25,64 33 20,0 0-30,2 14 2,-2 1 3,4 5-5,3 1-4,1-2 2,7 2 0,2-3-4,0 1 4,0-5 0,11 0 5,3-5-3,1-2-2,5-2 0,-2-5 3,4 0-5,-3 0 2,0-3 0,-3-11-4,-1 0-2,-2-3 4,-2-1 2,-2 1-3,-2 3-5,-6 6 8,-1 2 0,0 6 18,0 0-14,0 0 1,0 0-5,0 1-12,0 8 7,2 2 7,2-2-2,2 0 0,4-2-6,3-1 6,0-3 0,7-3-6,-1 0 2,0 0-3,7-3 0,-1-12 0,0-1-13,-3-4 7,-3-1 12,-3-5 1,-2-4 0,-4-4 5,0-4 2,-4-2 24,0-3-26,-4 1 20,1-3 7,-3 6-17,0 5 22,0 5-22,0 8 3,-2 4 19,1 5-30,-1 7-3,2 5-4,0 0 9,0 0-19,0 26-2,0 11 12,0 22-14,0 5 22,0 0-8,5-5 0,0-8 1,-1-7-3,3-9 2,-1-7-12,3-7 11,3-6-51,0-4 30,2-10-15,3-1-16,6 0-16,-1-10-113,1-9-149</inkml:trace>
  <inkml:trace contextRef="#ctx0" brushRef="#br0" timeOffset="114581.1267">19277 3705 349,'0'0'124,"0"0"-72,0 0-33,0 0 32,0 0-7,0 0-6,76 2 7,-40-4-45,-1-3 2,0 2-2,-2 2 0,-3 1-2,-2 0 2,0 0-33,-5 0-5,-2 0-77,-5 0-62,-10 0-182</inkml:trace>
  <inkml:trace contextRef="#ctx0" brushRef="#br0" timeOffset="115743.0827">19766 3790 219,'0'0'176,"0"0"-145,0 0 5,0 0-3,0 0 7,0 0-6,-77 44-17,71-23 11,3-3-7,0 2-14,3-2 24,0-3-22,0 0-3,9-3 7,5-3-6,2-3-7,4-5 0,-1 1 11,3-2-5,0 0-6,-4 0-6,0-7 1,-3-4-27,-6 1 30,-5-1-1,-1-1-9,-3-2 7,0-1 5,0 0 0,0 1-4,0 0 6,-4 5-2,-1 0 1,1 3 5,1 1 3,0 4-9,2 1 0,1 0 21,0 0-21,0 0-8,0 0 0,7 0-8,8 4 12,4 1 4,1-4 0,0 1 6,3-2-1,-5 0-10,4 0 5,-1-2 0,-3-8-2,-2-2 6,-5-2-4,-5-1 11,-5-3-10,-1-2 2,0 1-3,-3-1 5,-10-1 15,-3 1-19,-1 2 3,2 0 15,6 4-16,2 1 12,4 4-15,1 5 6,2 1-14,0 1 8,0 2 0,0 0-2,6 0-6,9 0 8,7 0 0,5 3-1,2 5 1,-3-1 0,0 6 4,-4 0-17,-1 5 18,-3 3-5,-3 5 0,-3 1-1,-2 3-1,-5 1 2,-4 1 0,-1 2 0,0-5 7,0-3-7,0-5 0,5-3 4,-1-3-5,5-3 1,3-1 0,3-7 0,9-2 2,6-2-2,4 0 0,5-13-49,-5 0-42,-4-2-176</inkml:trace>
  <inkml:trace contextRef="#ctx0" brushRef="#br0" timeOffset="118370.096">11104 6045 346,'0'0'50,"0"0"36,0 0-39,0 0 16,0 0-13,0 0-32,0 0 0,3 0-18,-3 0 7,0 0-8,0 0 1,0 0-6,0 0 2,0 0-114,-9 5-91</inkml:trace>
  <inkml:trace contextRef="#ctx0" brushRef="#br0" timeOffset="118703.0916">10815 6536 362,'0'0'198,"0"0"-159,0 0 27,0 0-30,0 0-23,0 0 21,3-5-21,0 0-10,-2 2-2,3 1 3,-2 0-8,-1 2-5,4 0-46,1-3-39,5-3-166</inkml:trace>
  <inkml:trace contextRef="#ctx0" brushRef="#br0" timeOffset="118955.6855">11440 6545 370,'0'0'204,"0"0"-178,0 0 16,0 0-21,0 0-3,0 0-18,0 0 4,0 0-17,0 0-3,0 0-84,0 0-139</inkml:trace>
  <inkml:trace contextRef="#ctx0" brushRef="#br0" timeOffset="120174.0932">12426 5946 250,'0'0'37,"0"0"2,0 0-14,0 0 20,0 0 26,0 0-40,45 14 20,-36-11-28,2 1-18,0-4 41,3 0-46,3 0 11,4 0-7,0-7 9,0-3-9,-2 2-4,-4-2 1,-4 0 12,-1-4-8,-4-1-5,-1-1 3,-4-3 2,1 0-5,-2-2 0,0-3 2,0 0 11,-6 0-7,-6 0-1,-5 1-2,2 6 7,-1-1 0,-1 5-10,0 2 0,-1 2 3,4 8 3,-2 1-6,1 0 0,-3 15-2,3 9-5,-1 8 7,5 5 0,2 4 6,2 2-2,6 3-4,1 2 11,0 0 1,4 0-7,9 1-5,4-6 6,2 0-6,7-2 2,3-5-2,4-1 0,2-8 8,-1-4-8,-1-5 0,-5-5-31,-6-2 7,-1-5-69,-9-6-23,-3 0-182</inkml:trace>
  <inkml:trace contextRef="#ctx0" brushRef="#br0" timeOffset="120999.1129">13148 5600 130,'0'0'196,"0"0"-121,0 0-18,0 0-42,0 0 32,0 0-45,3-3-2,0 10 22,2 16-19,-4 7 35,-1 6-13,0 11-12,0 1 5,0 3-10,0 2-8,0-2 7,0-2-1,0-1-6,0-5 0,0-4 3,12-1-11,4-7 8,11-4-19,0-6 15,4-5-22,4-6 0,4-5-7,1-5-76,-3 0-69</inkml:trace>
  <inkml:trace contextRef="#ctx0" brushRef="#br0" timeOffset="121517.9271">13715 5582 226,'0'0'300,"0"0"-249,0 0-12,0 0-39,0 0 0,0 81 39,0-33-36,-3 2 12,2 0-1,-1-4-13,1-4 18,-1-3-19,2-3 0,0-2 4,0-7 1,0 0-6,9-3 1,6-5 0,3-5-11,4-7-27,5-7-10,1 0 46,2-4-63,-2-14-94,-1-2-99</inkml:trace>
  <inkml:trace contextRef="#ctx0" brushRef="#br0" timeOffset="121821.0932">13539 5881 289,'0'0'112,"0"0"-66,0 0-10,0 0 33,0 0-13,107-13-49,-69 2 21,5 1-21,2-4-7,-1 3 0,0 3-5,-7-2-71,-6 0-90</inkml:trace>
  <inkml:trace contextRef="#ctx0" brushRef="#br0" timeOffset="122233.0963">14051 5437 342,'0'0'185,"0"0"-119,0 0-42,0 0-24,0 0 0,0 0 10,46 92-1,-25-42 24,0 4-21,-2 2 3,-5-1-14,0-4 8,1-2 0,-1-4-3,-5-5-5,0-2 4,-5-5-5,-4 0 0,0-3 0,-4-3 4,-17 1 1,-6-3-5,-5-4-5,-3-1-3,-1-5-79,-3-6-86</inkml:trace>
  <inkml:trace contextRef="#ctx0" brushRef="#br0" timeOffset="123005.1082">15080 5801 11,'0'0'393,"0"0"-295,0 0-24,0 0-41,0 0 7,0 0-18,39-11-22,-9 4 23,3 1-13,1 3-6,0 1-4,1 0 2,-6 1-11,-2-1-5,-5 0-81,-8 2-52,-11 0-132</inkml:trace>
  <inkml:trace contextRef="#ctx0" brushRef="#br0" timeOffset="123234.288">15110 5928 267,'0'0'44,"0"0"17,0 0 14,0 0-17,89 1-57,-54-1 13,0 0-13,0-2 9,-4-3-20,-4 2-57,-3 3-95</inkml:trace>
  <inkml:trace contextRef="#ctx0" brushRef="#br0" timeOffset="124293.0963">16312 5434 143,'0'0'155,"0"0"-85,0 0-46,0 0 38,0 0-48,0 0-9,0 29 10,0-2 9,0 6 12,0 6-7,0 6-18,0 2-3,0 2-8,0 0 3,0-6-3,2-3 4,7-3-4,3-2 0,6-2 3,2-2-3,2-2 3,4-3-3,4-5 15,5-6-11,1-5-4,3-8 13,0-2-9,-1 0 2,-4-2-6,-1-8 9,-2-8-5,-1-3 1,2-5-5,-1 0 0,-3-5-4,-1-2 4,-5-2 0,-8-5 2,-4-1 4,-2-4 6,-4-2-12,-2-1 5,-1 3 13,-1 3-22,0 4 4,0 10 0,0 3-1,0 10 1,0 6-17,0 3-11,0 5-81,-3 1-94</inkml:trace>
  <inkml:trace contextRef="#ctx0" brushRef="#br0" timeOffset="126642.137">17596 5646 296,'0'0'50,"0"0"-15,0 0-35,0 0 32,0 0 17,0 0-33,76-16 24,-60 8-23,2-1-7,-4 3-3,-1 0 6,-4 0-13,1 0 0,2-4 5,-3-2 7,-1-2-9,-1-6-1,-6 4 18,-1-2-10,0-1 10,0 1-20,0-1 4,-7 1 6,-3 0 9,-4 2-14,-2 0 4,-3 6-3,0 4-6,2 6 0,-2 0 3,0 0-11,0 11 8,1 8 0,0 10-4,1 5 7,4 7-3,4 6 13,5 0-11,4 5 26,0-2-22,7-4-2,11-4 12,3-5-8,3-4-8,3-2 0,0-2 3,1-2 0,-3-3-3,-1-3-23,-3-5 2,0-3-80,-3-4-63,-2-4-163</inkml:trace>
  <inkml:trace contextRef="#ctx0" brushRef="#br0" timeOffset="127352.114">18358 5282 368,'0'0'72,"0"0"-16,0 0 13,0 0 4,0 0-54,0 0-7,0 0-12,-25 51 0,13-7 20,1 7-14,-1 4 7,2 3-13,1 2 8,0 2 0,4-2-8,5-3 0,0-2 16,3-7-12,17-9-2,8-5-2,3-5 2,2-6 0,0-7-2,0-5-18,1-8 2,2-3-66,2 0-112</inkml:trace>
  <inkml:trace contextRef="#ctx0" brushRef="#br0" timeOffset="127819.1018">18919 5317 395,'0'0'77,"0"0"-51,0 0-6,0 0-20,0 0 0,-3 79 37,-3-33-5,1 2 15,-1 2-33,2 1-4,0 0 17,1-3-22,3-4 16,0-6-21,0-9 12,0-3-12,13-6 0,-3-5 1,3-5 0,4-4-1,4-6-1,4 0 0,1 0-29,2-9 11,-1-6-75,-3-2-40,-5-2-95</inkml:trace>
  <inkml:trace contextRef="#ctx0" brushRef="#br0" timeOffset="128110.3525">18667 5610 56,'0'0'218,"0"0"-199,89 0 56,-47-1-1,1-7-38,-2-2-9,-2-1 13,-1 2-33,-2 2-4,0-1-3,-5 2-27,-1 2-52,-8 1-89</inkml:trace>
  <inkml:trace contextRef="#ctx0" brushRef="#br0" timeOffset="128863.0961">19189 5806 323,'0'0'99,"0"0"-56,0 0 20,0 0-17,0 0-37,0 0 0,-36 23 0,30-4 1,1 5 18,4-1 6,1-2-34,0-3 20,0 0-20,9-4 6,5-3-1,0-4 17,5-6-21,0-1 26,3 0-24,-2-4-2,0-7-1,-3-6 3,-7-1-9,-5-3 6,-5-3-2,0 0-1,-14 0-20,-8 0 15,-2 1-5,-3 5-12,5 6 10,4 2-71,7 6-92,3-3-206</inkml:trace>
  <inkml:trace contextRef="#ctx0" brushRef="#br0" timeOffset="129447.0551">19499 5207 366,'0'0'143,"0"0"-80,0 0-24,0 0 19,0 0-47,0 0-11,-7-3 0,7 19-22,12 8 22,6 8 22,4 6-21,5 7 28,1 3-28,2 5 9,-5 7-5,-1 9 5,-5 1-1,-8-1-9,-3-6 10,-5-14-16,-3-3 14,0-5-8,-5-4 0,-9-1 10,-5-1-17,-4-7 7,-3-1-60,0-6-23,0-8-175</inkml:trace>
  <inkml:trace contextRef="#ctx0" brushRef="#br0" timeOffset="130839.108">20194 5228 223,'0'0'86,"0"0"-52,0 0-18,0 0 14,-25 96 18,25-60-30,0 7 22,0 2 6,0 3-26,11 0 20,3 0-27,2 0-2,1-1 5,4-3-7,3-5-9,3-3 46,0-5-35,3 0 8,-1-6-19,1-4 1,-1-1 1,-3-6 2,1-6-4,-3-8 0,3 0 5,1 0-11,-2-10 6,2-8 0,-3-9 15,1-8-14,-1-9-1,-2-8 0,-1-7 10,-5-3-12,-1 4 2,-4 4 0,-6 5 5,-1 6-5,-3 2-6,-2 2 3,0 7-28,0 8 5,0 5-74,-3 6-79,-1 5-169</inkml:trace>
  <inkml:trace contextRef="#ctx0" brushRef="#br0" timeOffset="131484.5648">21060 4739 319,'0'0'82,"0"0"18,0 0-11,0 0-20,0 0-4,0 0-65,0 12 0,0 18-3,0 12 16,-3 9 5,3 2-9,-2-3-6,2 1 14,0-4-14,0-2-3,0-6 0,0-3 9,0-1-13,0-3 4,0 0-11,0-3 4,0-3 3,0-7-26,3-4-3,0-5-83,-1-7-53,-2-3-19</inkml:trace>
  <inkml:trace contextRef="#ctx0" brushRef="#br0" timeOffset="131868.1053">20772 4975 164,'0'0'79,"0"0"-13,0 0 44,0 0-37,0 0-25,0 0 13,74-9-31,-47 9 3,9 0-22,13 0-2,8-1 2,10-2-4,0 0-5,-6 1-2,-10 1-7,-11 1 0,-11 0-19,-13 0-65,-5 0-21,-7 0-93</inkml:trace>
  <inkml:trace contextRef="#ctx0" brushRef="#br0" timeOffset="135812.1169">24936 4906 251,'0'0'217,"0"0"-124,0 0-62,0 0 5,0 0-19,0 0-11,0 0-6,-75-4 0,49 4 6,0 0-7,2 3 1,3-1 0,5 1-1,6-1 10,4-2-9,4 0 0,0 0 0,2 0-9,0 0 9,0 1 0,0-1-2,0 0 2,0 2-4,0-2 4,0 0-8,0 0 4,0 5-2,0 3 5,0 9-1,7 8 2,2 9 0,-1 6 0,-2 9 1,-3 0 6,-3 3-7,0-3 0,0-2 5,0-4 2,0 1-7,0-3 0,0-1 5,-3 4 4,0 1 3,-1 2-5,1-1-6,1-4 5,2-4-10,0-7 4,0-6 0,0-6-5,2-2 8,4-5-3,3-1 0,6-6-11,3 0 9,8-2 0,12-3-1,8 0-1,2-9-10,2-9-53,-5-2-72,-5-2-166</inkml:trace>
  <inkml:trace contextRef="#ctx0" brushRef="#br0" timeOffset="136179.0471">25467 5079 374,'0'0'261,"0"0"-208,0 0-20,0 0-25,0 0-8,0 0 0,0 0-8,0 0-1,0 0-59,6 0-50,3 3 9,3-2-34</inkml:trace>
  <inkml:trace contextRef="#ctx0" brushRef="#br0" timeOffset="136412.0357">25956 5071 379,'0'0'204,"0"0"-97,0 0-21,0 0-46,0 0-17,0 0-23,2 0-1,-1 0 0,4 0-65,-2 0-80,0 0-166</inkml:trace>
  <inkml:trace contextRef="#ctx0" brushRef="#br0" timeOffset="136658.0191">25829 5488 178,'0'0'80,"0"0"12,0 0-54,0 0 2,0 0 1,0 0-19,0 2 2,0-2-24,0 0-27,0 0-54,2 0-179</inkml:trace>
  <inkml:trace contextRef="#ctx0" brushRef="#br0" timeOffset="139449.1125">26965 4895 274,'0'0'39,"0"0"-25,0 0-13,0 0 11,0 0 27,0 0 4,0 0-5,-18 91 3,9-64-40,-1 6 41,-1 2-23,-4-1-6,3 2-8,2-1 4,0-2-9,-1 0 0,3-3 2,1-1 1,0-2-3,4-5-10,-2 1-16,4-3-83,-2-2-47,1-7 49</inkml:trace>
  <inkml:trace contextRef="#ctx0" brushRef="#br0" timeOffset="139893.115">26959 4885 448,'0'0'0,"0"0"43,0 0-23,0 0-15,0 0 19,0 0 2,43-29-20,-28 29 1,1 0 6,1 14-13,2 5 5,-3 10 6,-2 5 11,0 5-15,-4 4 2,1-1-2,-1-4-2,2-2-5,-2-5 0,0 0 4,-2-3-3,-2-2-1,2-1-8,-2-1-17,-2-3-30,-1 0 50,-2-4-26,-1-2-58,0-6 1,0-3-39</inkml:trace>
  <inkml:trace contextRef="#ctx0" brushRef="#br0" timeOffset="140157.1078">26946 5215 465,'0'0'141,"0"0"-85,0 0-45,0 0 19,0 0-30,0 0 4,61-26-1,-22 20-3,0 0-65,-8-2-91,-7-1-203</inkml:trace>
  <inkml:trace contextRef="#ctx0" brushRef="#br0" timeOffset="140584.5726">27460 4547 459,'0'0'109,"0"0"-67,0 0-36,0 0-6,0 0-1,0 0-6,-9 62 14,2-30 1,-2 0-3,3-1-5,-3-1 0,3-1-79,2-5-99</inkml:trace>
  <inkml:trace contextRef="#ctx0" brushRef="#br0" timeOffset="141056.1115">27792 5111 397,'0'0'192,"0"0"-135,0 0-32,0 0-14,0 0 8,0 0-5,41 0-15,-10 0 1,4 0 0,-2 0-11,0 0 1,-2 0-74,-3 0-89,-9 1-138</inkml:trace>
  <inkml:trace contextRef="#ctx0" brushRef="#br0" timeOffset="141275.0977">27793 5297 315,'0'0'9,"0"0"38,0 0 18,0 0-2,109 1-46,-70-1-9,1-4-8,-3 1-13,-3 3-77,-7-1-155</inkml:trace>
  <inkml:trace contextRef="#ctx0" brushRef="#br0" timeOffset="142021.0819">28567 4797 467,'0'0'47,"0"0"1,0 0-22,0 0-7,0 0-19,0 0 0,-13 61 18,10-24-9,3 6 27,0 2-27,0-2-7,0-1 16,12-3-18,6-1 5,2-2-3,3-1 3,4-3-5,4-7 0,2-2 7,3-8-9,-2-5 2,0-3 0,-2-7 2,-4 0-2,-5 0 0,0-16 0,0-3 8,0-5-8,-1-7 0,-2-2 0,-3-4 13,-4-2-13,-2-4 0,-3-2 0,-3 2-13,-2 2 4,-3 4-36,0 5-6,0 9 22,0 5-114,0 4-71</inkml:trace>
  <inkml:trace contextRef="#ctx0" brushRef="#br0" timeOffset="142803.9531">29628 4754 389,'0'0'77,"0"0"-77,0 0-1,-15 89 1,2-46 56,-1 4-22,-2-2 20,2-1-21,0-2-32,0-4 23,1-4-24,-1-1 4,4-4-5,-2-2 4,4-1-3,2-7 0,2-1-4,1-4-12,0-5-54,3-5-22,0-2-31,0-2-53</inkml:trace>
  <inkml:trace contextRef="#ctx0" brushRef="#br0" timeOffset="143161.9843">29634 4786 396,'0'0'116,"0"0"-90,0 0 18,0 0-6,0 0-9,0 0 8,22-34-34,-16 39 11,8 19-21,-1 9 8,8 7-1,-9 4 2,0 3 10,1-5-12,-4 0 0,3-4 4,-1-3-3,-4-2-1,1-2 0,-4-2-5,-4-2 3,0-5-32,0-4-11,-9-3-19,0-5 12,2-7-102,4-3-170</inkml:trace>
  <inkml:trace contextRef="#ctx0" brushRef="#br0" timeOffset="143395.8249">29567 5091 344,'0'0'124,"0"0"-107,0 0-10,0 0 21,83-13-27,-48 10 4,4 1-5,-2 0-35,-4-2-103</inkml:trace>
  <inkml:trace contextRef="#ctx0" brushRef="#br0" timeOffset="144114.7059">30155 4695 390,'0'0'139,"0"0"-112,0 0-3,0 0 18,0 0-30,0 0-12,0 18 0,-2 12 7,-1 9 3,2 8 8,1 0-13,0 1 9,0-3-12,0-1 0,6 0 9,0-4 0,4-1-6,2-4-5,-1-7 2,3-4-2,2-4 0,-3-8 0,5-5 6,4-7 4,5 0-10,6 0 3,3-13 5,0-5-3,-1-4-4,-1-1 0,-5-3 2,-5-1 1,-3 0-4,-11-4 0,5-3 2,-5-2-5,-3-2 3,4-1 0,-8-1-6,-1 1-2,-2 4-8,0 3-31,0 7-64,0 5-27,0 7-221</inkml:trace>
  <inkml:trace contextRef="#ctx0" brushRef="#br0" timeOffset="144940.0525">30838 4229 432,'0'0'184,"0"0"-128,0 0-43,0 0-8,0 0-2,0 0-3,0 54 14,0-17-10,0 7 21,0 6-14,0-3-10,0 2 11,0-4-5,0-4-7,0 0 0,0-8 1,0-2-1,2-2 0,2-4-19,0-4 10,1-5-23,4-4-41,-1-5-77,0-6-119</inkml:trace>
  <inkml:trace contextRef="#ctx0" brushRef="#br0" timeOffset="145395.5614">30729 4400 252,'0'0'52,"0"0"-33,0 0 1,0 0 28,79-13 31,-56 13-49,0 0-5,3 0-23,0 0 13,2 0-30,2 0-21,-4 0-72,0 0-59</inkml:trace>
  <inkml:trace contextRef="#ctx0" brushRef="#br0" timeOffset="146199.5653">30656 4379 181,'0'0'95,"0"0"-57,0 0 10,0 0 30,0 0-52,0 0-3,24-5-23,-14 5 11,5 0-16,-1 0 5,8 0 0,3 0 8,4 5-8,4-3-71,-1-2-163</inkml:trace>
  <inkml:trace contextRef="#ctx0" brushRef="#br0" timeOffset="147859.1298">31289 4599 305,'0'0'158,"0"0"-96,0 0-14,0 0-3,0 0 7,0 0-32,0-4-6,4 4 5,5 0-18,3 0-1,-3-2 0,3 0 3,0 2-3,1 0 4,2 0-3,-1 0-1,-1 0-22,-4 0-1,0 0-14,-3 0-9,-2 0 30,-2 0-11,-2 0 22,0 0-4,0 0 2,0 0 6,0 0 1,0 5-5,0 5 2,0 2 3,0 8 0,0-2 0,0 4 3,-4 4-3,-1 4 0,-4 4 0,1 3 5,-2 5-5,0 2 0,4-1 17,1-2-15,3-3 8,2-4-1,0 1 1,0-2 13,0 2-17,2-4 2,6 0-4,-1-3 2,-2-6-8,0 0 2,-2-4 0,-1-3 7,-2-2-5,0-2 0,0-2-2,0-3-15,0-2-11,-5 0-6,-5-4-20,-3 0-31,-7 0-111</inkml:trace>
  <inkml:trace contextRef="#ctx0" brushRef="#br0" timeOffset="150145.139">25660 6152 86,'0'0'87,"0"0"-21,0 0-19,0 0-13,0 0 10,0 0-32,0 6 6,0-6 2,0 0-20,1 0 32,5 0-11,3 0-16,1-3 9,2-3-14,3 0 0,-3 2-4,0-2 15,-3-1-11,-4 3 0,-1 0 3,-2 2 2,-2 1 5,0 1-9,0 0 28,0 0-25,0 0 32,0 0-32,0 0-1,0 0-3,0 1 0,0 12 0,0 4-3,0 1 5,0 3-6,-3 0 4,3-3 0,0 2 9,0-2-5,0-3 1,1 0-5,8-5 6,0 0-6,1-6 1,4-1 2,-1-3 6,3 0-2,4 0-7,5-7 0,1-10-18,2-4 17,-1-1-12,-5-4-5,1 3 17,-6 4-8,-3 2 9,-2 5 0,-5 4 8,-1 4-8,-1 4 0,-1 0 5,5 0-10,0 9 10,8 6-5,-1 2 14,1-2-12,-1 0 31,-6 0-27,-1-5-2,-6-1 1,-3 1 0,0-2-5,-7 2 0,-14-3-6,-9 1-41,-3-5-115,2-3-242</inkml:trace>
  <inkml:trace contextRef="#ctx0" brushRef="#br0" timeOffset="150359.1281">25953 5914 410,'0'0'73,"0"0"-67,0 0 3,0 0-18,0 0-22,0 0-99</inkml:trace>
  <inkml:trace contextRef="#ctx0" brushRef="#br0" timeOffset="152253.117">26488 6352 357,'0'0'6,"0"0"1,0 0 27,0 0 18,0 0 0,0 0-5,53 32-23,-39-30 15,2-2-26,-1 0-12,0 0 27,0 0-24,0-5 7,1-8 13,2-3-20,0-3 1,4-2-5,1-5 0,-3-1 8,-4-3-7,-6-3 0,0 3-1,-5 0 0,-2-1-3,-3 5 0,0-2 3,0 3 13,0 2-9,0 7-4,-2 2 5,-1 7 3,0 2-8,2 4 0,-1 1 4,1 0-16,1 0 15,0 0-3,-3 1 0,0 19-18,-1 7 17,-1 9 1,4 3-4,1 2-2,0-2 12,3-5-4,7-4-2,5-1 1,-2-5-2,-1-3 1,3-3 0,3-4-15,-1-5 13,6-3-27,1-4 26,4-2-35,2 0 23,0-11-7,-2-6-19,-2-1 41,-5-5-24,-8-2 24,2-2-1,-4-5-1,-3 1 2,0-2 5,-5 1-5,-3 0 16,0 3 21,0 4-2,0 5 13,0 9-35,0 4 28,-1 4 3,-1 3-31,1 2-13,-1 19-16,0 11 16,-2 5-3,-1 4 10,1-1-9,0 0 2,2-6 0,2-2 2,-1-5-2,1-3 4,-2-3-3,1-4 5,1-5-12,0-6 5,0-5-42,0-1 19,0 0-24,0 0 1,9-16 42,5-8-29,5-2 3,3-4-24,-3 4-29,-2 7 76,-3 5 8,-6 7 0,0 3 24,-4 4-18,5 0-4,1 0-2,5 13 0,0 5 14,1 0-4,-2 1-2,0 1 2,2-1-3,-2-2 3,-1-2-10,2-4 1,2-4 9,4-2-8,3-5 5,2 0 8,2-3-11,-3-12 1,1-5-4,-7-2 6,-2-2 0,-7 1-5,-4-3 9,-6 4 26,0-1-33,0 4 12,-1 5-5,-7 4-10,2 7 43,0 3-21,1 0-11,-2 0-12,0 12-14,2 10 12,2 7 0,3-4-2,0-1 4,2-3 0,8-4 6,6-5-10,4-5 4,5-3-16,7-4-5,-1 0-66,-1-2-181</inkml:trace>
  <inkml:trace contextRef="#ctx0" brushRef="#br0" timeOffset="152765.1458">26586 6107 406,'0'0'86,"0"0"-34,0 0-33,0 0 14,0 0-29,0 0 3,84 4 36,-41-4-30,6 0-3,3 0-10,4-3 5,0-1-5,-2 0 0,-4-1-46,-14 0-62,-9 2-160</inkml:trace>
  <inkml:trace contextRef="#ctx0" brushRef="#br0" timeOffset="154310.1415">28576 6063 289,'0'0'103,"0"0"-74,0 0 3,0 0 22,0 0-49,0 0 25,-55-13-9,40 13-19,-1 0 13,-3 13-12,2 6 3,1 0 13,2 4-13,3-2-6,3 0 3,3-3 7,4-2-3,1 1-7,0-2 1,0-2 12,13 0-8,1-5-5,2-1 5,2-4-1,6-2 20,4-1-24,5 0 2,4-4-1,2-7-1,1-1-14,-4-4-5,-2 0 5,-4 0 7,-6-1-14,-6 2 21,-5-3-13,-4-3 15,-4-2-3,-4-1 1,-1-1 0,0-2 22,0-2-12,0-3-7,0 1 19,0 1-18,0 4-4,0 4 0,0 2 6,0 5 12,0 3-3,0 5-11,0 3 36,0 4-21,-1 0 0,1 0-19,-2 0-13,-2 18 10,1 10-4,0 8 7,-2 2-3,4 2 9,1-1-6,0-1 0,0-4 4,0-2-4,0-3 0,0-4 1,0-4-2,0-1 5,0-6-4,0-3 0,0-1 5,0-8-5,1 1 0,-1-3-6,2 0-4,-1 0-5,2 0 14,-1-3-11,1-9 12,0-7-3,3-4 3,4 1-4,2-5-8,2 1 8,2 8 0,-4 3 1,-3 12 0,-5 3 3,-1 0 0,5 0-5,3 1-3,3 11-4,3 5 12,-4 1 0,-1 2 6,0-1-14,-2 1 8,-1-1 0,0 1 7,-3-3-7,-3-2 0,2-4-1,1 0-22,1-4-37,5-4-133,0-3-124</inkml:trace>
  <inkml:trace contextRef="#ctx0" brushRef="#br0" timeOffset="155312.3745">29344 6097 54,'0'0'302,"0"0"-266,0 0 22,0 0 13,0 0-52,0 0 2,-95 1 8,74 16-15,5 1 17,2 1-29,2 2-2,5-1 12,3-2-5,2-2-7,2-5 0,0 1-7,0-3 7,12-2 0,0-2-3,3-3 3,0-2-19,-2 0 7,2-5-28,-3-10-10,3-1 50,-6-4-14,0 3 9,0-1-5,-5 3 20,4 3 8,-8 2 11,0 5-1,0 4 40,0 1-17,0 0-50,0 0-1,0 0-5,0 12 2,0 3-3,0 3 6,4-3-3,1 0 3,5-3 0,-1-3-9,2-5 9,3-1-8,-2-1 0,0-2-23,2 0 11,3-2-12,-1-13-4,3-4 28,-3-1 3,4-1-2,-5 1 7,0 2 0,-5 4 2,3 0 5,-5 3-2,-2 5 15,-2 4-14,-2 2 6,1 0-12,4 1-5,-1 14 5,0 3 0,-1 3 1,-2-4 12,1-1-6,3-2-7,-4-3 0,0-3 2,-3-2-2,0-2 0,0-3 3,0-1 4,0 0-4,0 0-3,0 0 24,0 0-20,4-11-8,-1-5-30,7-4 15,3-1 8,-1 0-46,3 4-2,-6 6 59,-1 4 2,-5 4 38,0 2-38,-2 1 7,3 0-18,-1 1-1,2 12 10,0 3 12,-1 1-9,1-1 8,6-1-11,-3 0 0,1-1 1,0-1-1,-2-2-8,1-4-39,1-2-81,2-3-192</inkml:trace>
  <inkml:trace contextRef="#ctx0" brushRef="#br0" timeOffset="156249.1262">30089 6068 325,'0'0'90,"0"0"-46,0 0-14,0 0-13,0 0-3,0 0 20,-92 30-34,75-13 8,4-3 2,2 2-3,4-3-10,7-1 3,0-1 0,0-5-1,0 0 1,7-4-16,7-2 5,0 0-18,2 0 5,1-7-10,-5-2 14,-2-2 19,-2 3 2,0-3 21,-4 5 29,-1 2-51,-1 2 35,-2 2 20,0 0-50,0 6-5,0 11-7,0 4 7,0 4 27,0 6-22,0-2 9,-2 6-3,-10-2 1,-3 2 14,-3 1-22,-4 0 3,1-4-1,0-5 6,0-6-12,4-5 0,3-2 1,5-8-11,5-4 10,1-2 0,3 0-3,0-17-22,7-6-4,11-1 15,4-3-19,2 2 31,-3-3-27,3 3 9,0-2 19,1 1-31,2 1 9,4 2-9,2 5-16,0 3 11,-2 3 23,-5 3 14,2 1-1,-4-1 6,-2 0-10,-1 0 5,-7-3 0,-1 2 23,-2-4 7,-1-1-14,-5 0 16,0-1-27,-2 1 2,-3-1-7,0 6-8,0 2 8,0 4 17,0 4 5,-7 0-5,1 0-8,-3 3-2,-2 13-7,1 4 0,4 2 16,3 1-6,3 0-8,0-2 9,0-3-7,3-5 3,8-2-5,5-4-2,2-2-6,1-5-43,5 0-130</inkml:trace>
  <inkml:trace contextRef="#ctx0" brushRef="#br0" timeOffset="157604.0738">30989 6013 326,'0'0'180,"0"0"-121,0 0-36,0 0 9,0 0-28,0 0-3,-70 61 54,55-35-36,3-5-3,4 0-5,5-2-8,3-1-3,0-2 0,0-2 1,9-3 0,7-2 2,1-4 9,4-2-9,0-3 1,3 0-8,0-6-5,-4-8-14,-3-1 13,-2-3 5,-8 0-22,-4-3 19,-3 0-29,0 0 31,-7 5-9,-8 1 15,0 5 2,0 1 4,8 3 0,2 3 22,4 3-24,1 0-4,0 0 0,0 0-28,0 0 18,15 4-8,7 1 18,2-1-11,-1-4 2,-1 0-9,-3 0 6,2-3-8,-5-11 20,4-6 0,-4-1 0,2-2 2,-6-1 6,1-1-8,-2-5 21,-5 2-8,0-2 25,-1 3-12,-5 8 52,0 5-51,0 9-6,0 5 16,0 0-32,0 0 3,0 14-16,0 17-8,0 16 16,0 7 0,-7 5 5,1 4-5,-1 3 0,-1-4 3,-2-6 6,2-6-6,4-8 0,-2-3 2,3-4 3,-2-7-8,-2-2 0,4-8 1,-1-5-3,2-2 2,2-4 0,0-4 6,-1-3-1,1 0-10,0 0 5,0 0 0,0 0 12,0 0-12,0-10 0,0-1-4,0-4-10,0-3 6,7-3 0,8-8-21,2-4 23,5-1-19,5-4-7,-2 4 28,-1 6-50,-2 7 24,-7 6 19,-4 8 1,-2 4 3,1 1-6,2 2-35,2 0 18,3 0-13,4 3-26,-3 5-106</inkml:trace>
  <inkml:trace contextRef="#ctx0" brushRef="#br0" timeOffset="160429.8943">25845 7127 109,'0'0'186,"0"0"-141,0 0 39,0 0-6,0 0 1,0 0-33,1-22-11,-1 21 10,-1 1-37,-2 0 3,-2 0-11,-4 3-1,-3 12-9,0 7 7,2 1 3,1 4 0,4 1-3,5-2 3,0-4 0,0-2 1,0 0-3,14-6 2,1-1 0,7-6 0,2-5 8,1-2-8,4 0 0,1-11-10,-5-7 6,-7-1-14,-3 1 18,-9-5-13,-6 2 12,0 0 1,-6 0 0,-9 3 9,-3 1-9,4 5 5,0 2-1,4 3 16,4 4-18,3 2 12,3 1-14,0 0-3,0 0-3,0 0-6,0 4 12,3 4-8,11 0 12,2-3-4,2 0 0,5-5 3,2 0-5,2 0 2,-3-1 0,0-10-10,-4-3 4,-3-4-1,-4 2 5,-4-4 2,-3 1-2,2-4 2,-5-1 0,0-1 7,-2-3 3,-1 2-10,0-2 19,0 5-12,0 7 1,0 6-7,0 8 12,0 1 34,0 1-46,0 0 1,0 15-2,0 16-27,0 11 26,3 8 1,3 5 0,0-5 8,-1 3 0,2-1-8,-3-5 0,1 2 12,0-4-9,-2-3-3,0-3 5,0-3-1,-3-4-1,0-4-3,0-2 0,0-6 5,0-6-7,0-3 2,0-7 0,0-2-1,0-2 1,0 0 0,0-7-1,4-13-14,2-7 13,1-7-10,2-6-5,3-4 15,-1-2-28,-1 1 30,-1 4-11,-3 5 15,-1 4-4,-1 7 0,2 5 3,1 5 8,1 3-5,-2 5 3,4 2-9,2 4 1,3 1-9,1 0 8,-2 1 0,-6 9-10,-3 4 10,-3 1-16,-2 2 13,0-1-44,-7 4 45,-9-2-11,0 0 1,0-2 3,-2-3-7,4-3 9,7-5 4,1-4-4,6-1-1,0 0 8,0 0-3,0 0 0,7 0-19,2 0 22,2-1-6,4-1 8,0 2-11,5 0 9,1 0 0,0 0 5,5 0-5,2 0 0,0 0-6,4 0 11,-1 0-7,-4 0 2,0 0 0,-8 0 2,-1-6 1,-7-3-3,-3-2 0,-5-2 9,-1-4-6,1 0 16,-3-1-4,0-2 38,-2 3-41,-9 2-2,3 1 23,2 7-29,1 1 14,2 3-18,0 3 0,3 0-7,0 3 3,0 12 4,0 3-8,0 1 3,2 1 5,10 0 0,2-2 0,3-3-2,1-6 7,0-1-5,1-6 0,-2-2-1,-2 0-4,-5 0 5,-2 0 0,-1 0-9,-4-8 11,0-4-2,-1-4 0,-2-3 3,0-4-3,0-2 0,0-1 0,0-1-22,0 5 17,0 1-14,0 5 17,0 7-4,0 5 6,0 2 5,0 2-5,0 0 0,0 0 0,9 2 0,10 9-6,6 0 5,2 6 1,0 1 0,0 1 2,-5 1 3,-4-1 0,-3 1-5,-6 0 0,0-2 1,-5 0-1,-1 0 0,-1-1 3,1-1-13,2-2-22,2-2-17,5-5-66,0-7-107</inkml:trace>
  <inkml:trace contextRef="#ctx0" brushRef="#br0" timeOffset="161213.8469">27362 7122 407,'0'0'48,"0"0"-42,0 0-5,0 0 38,0 0-16,-90 43 21,74-20-12,4 2-18,2-2 9,7-3-22,0-2 2,3-7-3,0 0-10,1-4 9,8-4 1,3-1 0,1-2-2,4 0 2,-2-6-3,-4-8-4,-1 0-2,-6-1 8,1-1 1,-4 6 0,1 4 6,-1 3 5,-1 3 9,0-2 9,0 2-29,0 0-10,2 0-4,3 9 7,3 6 6,-1-2 2,7 2-1,-2-4 10,3-3-10,4-2 0,0-4-5,1-2 14,-2 0-11,-3 0 2,-1-11 0,-4-4 4,-1-4 2,1-6-1,-1-3-1,-2-6-3,2-5 20,-3-3-14,0-6-1,0 0-3,2-2 15,0 2-17,-1 8-1,-1 6 7,-3 12 4,-2 10 2,-1 7 10,0 5 3,0 0-26,0 20-5,0 17-3,0 16 8,0 8-1,0-3 2,0-3 1,3-8-2,4-8 4,2-4-4,0-6 0,3-6 1,-3-7-9,3-7 8,-2-5-4,7-4-33,4 0-46,-3-8-148</inkml:trace>
  <inkml:trace contextRef="#ctx0" brushRef="#br0" timeOffset="161533.8249">27380 7065 495,'0'0'63,"0"0"-38,0 0-21,0 0 16,88-37 8,-49 33-19,1-1 20,1 2-27,-3 0 2,-4 0-4,-1 0-2,-3 0-47,0-3-23,-8 4-139</inkml:trace>
  <inkml:trace contextRef="#ctx0" brushRef="#br0" timeOffset="162682.766">27927 7111 319,'0'0'41,"0"0"25,0 0 2,0 0-44,0 0 11,0 0-12,-60 22 0,54-8 12,3 0-28,2 1-3,1-2 4,0 5-4,0-3 12,0 2-15,9-4-1,0-2 1,2 0 1,0-5-4,-3-2-2,3-3 4,2-1 10,0 0-10,7-3-4,-8-9 2,1-4-23,-6 0 11,-7-4 12,0 2-2,0 1 2,0 3 4,0 3 3,-1 1 20,-4 6-11,2 1 14,0 3-28,2 0 4,1 0-17,0 0 10,0 3-3,0 3-8,3 3 8,6-3 4,3-4 0,4 0-2,2-2-7,5 0 11,3 0-6,-2 0 3,0-10-41,-7-1 3,-8 0-3,-4-3 42,-5-1 2,0-3 14,-1 0-6,-11-5 3,0 1-4,-4-1 0,4 0 18,-3 4-17,3 7 37,4 4-24,2 1-6,2 5 1,4 2-9,0 0-14,0 0 2,0 0-33,12 0 22,6 5 16,7 6 7,-2-4 6,-3 1 1,1-1-18,0 2 4,0 0 0,-1 5-3,-3 0 3,0 2 0,-1 2-2,-5 3-1,-1-2 3,-6 4 0,1-2 1,-2 0-1,2 0 0,-2-3 0,7 0 0,0-6-59,7-4 12,8-3-20,5-5-25,6 0-102</inkml:trace>
  <inkml:trace contextRef="#ctx0" brushRef="#br0" timeOffset="163397.7199">28928 6813 376,'0'0'32,"0"0"-19,0 0-13,0 0 68,-15 84-19,6-48 23,1 1-41,-1-3-12,1-1 0,-1-3-10,2-3-9,1-6 0,1 2 4,1-5-1,1 0-3,0-3 0,0-5 6,2-6-3,1-3-3,0 1 0,0-2 3,0 0-3,0-14 0,4-9-7,8-2 0,3-5-27,1-3 7,-1-6 1,1 0 24,-4-4-1,3 0 3,-4-2 0,-2 1 0,2 5 14,-4 6-13,-3 10 34,1 7-1,-1 5-1,0 5-17,1 2-9,2 4-7,1 0-5,5 25-16,-1 13 18,-3 8 6,-2 8 7,-4-1 1,-1 0-3,-1-6 15,-1-7-12,0-5-11,0-10 0,0-2 1,0-3 3,0-6-4,0-1 0,2-5-5,0-3 5,-2-1-41,1-4-31,-1 0-93,0 0-98</inkml:trace>
  <inkml:trace contextRef="#ctx0" brushRef="#br0" timeOffset="163608.7072">28949 7022 45,'0'0'3,"0"0"13,0 0 1,84-8-17,-68 7-2</inkml:trace>
  <inkml:trace contextRef="#ctx0" brushRef="#br0" timeOffset="190219.1283">12020 5269 269,'0'0'69,"0"0"-13,0 0-5,0 0-4,0 0 12,0 0-29,0 0 9,0-3 0,2 3-28,-2 0 11,0 0-18,0 0-1,0 0 6,0 0-6,0 0 0,0 0-6,1 3-2,3 13 3,-1 10 2,2 4 0,-2 6 5,2 1-5,2 2 0,-1 4 3,3-2 3,0 2-9,0 2 3,3 5 0,-2-1 1,-1 1-1,4 0 1,0-6-3,-2-2 5,3 1-4,-2 9 1,-3 5 0,0 5 2,-2 2 17,-2-4-2,3-4 3,0-2-19,-2 1 25,2-4-10,0-2-6,0-2 14,1-3-15,-3-8-5,3-1 5,-3-6-2,1-1-9,-1 2 2,-1-9 0,0-3 2,-3-4-2,-1-12 0,-1 3-1,2-5-13,-2 0-27,3-3-4,5-19-16,2-12-70,3-6-277</inkml:trace>
  <inkml:trace contextRef="#ctx0" brushRef="#br0" timeOffset="192464.1478">12014 5227 198,'0'0'125,"0"0"-74,0 0 2,0 0-37,0 0 10,0 0 7,-3-5 7,3 5 20,0 0-37,0 0-10,0 0-13,0 0 6,0 0-14,0-2 8,14 1 0,5-2 10,5 0-7,6 0-3,1-3 0,3 1 2,4 0 0,1-2 0,2 4-1,3-4-1,3 1 2,1-2-3,3 2 1,-1 0-6,0 3-2,-1 0-1,0 0 9,0 2-5,0 1 4,2-3-2,0 0 1,4 1 1,5-1-1,2 0 3,3 0-2,-1 0-4,-2-1-18,1-1 17,3 0-4,4-3 4,9 0 4,0-1 3,2 2-1,-2 0 4,-2 3-3,4-2-1,-2 0 0,5 1 1,-3-1-1,3 1 1,0 1-1,-1 0 0,-5-1 3,-4 0-5,-2-2 2,-2 1-4,2 0 3,-2-2 2,-3 1 1,-1 0-1,-4 0 3,-3 2-4,-1 0 0,-2-1-1,-2 0-1,0-1 2,-2-3 0,0 5 2,3-3-2,2 3 0,3 2-5,3-2 11,-2 2-10,0-4 4,0 3 0,6-2 1,0-2-1,3 2 0,-1 0-3,2 2 8,1-1-5,-2 1 0,3-1 0,2-1-2,0 1 5,4 1-6,1-2 1,6 2 2,3-3 6,2 2-6,1-3 0,1 2-1,-1 0 1,4-2-5,0 4 5,-2-2 0,2 2 1,-2-1-1,0 0 0,0 2 5,3 0-3,3 1-4,2 2 0,2-3 2,-1-2 1,3 2-1,0-2 1,3 1-2,-3 1 4,-2 1-4,2-3 1,-7 4-3,4 0 3,4-1 1,-1 1 1,6-1-2,-5-2 0,4 2-1,-3 1-4,-2 1 10,-1 0-4,-4 0-1,-2 0 0,-2 0 0,0 0 5,3 0-7,-2 0 2,-2 1 0,-4 1-6,-3-1 9,2 1-3,0-2 1,-1 0 1,-2 0-2,-1 0 0,-4 0 0,-5 0-4,-2 0 8,-4 0-4,-4 0 0,2 0 0,-7 0 0,0 0 0,-7 0-2,-5 0 1,0 0 1,-3-2 0,1-4-2,-2 0 2,-2-1 0,-1-1 0,-3 1 0,-2-1 0,-4 3 1,-4 2-1,-1 0 0,-2-1 4,-3 1-4,-1 0 0,-6 0 0,-5 3-4,-5 0 8,-5-2-4,-3 2 9,0 0-7,0 0 20,0 0-22,0 0 0,0 0 2,0 0-2,0 0 0,0 0-3,0 0 1,0 0 0,0 0-1,0 0 0,0 0 3,0 0 0,0 8 0,0-1-3,0 3 6,-2 0-3,-1 4 0,-1 2 1,-2 6 4,-1 3-4,1 2 0,-2 4 12,0 1-12,-3 1-1,-1 0 0,-3 4 2,1 2 8,0-2-10,0 2 1,2 1 10,2 0-11,-1 4 0,4 3 9,0 0-6,2 6 17,1-3-19,0 1 3,1-1-4,2-1 9,-1 3-13,2 1 4,0-6 0,0 0 9,0-3-4,0-5 0,0-1-2,0-5 5,3-3-11,-1-3 3,-1-7 0,1-6-3,-2-4-12,2-7-41,1-3-22,0 0-102,-2-13-50</inkml:trace>
  <inkml:trace contextRef="#ctx0" brushRef="#br0" timeOffset="194675.0548">12371 6730 162,'0'0'58,"0"0"-26,0 0 17,0 0 18,0 0-5,0 0-1,-5 0 3,5 0-26,0 0 6,0 0-19,0 0-22,0 0 11,0 0-14,0 0 2,0 0-5,0 0 3,5 5-4,7-5 4,7 4 0,2-2 12,7 1-12,8 3 0,7-6 10,7 0-4,5 0-5,6 0-1,2-4 0,1 3 1,-1 0 1,-4 1 1,2 0-2,-1 0 3,1 0-8,0 0 4,-1 2-11,0 2 9,1-3-6,2 1 8,-2-2-8,0 2 8,-1-2 0,-1 2-3,8-2 3,9 0 2,7 0-2,5 0 0,1-2-3,10-8 11,5 3-13,5-8 5,9 2 0,-2 2-5,3-2 11,-2 5-6,-1-2 0,-2 2 0,-5-2-1,1 3 1,3-1 0,1 2 7,2 0-6,3-3 3,-1 3-3,-2 0 5,-2-1-6,-1 2 0,-6-2 5,-2 1-3,-8-2-1,-3 4-1,-4-4 2,-1 3-1,-1 0-1,0-1 0,-1-1 2,-2 0-11,4-1 9,-1 1 0,0 0 5,-1 0-2,-8 1-3,0 2 0,-4 1 0,-5 0-3,0 1 3,0-2 0,2 2 3,5-1 0,7-1-6,-4 1 2,1 0 1,-3-2 2,-2 1-2,-2 1 0,2 0-3,-6 1 5,-1-1-2,0 1 0,1 2 1,0-1-1,0 1 0,1-2 0,3 1 2,-1 0-2,6-1 0,-3 1-4,2-1 6,-8 1-3,-1 1 1,-1-2-3,1-1-4,1 2 7,0-1 0,1 2 0,-3-2 0,2 1-5,-1 1 6,0-3-1,0 3 0,-2-3-1,2 2 1,1-1-4,3-1 0,-1 0 4,1 0 0,-2-2 5,3 0-13,0-2 7,1 0 1,1 1-2,-5 0-2,1 0 3,-4 1 1,3-1 0,-1 0-5,-1 3-4,-4-1 8,1-1-2,-7 2-3,0 0-1,2 0 7,-4 2 0,-1-1 0,-5 1-5,-6-2 5,1 2-2,-3-3 0,5 1 2,0 0 0,5-1 1,3-1 0,0 2 5,-2-2-6,3 2 0,-4 1 5,1-1 10,-4 1-7,-4-1-1,-4 0 5,-5 1-8,-6 1-3,-7-2-1,-11 1 6,-8 2-14,-5 0 8,0 0-57,-3 0 8,-17-1-98</inkml:trace>
  <inkml:trace contextRef="#ctx0" brushRef="#br0" timeOffset="197579.0889">22555 6027 80,'0'0'87,"0"0"-35,0 0 9,0 0 12,0 0-20,0 0-14,0 0 17,0-25-41,0 22 21,0-1 5,0 3-25,0-1 9,0 1-22,0 1 4,0 0-7,0 0 11,0 0-22,0 0 10,0 0-6,0 3 5,-2 14-5,-2 4 7,1 1 0,0 6 4,3-3-8,-2 1 5,2-4-1,0-2 2,0 0 2,0-1-4,0 2 0,0 0 4,0-1-5,0-4 1,0-1-1,0-4-4,0-2-36,0-3 5,-1-2-89,-5-4-67</inkml:trace>
  <inkml:trace contextRef="#ctx0" brushRef="#br0" timeOffset="210486.1697">15070 7620 91,'0'0'119,"0"0"-52,0 0 1,0 0-4,0 0-26,0 0 15,0 0-31,0 0-3,0 0 6,0 0-22,0 0 15,0 0-17,0 0-1,1 0 1,12 0 0,4 1-1,7-1 0,7 0 3,7 0 0,8 0-3,7 0 0,8 0-1,10 0 9,11-6-5,6-1 5,10-4-4,5-1 5,3-1-8,6-3 2,-2 5-3,-4 0 5,-12 4-5,-13 3 0,-14 3-14,-15 1 8,-15 0-4,-10 0 10,-10 5 0,-2 0-9,-8 0 0,1-1-19,-5-2-21,-2 0 6,1-2-53,-2 0-65</inkml:trace>
  <inkml:trace contextRef="#ctx0" brushRef="#br0" timeOffset="211247.8228">17657 7352 318,'0'0'31,"0"0"-11,0 0-20,0 0 21,-58 77 32,50-46-7,5 5-7,3 2-20,0 2 9,0 3-8,15-3-18,1-2 5,10-2-7,5-4 3,9-4-3,8-2 1,2-8 0,3-5 13,1-3-14,2-6-37,4-4-88,0 0-91</inkml:trace>
  <inkml:trace contextRef="#ctx0" brushRef="#br0" timeOffset="211616.1652">18914 7228 288,'0'0'17,"0"0"-7,0 0 5,46 115 12,-38-75 16,-3-2 22,-2-3-47,-3-5 17,0-5-6,0 1-25,0-4 17,-8 1-14,-11 0-5,-9-2-2,-7 1-5,-2-1-39,-7-3-42,-2-1-77,1-8-120</inkml:trace>
  <inkml:trace contextRef="#ctx0" brushRef="#br0" timeOffset="212116.1771">18042 7358 374,'0'0'132,"0"0"-79,0 0 15,0 0-6,0 0-40,0 0 1,-2-4-23,2 12-4,9 16 4,9 12 3,2 7-3,0 1 13,-2-4-2,-4-2-10,1-4-1,2-5-1,1-5 1,0-3 0,-3-8 3,-3-2-1,0-6-1,1-5-1,0 0 0,3-5 14,0-14-14,1-6 0,-2-3 2,-2 1-1,-4-2 2,-3-1-3,-1-1 0,-1-3-37,-1-2 1,3 0-74,1 0-80,2 2-41</inkml:trace>
  <inkml:trace contextRef="#ctx0" brushRef="#br0" timeOffset="212440.1727">18583 7365 294,'0'0'31,"0"0"-30,0 0 24,2 98 39,-2-68-14,0-3-10,0-2-23,0-3-14,0-1 1,0 0-4,0-1 3,4-5-7,-3-2 4,-1-5-70,0-5-87</inkml:trace>
  <inkml:trace contextRef="#ctx0" brushRef="#br0" timeOffset="212684.1675">18597 7127 469,'0'0'161,"0"0"-121,0 0-29,0 0-8,0 0 5,0 0-8,-4-7 0,3 7-29,-1 0-92,-3 2-216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48:45.9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7294 1501 236,'0'0'120,"0"0"-104,0 0-6,0 0-8,0 0-1,0 0 5,0 0 29,0 0 19,89 2-32,-68-2-12,5 0 3,2 0-9,0 0-8,-1-4 1,3 3-69,-5-1-14,-4 1-99</inkml:trace>
  <inkml:trace contextRef="#ctx0" brushRef="#br0" timeOffset="323.8877">7568 1519 118,'0'0'75,"0"0"18,0 0-1,0 90-47,0-59-16,0-3 6,0 3-21,0-3 4,0-1-15,0 0-1,6-4 21,0-2-21,0 0 1,1-5-3,-1 1 4,-1-3-12,1-4-1,-1-1-72,-2-2-32,-3 0-89</inkml:trace>
  <inkml:trace contextRef="#ctx0" brushRef="#br0" timeOffset="525.0215">7565 1959 327,'0'0'162,"0"0"-130,0 0-26,0 0 20,0 0-18,0 0 14,39 0 26,-15 0-37,-3 0 0,1 0-11,0 0-2,-2 0-52,-1 0-55,-4 2-127</inkml:trace>
  <inkml:trace contextRef="#ctx0" brushRef="#br0" timeOffset="1341.9844">8101 1891 247,'0'0'306,"0"0"-296,0 0 0,0 0-13,0 0 6,0 0 0,22 20 28,-8-16-27,2-4 8,2 0-11,4 0 11,2-3-3,1-12-9,-3-5-18,-3-1-9,-7-6-45,-2-3 58,-7-5 0,-3-1 14,0 0 6,0 0 12,0 2 2,-3-2 11,-4 4-7,2 6-2,1 8 21,1 7-18,1 8 40,-1 2-21,3 1-29,0 0-15,0 26-17,0 15 17,0 17 5,0 8-4,0 7 22,2-3-19,-2 2 2,3-3 2,0-7-4,1-1-4,1-8 0,-1-9 10,2-2-12,-6-5 2,2-7 0,-2-8 5,0-6-5,0-8-16,0-5 2,0-3 14,0 0 4,0-10-4,-3-16-12,3-5 11,0-4-10,0 0 7,12 3 4,5-3-2,3 2-7,7-1-10,1 5-31,-1 3-35,1 6-120</inkml:trace>
  <inkml:trace contextRef="#ctx0" brushRef="#br0" timeOffset="2308.6943">9960 1632 470,'0'0'119,"0"0"-116,0 0 7,0 0-10,0 0 0,0 0-6,4 11 12,5-7 1,-1 0-7,2 0 4,2-3 4,0 1 2,4-2-9,1 0 2,4 0 6,-2-12-9,-1-4 0,-2 1 11,-1-3-13,-3-1 6,-6-4-1,-1-5-3,-4-3 2,-1-3-2,0 0 0,0-1 1,-9 0-8,-6 5 7,-1 4 0,-5 5 24,3 6-23,2 8 21,1 4-6,3 3-10,1 7 17,0 21-21,0 15-2,6 11 21,4 7-17,1 2 23,0-3-26,12-4 0,6-7 9,1-4-8,5-7-2,-2-5 0,2-3 2,-1-6-11,1-4 6,-2-7-31,3-5-12,-2-6-72,2-2-154</inkml:trace>
  <inkml:trace contextRef="#ctx0" brushRef="#br0" timeOffset="3151.4936">10773 1236 217,'0'0'142,"0"0"-78,0 0 27,0 0-19,0 0-9,0 0-18,0-6-43,-2 17-2,-1 16-4,-4 13 4,3 12 9,-2 5-3,1 3-5,2 0 7,3-3-1,0-4-4,0-8-3,0-2 3,6-8-14,10-1 11,4-5 0,5-7-1,2-4 0,7-8 1,4-3 0,5-7-21,0 0-32,1-15-108,-6-8-277</inkml:trace>
  <inkml:trace contextRef="#ctx0" brushRef="#br0" timeOffset="3587.467">11331 1233 340,'0'0'126,"0"0"-70,0 0-43,0 0-4,0 0 26,-19 116 10,8-68 2,8 1-14,1-1-28,2-3 7,0-5-12,0-2 2,10-5-3,-1-4 2,2-1 1,1-7-2,3-4 0,2-5 0,5-10-7,3-2-24,4 0 14,2-11-39,0-6-29,-8-1-31,-2-1-53</inkml:trace>
  <inkml:trace contextRef="#ctx0" brushRef="#br0" timeOffset="3838.451">11180 1540 313,'0'0'155,"0"0"-145,0 0 7,0 0 8,82 0 10,-48 0-8,4-6-19,1 0 12,1 2-20,-1-3 0,-5 5-15,-1 0-66,-9 2-78</inkml:trace>
  <inkml:trace contextRef="#ctx0" brushRef="#br0" timeOffset="4370.4192">11725 1646 264,'0'0'93,"0"0"-62,0 0 0,0 0-22,0 0 2,0 0 16,-43 66 7,43-47-6,0-2-20,1-3-6,11-1-2,-2-5 2,1-4-2,5-1 6,-4-3-1,3 0 34,0-3-35,0-10 5,-3-4-9,-3-4-4,-2-2 4,-7-1-16,0 2-8,0 2-16,-13 1-70,-4 2-127</inkml:trace>
  <inkml:trace contextRef="#ctx0" brushRef="#br0" timeOffset="4802.391">11908 1087 529,'0'0'29,"0"0"-12,0 0-16,0 0 10,0 0-11,0 0 0,50 62 40,-19-20-10,-4 5 1,0 4-22,-4-1-5,-3-1 6,4-1-5,-7-1 4,-3-4 13,-4-2-17,-7-1-5,-3-1 0,0-2 10,-14 0-28,-10-1 5,-9-2-24,-1-1-36,-5-4-40,0-8-7,-1-3-146</inkml:trace>
  <inkml:trace contextRef="#ctx0" brushRef="#br0" timeOffset="10074.0598">12610 1579 188,'0'0'98,"0"0"-50,0 0-25,0 0 27,0 0-12,0 0-7,0 0 24,0-1-46,0 1 16,0-2-7,0 2-14,0 0 18,2 0-22,10-1 6,9 1-10,10 0 10,8 0-6,5 0 0,3 0-2,1-3 2,0-2 0,-2 1 3,-1-1-6,-3 2-29,-5 0 15,-1 0 0,-8-1 8,-8 3-5,-7-3 14,-7 3-35,-5 1 30,-1 0 0,0-3 5,0 1 0,-7-5-15,-5 1 15,0 0 6,0-3-5,0 1 8,3 2 0,-1-1-9,1-1 14,3 1-8,1 2 10,4 2 2,1 3-15,0 0 19,0 0-22,0 0-10,15 0 9,7 3 2,2 6-5,-3 0 4,-3 4 0,-3-3 0,-5 0 7,-4 1-10,-3-1 3,-3 1-6,0 1-2,0 0 9,0-1-1,-12 5 0,-7 0-32,-2 1-17,-2-2-70,0 0-54</inkml:trace>
  <inkml:trace contextRef="#ctx0" brushRef="#br0" timeOffset="12619.8987">14112 1274 201,'0'0'155,"0"0"-102,0 0 27,0 0-16,0 0-17,0 0 19,0 0-29,0-11-7,0 11 1,0 0-27,0 0 3,0 0-7,0 10-30,0 11 30,3 5 3,3 8-2,-2-1 4,1 0 6,-2 0-15,0-4 4,0-1-11,-2-2 0,-1-4-4,0-1-25,0-3-8,0-3-14,0-1 14,0-3-38,0-4-74,-3-4-61</inkml:trace>
  <inkml:trace contextRef="#ctx0" brushRef="#br0" timeOffset="13226.8637">13970 1269 23,'0'0'266,"0"0"-187,0 0-2,0 0-15,0 0 13,0 0-37,28-78-7,-16 65-9,5 2-20,4 1 12,1-1-14,3 8 0,1 3 6,2 0 1,4 6-7,8 16 0,3 9 7,2 3-13,-2 3 6,-6-2 0,-8 1-4,-10 2 4,-10-5-4,-7 2 1,-2-3-8,-3-4 5,-21 1 2,-6-1 4,-7-4 3,-2-1-3,1-4 0,1-6-2,8-3 9,7-4-12,6-3 6,4-3-1,3 0 0,-1 0-12,1 0-10,1-4-9,-2-4-61,1 2-52,0 2-185</inkml:trace>
  <inkml:trace contextRef="#ctx0" brushRef="#br0" timeOffset="17712.8441">14658 1513 269,'0'0'132,"0"0"-116,0 0-7,0 0-16,0 0 9,0 0-2,40 15 21,-25-12-20,-1-1 41,2-2-14,-1 0-17,-2 0 10,-1 0-14,0 0-1,0-2-3,-3-3 13,0-4-14,-3 2 1,-2-2-2,-2 0 16,-2-1-9,0-1-7,0 0 6,0 1-1,-12 1-6,2 3 0,-3 3-15,0 2 11,0 1-6,-2 0 10,0 0-10,-1 0 21,0 10-18,0 6 7,6 4 0,2 2-1,5 1 4,2 0-3,1-2 0,0-3-3,7-3-7,7-2 10,0-2 0,2-4-1,0 0 2,2-6-1,1-1 0,2 0 5,0 0-12,1-10 1,1-6-17,-2-2 17,-2 0-24,-1-1 30,-8 2-1,1-1 13,-2 2-10,-2 2 3,-1 0-4,0 4 29,-1 4-21,0 0 6,1 2-15,2 1 4,1 3-4,4 0 0,1 0 0,1 1-6,-2 11 8,-1 0-2,0 2 5,-3-1-2,-1 2 8,-3 0-11,-5-1 0,0 1 10,0 0-10,0-3 0,-4-2 7,-3-2-7,2-4-1,1-1 0,0-3 1,3 0 21,1 0-15,0 0 22,0 0-14,0-10-14,0-2 0,0-5-16,6-1 11,3-3-2,4 0 3,1 0 4,1 0-8,-2 4 4,1 4 2,-1 4 0,-1 3-3,0 3 3,-2 3-5,1 0 7,-1 1-2,-1 13-10,-1 1 12,3 0-1,-3 3 4,-2-1-3,0-3 4,-3 2-3,3-4 10,1-2-9,-1 0-4,3-3 0,2-3 1,1-2 1,1-2 0,5 0 3,1-6-1,1-9-2,1-3-13,-2 0 7,-4-4-11,1 1 9,-5-1-4,1-1 9,-5 2 3,-5 3-8,-1 5 8,-1 3 18,0 1 3,0 7 36,0 0-36,0 2 2,0 0-13,0 0-10,0 6-17,6 8 16,3 5-1,3-1 0,0 2 4,-3-3-2,3-1 1,-2-1 1,1-2-2,-1 0 0,-5-3-1,-2 1-4,-3-2-25,0 1-7,-5-2 24,-8-3-6,1-2 10,4-2 9,3-1 0,0 0 16,2 0-13,0 0 21,2 0 22,1 0-34,0 0-4,0 0-8,0 0-20,0 0 14,12 0-12,8 0 18,7-1-2,2-6 2,-1-2-2,2 0-2,-1-1-7,-2-1 8,-4-1-12,-2 0 15,-5-3-3,-7 0 0,-1-1 3,-8-1 0,1 6 4,-1 4 20,0 3 18,0 2-7,0 0 19,0 2-48,0 0-6,-1 4-14,-4 10 14,0 4-1,2-1 1,3 1 0,0-1 2,0-4-2,0 1 0,7-2-5,2-3 9,4-3-11,2-2 7,3-4 0,3 0-1,3 0 1,1 0 0,-3-12 0,-2-1 0,-1-4-4,-7-1 6,0-3-2,-3-4 14,-5-4-11,3-4 11,-3-2 2,-3-4-13,-1 0 23,0 0-8,0 3-8,0 1 8,0 2-15,0 7-3,0 4 0,0 7 2,0 5-5,0 7 3,0 3 0,0 0-3,0 0-15,0 17 0,3 15 8,6 13 10,-1 8 5,-2 3-5,-2-1 0,-1-7 5,0-6-4,0-6-1,3-4 0,0-8 6,4-1-6,-1-7 0,0-2 0,1-2-3,1-4 1,-2-4 0,0-3 2,4-1 0,1 0-4,2-1 4,-1-14 0,5-5-5,-1-1-11,-1-1-5,-2 1-17,-4 0 8,-2 1 24,-2 3-13,-3 2 19,-2 5 12,-3 2-6,0 4 10,0 1-2,0 2-2,0 1 7,0 0-19,0 0 0,0 0-4,0 0-14,0 2 10,1 9 5,2 1 5,2 3-4,-1-2 2,1 2 0,2-2 2,-2 0 5,1-3-7,-2 0 0,2-1 3,1 0-1,-2 1 1,-1 4-2,-1 1 7,0 1 2,-1 5-7,-2 4-2,0 3 4,0 1 10,0 1-13,0-3 0,0-3 11,0-3-6,0-4-7,0-7 0,0-2 0,0-5-2,0-3 2,0 0 0,0 0-9,13-3 17,2-14-8,6 0 0,-1-2 5,-1 1-17,-3-2 12,-1 4-25,1-1 12,-3 5-49,-3 1-2,-1 6 6,-5-3-28,-2 2 3,-2 2-98</inkml:trace>
  <inkml:trace contextRef="#ctx0" brushRef="#br0" timeOffset="18867.0372">16630 1371 255,'0'0'162,"0"0"-53,0 0-49,0 0-9,0 0-6,0 0-34,0-2 3,0 2-14,0 15 0,0 9 4,-1 7-4,-5 7 8,1 4 28,-2 4-19,1-3 35,0-1-29,-2-1-15,0-2 15,0-3-22,1-1-1,-1-3 4,-2-3-3,2 0-1,-2-1 2,0 1 3,-1-3-5,0 1 1,0-3 1,-3 2-2,2-7 0,-1-5 0,2-4 0,1-10-8,2 0 5,-1 0-2,-1 0 5,-3-7-6,2-1-3,-2-2 9,2-3-11,5-3-13,3-7 13,3-1-5,0-3-2,14-3 18,10 0-19,4 3 15,2 3-2,1 5 4,-1 3-1,0 1 3,-1 3 0,1 0-3,2-2-25,-4 3-13,2-3-33,-6 0-50,-3 3-120</inkml:trace>
  <inkml:trace contextRef="#ctx0" brushRef="#br0" timeOffset="19477.6214">15890 1297 456,'0'0'83,"0"0"-75,0 0-6,0 0 2,0 0-2,119-24 40,-72 19-21,2-4-4,-2 3 1,-3 1-15,-7-1-3,-1 3 0,-6-1-49,-6 1-47,-12-1-81</inkml:trace>
  <inkml:trace contextRef="#ctx0" brushRef="#br0" timeOffset="19764.0116">15747 1189 552,'0'0'112,"0"0"-55,0 0-10,0 0-24,0 0-14,0 0-9,0-8-45,0 8-89,-1 1-249</inkml:trace>
  <inkml:trace contextRef="#ctx0" brushRef="#br0" timeOffset="21237.0154">17770 1095 73,'0'0'208,"0"0"-133,0 0 1,0 0-14,0 0 0,0 0-11,-47-18-21,37 18-30,0 0 2,-3 13-2,1 7-1,-1 9 1,2 7 12,0 4-12,5 4 19,2-1-19,4-4 0,0-2-4,0-7 9,13-6-12,2-3 4,5-6 3,-1-3 0,-1-4 0,3-7-3,1-1 3,1 0 0,-1-12 22,-1-5-13,-3-2-1,-3-8 17,-5-2-21,-5-1 2,-5-3-1,0-2-2,-3-1 29,-11 0-27,-1-1 5,0 5-9,-1 2-1,2 7-7,0 7-23,2 5-63,1 8-11,-1 3-156</inkml:trace>
  <inkml:trace contextRef="#ctx0" brushRef="#br0" timeOffset="22138.2564">18015 1361 427,'0'0'34,"0"0"-34,0 0-13,0 0 13,0 0 20,0 0 5,31 3 7,-19-3-22,1 0-5,1-4 8,-1-5-12,-1-2 5,-1-3-12,0-4-2,-1-3-2,-3-4-24,0-2 10,-1-1 21,-1-1-4,-2 4 7,-3 1 13,0 3-9,0 4 30,0 4-12,0 4 2,-2 5 29,1 2-13,1 2-6,0 0-4,0 0-25,-2 3-10,2 15-2,0 12 7,0 9 4,0 10-4,0 4 0,0 0 14,0 0-7,0-3 5,0-4-12,3-4 1,0-1-1,0-5 0,0-3 0,1-2 1,0-6 9,0-4-11,-1-4 1,-1-7-2,-1-5-10,-1-2 11,2-3-41,-2 0 18,4-9-15,4-11 34,3-7-54,3-3-50,-3-1-40,-3 0-83</inkml:trace>
  <inkml:trace contextRef="#ctx0" brushRef="#br0" timeOffset="23211.0149">18245 1403 275,'0'0'76,"0"0"-17,0 0-23,0 0 12,0-90 4,8 74-29,1 3 14,-1 5-26,1 1-5,-2 6 7,4 1-13,2 0 0,2 6 0,1 15 5,-2 3 4,-3 5 3,-7-2-8,-4 0 2,0-1-6,-4-4-2,-12-1-4,-1-3-15,-5-4 17,5-4 3,-2-7-14,6-2 15,6-1-12,1 0-2,6-11 14,0 0-31,0 4 28,0 1 0,0 2 3,7 0-4,5 0 4,8-1 0,-4 0-2,5 2 7,1 0-3,4-1-2,3 0 0,3-1 7,2-3-5,-1 3-2,-2 0 0,-2-1 7,-5-3-9,-2 0 2,-4-5 0,-6 0-5,-3-2 12,-2-2-7,-4-3 13,-3-3 4,0-3 10,0 0-16,-6 3-3,-6-1 5,0 4-9,1 6-4,2 2 0,0 7-4,2 4-7,0 2 11,1 0 0,2 8-12,1 10 5,1 8 7,2 1 0,0 3 7,0-3-12,9-3 5,4-4 0,1-4 0,2-3 0,2 0 0,2-1-1,2-6 8,1 0-9,-3-3 4,1-2-2,-4 1 6,-3-2 0,-3 0-6,-2 0 0,1-2 8,-1-7-7,0-3-1,-2-1 2,-2-4 11,0-4-8,1-2-2,-3-4-3,1-3 13,1 2-20,-5 4 7,0 3 0,0 6-1,0 4 1,0 3-1,0 6-6,-3 0 9,3 2-7,-2 0 5,2 0-10,0 0 10,0 0-27,0 7 27,9 1-6,5 0-1,2-1 7,5 2 0,3-3 3,-1 5 3,-1-1-6,-2 4 0,-3 2-4,-5 2 11,-2 2-14,-1 3 7,-3-1 0,-3 0 13,0-1-8,-1-1 6,1-3-10,3-4 9,1-1-14,3-4 4,1-4 0,4-1-10,1-3 10,2 0-12,7 0 6,0-10-99,-2-1-128</inkml:trace>
  <inkml:trace contextRef="#ctx0" brushRef="#br0" timeOffset="24003.0209">19385 1235 184,'0'0'232,"0"0"-169,0 0-1,0 0-1,0 0-26,-89 13-7,70 4-8,0 5-18,4 1-4,7-2 2,-1 0-4,5-2-5,4-5 6,0 0 3,0-3-6,1-4 5,8-3-2,3-1 3,0-3 0,4 0-1,0 0 5,-2-13-3,0-2-1,-3-3 1,-3 0-1,-2-1 0,-3 3 9,-1 1-4,-2 4-3,0 6 29,0 2 11,0 1-40,0 2 18,0 0-20,1 0-31,5 10 24,4 6 6,1-1 1,5-2 3,2 1-3,2-5 0,-1-3-1,0-5-6,2-1 1,-3 0 10,3-1-4,0-16 0,-4-4 3,-1-5-3,-3-5 4,0-4 0,-2-4 10,0-3 1,-3-2-3,-2-1 7,-4 2-11,-2-1 0,0 5 2,0 3 7,0 2 19,-3 12-10,0 7-14,1 10 24,1 5-36,-3 5-10,1 31-15,0 14 15,-2 14 10,2 2 1,3-5 1,0-4 8,0-9-9,5-4-1,5-10 0,3-3-3,1-9-11,4-5 5,2-7-48,2-8 29,3-2-36,2-5-37,-3-17-179</inkml:trace>
  <inkml:trace contextRef="#ctx0" brushRef="#br0" timeOffset="24344.5625">19386 1114 592,'0'0'124,"0"0"-95,0 0-20,0 0-2,0 0-11,0 0 4,57-12 0,-23 11 11,4 0-8,4 1-3,2-2 0,2-3-30,-3 3 0,2-2-58,-9 4-60,-8-3-38</inkml:trace>
  <inkml:trace contextRef="#ctx0" brushRef="#br0" timeOffset="25480.9925">20092 1197 317,'0'0'57,"0"0"-1,0 0-8,0 0-45,0 0 40,-84 30 6,74-13-40,1 1 17,4 0-17,2 3-6,3-3 6,0-3-7,0 2-2,6-6 0,3 0 4,4-2-8,-2-4 8,1-4-2,1-1 3,1 0-5,1 0-4,-2-3 2,2-10-32,-5-5 26,3-5-9,-6 2-5,-4-2 22,-3-1-8,0 6 8,0 5 15,-10 1-2,2 4 37,2 3-26,3 3-1,3 0-3,0 2-20,0 0-11,0 0-11,11 0 5,8 4 17,1 4 0,3-2 0,-1-3-1,1-1 3,-4-2-4,2 0 2,-2 0-26,0-6 24,-3-7-22,-6-1 20,-2-4-6,-7 1 10,-1-1 0,0 0 10,-4 0-8,-7 1 26,-1 2-2,0 3-17,3 0 23,3 6-22,3 1 15,3 4-16,0 1-9,0 0 0,2 0-19,11 0 19,10 3-10,-1 3 10,1 1 0,2 1 0,2 1-11,-2 3 7,-5 2 3,-1 4-2,-4 3-11,-5 5 15,-2 0-1,-7 8 0,-1-1-2,0-3 2,0-3 3,0-4 2,0-4-4,0-4-1,6-3 0,14-3-5,3-3 12,9-4-18,8-2 11,-4 0-86,-2-9-114</inkml:trace>
  <inkml:trace contextRef="#ctx0" brushRef="#br0" timeOffset="26633.8213">21607 1165 282,'0'0'68,"0"0"-12,0 0-7,0 0-12,0 0 7,0 0-1,-68-21 3,53 21-14,-4 6-23,0 11 2,-1 4-4,2 0-3,6 2 0,3-4-1,4-1-4,4-3 1,1-1 0,0-2-8,0-3 4,9-3 1,6-5-1,1-1-21,2 0 19,1-1-2,1-12-11,-7-1 16,0-1-12,-6 1 15,-4 4 0,-2 1 3,-1 4 24,0 2 17,0 2 7,0 1-4,0 0-45,0 0-4,8 0-12,-2 0-1,5 5 14,3 4 1,1-7 0,3 3-5,1-4 1,5 1 3,-3-2-3,3 0-27,3 0 17,-1-5-30,3-9 0,-8 3 6,-3-3 7,-8-2 31,-3-3 0,-1-4 1,-3-6 24,2-3-15,1-5 12,-4-2 17,-2-5-16,1-2-4,2 2-9,0-3 2,-2 4 18,1 11-8,-2 4 4,0 10 26,0 8-46,0 4 20,0 4-2,0 2-21,0 0 0,0 3-3,0 28-15,0 18 4,-6 15 11,3 3 0,2 1 0,1-12 1,0-9-4,7-7 7,3-7-4,5-4 0,3-7-24,1-4-2,1-6 6,2-6-30,5-6 4,1 0-52,-1-9-82</inkml:trace>
  <inkml:trace contextRef="#ctx0" brushRef="#br0" timeOffset="26928.8019">21630 991 134,'0'0'307,"0"0"-292,0 0-12,0 0 31,0 0 0,83 3 24,-41-3-23,4 0-23,9-5 4,-2-2-16,2 1-3,-4 0-33,-8 0-42,-7 1-8,-6 1-102</inkml:trace>
  <inkml:trace contextRef="#ctx0" brushRef="#br0" timeOffset="29906.0406">22946 1052 337,'0'0'137,"0"0"-72,0 0-52,0 0-3,0 0-10,0 0-8,-2 8 8,4-3 13,4-2-6,0 0 11,2-2-14,0-1-1,3 0 16,3 0-12,3 0 6,-1 0-13,2-9-3,2-3-1,-3 0-5,1-1 1,-6-1 4,-3 2-5,-4 0 7,-4 0 2,1 2-6,-1 1 3,-1 5 3,3 4 0,-3 0 23,0 0-20,0 0-3,0 0-20,-4 4 20,-2 9 5,1 4-5,-1 4 0,4-2 2,1 1-1,1-1-2,0-4 1,0-1-14,9-2 1,5-3 0,6-3-11,-3-3 10,4-3-19,-2 0 15,1 0-2,-3-3-28,1-8 30,-3 0-17,1-5 26,-2 0 4,0-2 10,2 1 4,-2 2 19,0 3 4,0 3-3,-1 1-18,-1 4 5,0 3 8,-3 1-19,2 0 0,-1 1-5,0 12 2,1 2 21,-1 3-16,-4-1 2,-1 1-5,-4 0 6,1-2-8,-2-3-2,1-1 0,-1-3-2,2-3 3,-2-3-1,1-3 6,-1 0-1,2 0-5,1 0 23,0 0 8,4-8 7,2-8-38,2-7 0,3 4-3,1 1 9,-1 3-7,-4 1 1,1 5 0,2-2-13,2 1 18,1 5-5,-1 2 0,0 3-11,-3 0 8,1 2-2,-1 12-2,1 1-1,-2-2 9,0 1-1,-1-2 0,1-1 1,-2-1-2,3-4 1,1 1 0,1-3 2,3-2-2,1 1 3,3-3-1,0 0 6,-1 0-8,-3 0 0,1-1-2,-6-3 2,-3-5 2,0-1-2,-5 1 21,-1-4-18,0-4 10,-3-1-1,2-3-6,-2 0 7,0 3-10,1 3 0,1 6 21,-2 5-15,0 3 14,2 1-20,-2 0 4,0 0-14,0 6-9,3 10 16,0 7-13,4 3 21,-1-2-8,4-6 0,1 2 3,5-2-3,-1-3 0,5-2 0,-3-4 0,0-6 8,2-3-11,-2 0 3,2 0 0,-4-4 2,3-10 0,-6-3 1,1-2 10,-4-5-10,-3-1-3,3-4 12,-3-8-11,-2-4 27,0-6-28,-1-6 0,-3 5 3,0 4 0,0 5-3,0 6 0,0 5 0,0 4 1,0 3-1,0 3 0,-2 5-2,-1 6 17,1 4-15,1 1 3,-1 2 5,2 0-16,0 15-2,0 17 8,0 10-10,0 11 19,0 4-8,5 3 1,4 2 0,4-8 2,1-4-2,1-5 0,-2-12-3,5-3 3,-4-6 0,3-3-4,0-7-4,1-5 3,-3-4 5,2-4-4,-1-1-1,-2 0-11,3 0 16,1-11 0,-1-7-3,0-3-7,-1-1 4,-4-2 5,-1-3-17,-1-2 24,-4 2-6,-1-3 0,-1 4 1,-2 7-5,-2 5 8,0 8-3,0 6 23,0 0-24,0 17-26,0 8 23,0 8 6,0-1-1,3-6-1,1 1 1,3-8 2,1-4 4,1 0-8,3-4 0,-2-5 0,4-3-11,2-3 2,3 0-33,-2 0-50,-1-5-199</inkml:trace>
  <inkml:trace contextRef="#ctx0" brushRef="#br0" timeOffset="30268.0232">24527 714 622,'0'0'114,"0"0"-87,0 0 14,0 0-40,0 0 10,0 0-11,0-8-8,0 7 6,0 1-42,0 0-43,4 0-36,-1 0-122</inkml:trace>
  <inkml:trace contextRef="#ctx0" brushRef="#br0" timeOffset="30625.0343">24127 824 338,'0'0'136,"0"0"-119,0 0 19,0 0-2,0 0-28,0 0-6,20 8 8,0-4 13,7-4 22,6 0-41,4 0 0,4 0-2,2 0 0,-3-4-13,-1-3-41,-7 0-54,-6 0-65</inkml:trace>
  <inkml:trace contextRef="#ctx0" brushRef="#br0" timeOffset="30954.4581">23968 666 541,'0'0'161,"0"0"-129,0 0-1,0 0-20,0 0-3,0 0-16,-9 0-1,4 0-54,-5 0-119,-2 0-205</inkml:trace>
  <inkml:trace contextRef="#ctx0" brushRef="#br0" timeOffset="31269.6099">23261 774 385,'0'0'214,"0"0"-129,0 0-68,0 0 20,0 0-8,0 0-18,-27 0 7,27 0-18,0 0-2,0 0-15,-2 2-93,1 5-105,1 1-132</inkml:trace>
  <inkml:trace contextRef="#ctx0" brushRef="#br0" timeOffset="32397.0176">24933 959 241,'0'0'130,"0"0"-92,0 0 25,0 0-9,0 0-26,0 0 32,0 0-21,-49-27-18,31 35-15,-3 9 1,-6 5-7,0-1 0,2 0 2,5-1 6,6-2-8,4-2 0,7-2-7,3-3 5,0-3-7,0-2-6,16-3-15,3-3 26,6 0-11,1 0 6,1-6 7,-4-3-28,-6 3 29,-7 0 0,-4 3 2,-1 0-2,-4 2 1,1-1 0,-1 2 0,3 0-4,1 0 4,-1 0 0,4 6 1,0 2-1,3-1 0,1-1 0,2 0-2,-2-3 7,1-1-5,5-2 0,-3 0 1,3 0 3,0 0-4,-2-9 0,3-5 4,1-4 1,1-8-5,1-5 0,-2-6 2,-2-7 5,-2-6-6,-6-3 18,-2 2 21,-5 0-37,-3 9 23,0 4 8,0 8-13,-11 5 41,-2 5-38,4 8 5,1 6 8,5 6-29,-1 0-8,-5 13-18,0 19 1,-3 16 17,2 8 0,7 4 5,3 3-12,0-2 7,4-9-6,13-8 5,3-8-40,2-8 25,7-6-26,6-4-39,6-9 28,3-6-109,-4-3-264</inkml:trace>
  <inkml:trace contextRef="#ctx0" brushRef="#br0" timeOffset="35089.0326">26083 1090 330,'0'0'129,"0"0"-108,0 0-8,0 0 2,0 0 22,0 0 12,47 3-25,-30-3 22,3 0-24,-1 0-21,4-6 14,2-3-10,0-3-5,-1-4 0,0-4 14,-2-2-14,-7-4 4,2-4 0,-5-4 7,-2-5-10,-6-3-1,-1-1 0,-3 4 9,0 4-9,0 2 0,0 3 4,-1 6 10,-4 4-9,2 4 7,-1 1 0,0 4 1,1 5-11,1 3-2,-1 3 1,2 0 8,-1 0-9,-1 17-19,-4 8 13,-2 11 9,1 6-5,1 5 2,4 3 0,3 0 0,0-3 5,0-3-5,10-7 0,4-5-1,-1-6-1,5-7 2,0-5 0,4-2-22,2-6 22,-3-3-14,2-1 14,-3-2-26,-3 0 17,-2 0-11,-3-9 20,-2-5-2,-3-3 2,-2 1 0,-4-2 4,1 5 6,-2 0-10,0 8 15,0 1-12,0 1 30,0 3-33,0 0-11,0 0 2,0 8-32,0 4 41,0 0 0,0 0 5,0-3-11,2 0 3,4-3 0,5-2-2,3-2-31,5-2 21,4 0 2,2 0-32,0-13 8,1-2 2,-4-2 6,-1 0 28,-2 2-4,-4 3 5,0 3 6,-6 3-1,-1 3 41,-1 3-39,-3 0 2,4 0-9,0 12 5,2 5-5,0 1 4,-5 3-4,-1-2 21,-2 1-19,-2-2 4,0-4 3,0-2-3,0-2-4,0-2-2,-3-3 5,1-3 1,2 0-6,0-2 0,0 0 5,0 0-2,0-8-6,5-2-4,4-1 2,-2 1 0,5-3 5,4 3 0,0 1-8,0 0-13,-3 1 19,-2 7-8,-2-1 8,-2 2-5,-1 0 7,0 0-16,0 5 16,-3 1-20,0 1 18,3-1-1,-6 4-2,0 0 5,0 1 4,-1-2 0,-6 3 16,0-3-17,-2 0 19,0-2-12,3-2 12,3-2 7,0-2-22,3-1-3,0 0 14,0 0-16,0 0 5,0 0 4,0 0-9,0 0 18,0 0-13,0 0-2,0-4-5,0-4-4,0-1 1,3-2 1,2-2-14,2-3 11,4-5-4,-3-2-21,6-1 19,-2-2-38,-2 4 37,4 4 0,-5 3-12,-2 1 24,1 1 0,-1 1 2,3 4-4,-2 3 4,1 2-4,6 0 2,-3 3-5,3 0 2,-2 0 3,-2 9 0,-1 8-7,-3 1 2,0 1 2,-3 4 3,1-3 0,0-2 5,-2 0-3,2-2-2,-2-2 0,-2-4 6,2 1-6,-1-2 0,-2-1 0,0-1-3,0-1 3,0-1 0,0-2-3,0-3-3,0 0 5,0 0-1,0 0 2,0 0 9,0 0-1,0 0-3,0-3-5,0-5-6,0-1 5,0 0-8,0-3 9,0 0-3,1 0 3,2 1 0,4-2-5,1 0-10,4-1-2,1-1-8,1 3-38,-2 0 58,3 4-12,0 3 17,0 0-1,-2 2-10,2 0-16,0-2 3,-2 5-2,-1 0 25,1 0 1,-5 5 0,1 5 0,-1 5 2,-1-1 15,0 2-4,1-1-12,1 0 27,1-1-5,2-2-5,-1 0 15,1-1-28,0-2-3,-2-4 7,2 0-8,-3-2 5,-1 0 4,3 0-4,-3-3 31,1 0-21,1 0 3,-1-6-5,0-5-4,0-4-10,0-1-10,-3-3-13,-1-3 4,-1 3-9,-1-1 23,3 7-8,-3 1 2,-2 4 7,1 4-8,1-1 12,-3 3 0,0 0 4,0-1 4,0 3-8,0 0 2,0 0-4,0 0 2,0 0-24,0 0 13,0 0-16,0 0 17,0 0 10,0 0 9,0 0 22,0 0 12,0-3-14,0-2-18,-3 0-2,0 5 0,1 0-9,-1 0-18,1 0 11,2 0 7,-2 0 0,-1 0-2,2 0-2,-1 0 4,1 0-2,-2 0-5,-2 16 5,2 3-1,0 5 6,1 0-6,2-4 13,0-4-10,0-2 0,3-2-6,7-2 6,4 0 2,7 0 8,6-2 20,5-2-20,-1-3 3,2-2-13,-5-1-42,-4 0-28,-7 0-124</inkml:trace>
  <inkml:trace contextRef="#ctx0" brushRef="#br0" timeOffset="36231.4198">27059 985 186,'0'0'66,"0"0"-44,0 0 17,0 0 19,0 0 10,0 0-22,0 0-42,-32 84 22,27-73-15,5-5-10,-2-1 14,1-1-5,1-4-10,0 0 9,-2 0-7,-1 0 17,-1 0-11,2-8-6,1-2-4,1-5-6,0-3 5,0 1-2,0-1 4,0 1 1,0 4 2,0 4 0,0 3 13,-2 3-15,-4 3-18,-7 0-1,-5 16 8,-6 5-1,0 2-1,6 1 13,3-4 1,5-1-1,5-2 1,0-7-8,2 1 12,1-5-10,2 0 5,0-1-12,0-2 12,0-2-47,0-1 47,0 0-9,0 0 15,0 0-12,0 0 12,0 0-6,0 0 50,0-1-44,5-9-5,0-3-1,1-1-42,-1-1 41,2 0-35,-4 5 25,-1-1 8,-2 7 6,1 2 0,-1-1-3,0 3-9,0 0 2,0 0 1,0 0-32,0 3 35,0 8-14,0-1 11,0 1 4,4-1-18,3 0 20,0-3-12,1 0 12,-1-5-3,3-1 4,0 1-1,-1-2 17,2 0-15,0 0 11,-4-6-5,4-2-3,-4 1 18,-2-1-21,-5 4 3,0-2-5,0 1-9,0 1-81,-5 2-160</inkml:trace>
  <inkml:trace contextRef="#ctx0" brushRef="#br0" timeOffset="36929.0246">26632 672 428,'0'0'204,"0"0"-125,0 0-29,0 0-11,0 0-35,0 0 10,2-5-14,-2 5-17,0 0 12,0 0-70,0 0-86,-6 0-275</inkml:trace>
  <inkml:trace contextRef="#ctx0" brushRef="#br0" timeOffset="37227.6895">26144 809 330,'0'0'156,"0"0"-146,0 0-10,0 0 0,0 0 0,0 0 33,127 27 20,-66-24-35,8-3-7,4 0-11,-1 0-4,-7-5-28,-6 1-57,-14-8-142</inkml:trace>
  <inkml:trace contextRef="#ctx0" brushRef="#br0" timeOffset="38111.0276">28426 538 185,'0'0'75,"0"0"2,0 0-11,0 0 40,0 0-47,0 0 9,0-20-27,0 20-39,0 0 5,0 2-7,0 19-4,0 10-4,0 7 16,-7 7-3,1 3 0,-1 5 6,1 3-6,2 0-5,1-6 3,1-6-5,2-6 2,0-7-1,2-3 1,8-6-6,2-2 0,3-7-3,0-2-1,3-4 4,6-4-34,1-3 9,5 0-31,1 0-24,-3-9-30,-6-1-103</inkml:trace>
  <inkml:trace contextRef="#ctx0" brushRef="#br0" timeOffset="38404.0696">28269 833 189,'0'0'69,"0"0"-31,0 0 38,0 0-34,104 0 2,-65 0-23,0 0-13,6 0 3,1 0-11,-3 0-20,-7 0-83,-11 0-147</inkml:trace>
  <inkml:trace contextRef="#ctx0" brushRef="#br0" timeOffset="38975.0241">28833 1090 249,'0'0'120,"0"0"-80,0 0-32,0 0 4,0 0 57,0 0-38,-30 50-9,27-33-13,0-1 1,3-1-1,0-1-9,0-2 3,0-3-6,2 0 6,7-3-3,4-5 10,4-1 2,3 0-9,4 0-2,-6-7 0,0-5-1,-8-1-14,-5 0 14,-5 0 0,0-4-5,0 2-2,-14-2-22,-3 2-32,-1 0-24,-3 3-229</inkml:trace>
  <inkml:trace contextRef="#ctx0" brushRef="#br0" timeOffset="41069.0236">10280 2860 370,'0'0'17,"0"0"3,0 0-20,0 0 0,0 0 39,0 0-32,2 19 15,6-17-10,-1 1-10,3 0 18,-1-3-8,2 0-9,7 0 24,-3 0-24,1 0 9,3-7-12,-2-2 9,1-3-4,-3 0-5,-5 0 1,-3-2 0,-4 2-1,-1-3 0,-2-1-6,0-2 13,0 0-14,-6-3 5,-7 1 2,-1 0 6,-2 1-1,2-1-5,-3 2 10,0 3-3,-4 4 14,8 4-12,-4 4 5,4 2-14,1 1 2,3 0-2,3 5 0,-3 18-3,6 7 2,3 12 1,0 8 0,9 4 25,9 2-19,6-3 13,0-5-7,2-8 4,1-7-9,2-1-7,2-4 0,-2 0-2,2-1 1,-1-3-14,-2-6-67,2-5-60,-5-8-177</inkml:trace>
  <inkml:trace contextRef="#ctx0" brushRef="#br0" timeOffset="41829.9615">11088 2555 260,'0'0'212,"0"0"-172,0 0 34,0 0-12,0 0-51,0 0-10,0 14-1,0 17 0,0 11 20,0 6-16,0 9-3,-3 2 2,3-2 15,0 1-20,0-7 2,4-5-1,11-1 1,2-5 0,2-6 0,-3-3-1,4-6 7,0-3-11,2-6 5,3-7-18,2-9 11,4 0-49,2-17-15,1-10-50</inkml:trace>
  <inkml:trace contextRef="#ctx0" brushRef="#br0" timeOffset="42328.6831">11605 2534 395,'0'0'78,"0"0"-75,0 0 7,0 103 35,0-60-8,0 1 6,0 0-5,0 2-32,0-4 12,0-1-13,0-7 6,0-4 0,0-6-4,9-4-8,5-7 1,-1-3-17,5-7 7,3-3-33,6 0 4,4-20-2,5-4-53,0-3-126</inkml:trace>
  <inkml:trace contextRef="#ctx0" brushRef="#br0" timeOffset="42632.2364">11403 2824 377,'0'0'117,"0"0"-89,0 0-23,0 0-5,0 0 28,0 0-27,78 0 12,-42 0-2,3-4-1,4-6-4,-1 2-6,2 2-8,-3-4-28,-2 2-141,-5-3-198</inkml:trace>
  <inkml:trace contextRef="#ctx0" brushRef="#br0" timeOffset="43010.0489">11864 2437 520,'0'0'98,"0"0"-86,0 0-12,0 0-12,0 0 12,56 92 13,-32-54-13,0-2 27,-3 0-21,-2 2-4,0-2 5,0 0 1,-3 0-8,-4-1 0,-5-1 4,-2 1-4,-5-1 0,0 3 7,0-5-17,-14-1-9,-6-2-29,-2-4-49,-3-1-44,-2-1-77</inkml:trace>
  <inkml:trace contextRef="#ctx0" brushRef="#br0" timeOffset="44224.0408">12832 2890 255,'0'0'63,"0"0"-44,0 0-17,0 0 30,88-28-5,-63 24-23,1 0 26,3 1-13,4-1-8,5 2 26,3-1-33,4 0 9,6 1-11,2-5 2,4 1-2,7-3 0,-1 1 5,-6 3-16,-5 0 1,-13 2-14,-11 3-7,-10 0-14,-8 0 31,-7 0 5,-1-3 9,-2 0 10,0-3 27,0 0 6,-3-2-4,-8-2-22,-2-2 20,0-2-26,-1-1-7,-2 1 4,1 0-8,-2 2 0,7 6-3,1 1 18,6 4 1,2 1 9,1 0-19,0 0-6,0 7-16,13 11 16,3 2 0,2-2 6,0 0-10,-3 0 4,-3-1 0,-3-2 4,-8 1-4,-1 2-1,0 0-12,-13 6-61,-7 2-3,1-2-89,-3-2 47</inkml:trace>
  <inkml:trace contextRef="#ctx0" brushRef="#br0" timeOffset="44786.0339">15412 2761 286,'0'0'174,"0"0"-129,0 0-10,0 0-16,0 0-2,0 0 42,11 15-36,-9-5-1,-2 3-7,0-2-11,0 3-8,0 0 1,0-1-60,-6-1-22,-6-3-104</inkml:trace>
  <inkml:trace contextRef="#ctx0" brushRef="#br0" timeOffset="44964.9122">15569 2766 269,'0'0'148,"0"0"-142,0 0-6,0 0 0,0 0-19,0 0 6,-10 54-36,-2-37-71</inkml:trace>
  <inkml:trace contextRef="#ctx0" brushRef="#br0" timeOffset="45689.0326">18907 2692 345,'0'0'44,"0"0"-38,0 0-6,0 0 11,0 0 4,0 0-14,0 40-1,0-30-5,-5 0-10,1-2-98,1-4-138</inkml:trace>
  <inkml:trace contextRef="#ctx0" brushRef="#br0" timeOffset="45888.0336">19149 2665 370,'0'0'17,"0"0"-13,0 0 8,0 0-12,0 0 0,0 0-6,-15 75-33,7-63-77</inkml:trace>
  <inkml:trace contextRef="#ctx0" brushRef="#br0" timeOffset="46615.0306">22125 2476 398,'0'0'60,"0"0"-56,0 0 10,0 0-11,0 0 31,0 0 0,-13 50-25,5-38 15,-1 2-22,2 0-2,2-3-27,2-3-99,2-3-133</inkml:trace>
  <inkml:trace contextRef="#ctx0" brushRef="#br0" timeOffset="46804.0709">22253 2479 309,'0'0'75,"0"0"-67,0 0-8,0 0 6,0 0 2,0 0-7,3 59-1,-4-44-6,-6 1-57,-1-3-109</inkml:trace>
  <inkml:trace contextRef="#ctx0" brushRef="#br0" timeOffset="52615.0459">23581 2514 292,'0'0'143,"0"0"-112,0 0 12,0 0-3,0 0 4,0 0 20,0 0-48,0 0 8,0 0-18,0 0-1,0 0 14,0 0-12,0 0-4,0 0 1,0 0-4,0 0-1,2 0 1,8 0-14,8 3 14,5-3 0,3 1 6,3-1-15,-1 0-5,-4 0 8,-4-7-23,-4-1-7,-6 0 35,0-1-13,-2-3 14,-3-1-12,-1-3 14,-2 1-2,-2-3 0,0 1 4,0 1-8,0-1 5,0 2-1,0 2 8,0 0 0,0 4-8,0 6 2,0 0 4,0 3-12,0 0 5,0 0-8,1 0 9,14 10-12,1 9 12,4 5 0,-1 0 0,-4 0 0,0 1 3,-6-4 0,-2-3-6,-4-3 6,-3-4-4,0 2 1,0-3-19,-10 1 17,-11 1-5,0-2-1,-3-2 4,2-3-30,4-4-15,4-1-8,4 0-78,0 0-23</inkml:trace>
  <inkml:trace contextRef="#ctx0" brushRef="#br0" timeOffset="53985.0195">24230 2337 4,'0'0'373,"0"0"-313,0 0-8,0 0-46,0 0 8,0 0-14,-58 29 4,49-6-4,0 2 0,3 0 3,0-1 9,3-1-4,2-4-8,1-1 0,0-3-8,0-3 6,9-4 2,1-5-10,6-3 2,0 0 7,3 0 1,3-3 0,-2-7-22,1-1 15,-4-3-15,-3-1-6,-4 0 22,-1 0-16,-7-2 22,-1 2-9,-1-1 14,0 0-5,-3-1 11,-6 2-3,3-1-8,3 5 9,3 1-9,0 3 0,0 3-4,6 0 3,8 1-4,1 3 10,1 0 0,1 0-3,-4 3 14,3 7 28,2 5-34,-6 1 9,3 4-5,-6-2-8,-1 0 15,-1-2-17,-6-1-4,4 1 0,-5-3 8,0-1-8,3-3 0,-3-1 1,0-6 13,0 0-11,0-1-3,0-1 2,0 0 7,1 0-5,8-1-2,0-12 3,6-5 14,0-2-17,1 1-2,1 4 0,2 4-4,-1 3 4,-1 2 0,-1 5 3,1 1-9,-1 0 6,-1 0 0,-3 6-5,-3 6-2,-3 1 6,-3 3 1,-2-3 0,-1 0 9,0 0-6,0-3 1,-4-1 14,-1-5-16,1-1 3,1-1-5,3-2 8,0 0 6,0 0-11,0 0 6,0-9-9,0-5-18,6-2 16,3-2-5,4 2-7,1 1 9,-1 2 3,0 3-11,1 2 10,1 2-9,4 2 11,-1 1-10,4 3 3,-1 0 8,-3 0 0,1 9 0,-3 5 0,-2-1-3,-2 0 3,-1 0-5,-1-2 13,1-1-3,-1-3-4,3-2 5,1-1 3,1-2-2,3-2-5,3 0 2,2-2-4,3-12 14,-2-1-14,-2-4 3,-4-1 2,-6-1 8,-3 0-7,-6 2 5,-3-1 7,0 5 15,0 3-19,-6 6 11,-1 3 11,-4 3-23,-2 0-5,-1 7-8,-2 16-16,2 5 13,5 3 6,2-3-3,7 0 0,0-4-8,6-2-1,7-4-19,7-3-6,1-5 17,6-5-61,2-3-5,-2-2-159</inkml:trace>
  <inkml:trace contextRef="#ctx0" brushRef="#br0" timeOffset="58092.0505">26167 1932 255,'0'0'127,"0"0"-54,0 0-32,0 0 4,0 0 9,0 0-53,0 0 9,3 12-10,-3 14 0,0 8 14,0 8-4,-2 7 2,-5 3 15,1-1-27,0 1 2,0-3 9,1-7-9,2-4 9,3-7-7,0-4-4,0-3 0,0-4-3,2-5 3,11-6-11,8-3-12,12-6 20,12 0-15,9-3-22,-1-15-70,-8-1-222</inkml:trace>
  <inkml:trace contextRef="#ctx0" brushRef="#br0" timeOffset="58419.8609">26010 2231 267,'0'0'147,"0"0"-80,0 0-6,0 0-41,0 0-1,0 0-12,42-3 0,-9 2 13,4-2-17,6 0-1,5 1 2,3-1-4,0 0-35,-4 0-59,-9-1-109</inkml:trace>
  <inkml:trace contextRef="#ctx0" brushRef="#br0" timeOffset="58757.0442">26523 2207 182,'0'0'264,"0"0"-255,0 0-3,0 0 9,0 0 30,0 96 7,0-72-42,0-1 4,0-2-14,0-1 6,0-4-16,0-1 4,3-2-57,-1-5-18,-2-6-133</inkml:trace>
  <inkml:trace contextRef="#ctx0" brushRef="#br0" timeOffset="58985.0609">26588 1972 465,'0'0'97,"0"0"-64,0 0-33,0 0-6,0 0-21,0 0-57,0-11-92,0 20-88</inkml:trace>
  <inkml:trace contextRef="#ctx0" brushRef="#br0" timeOffset="60117.0253">26737 2215 307,'0'0'173,"0"0"-131,0 0 13,0 0 26,0 0-61,0 0 1,11-29-3,-8 29-9,3 0-11,2 0 2,4 7 0,4 8-7,-2 5 2,1 2 5,-5 1-2,0 0 7,-4 0-9,-3-2 4,-3-2-16,0 1 14,0-2-26,-7-1 13,-2-4-18,-1-4-5,1-3 34,4-5-3,4 1 7,1-2 15,0 0-10,0 0 2,0-13-7,0-5-6,9-4 0,9-2-7,6 1-2,-2 4 11,-1 4-13,-3 6 17,-7 5-2,3 4 4,-5 0-11,0 0 10,0 1-1,-2 8 9,-1 3-6,-4-2-3,-2 0 0,0-2 1,0 0 5,0-2-3,0-2 1,0 1 2,0-3-1,0-2-5,0 1 0,0-1 4,0 0 19,0 0-11,0-8 17,6-5-29,3-5 0,6 0-1,7-1-6,-1 2 7,-3 3-7,1 4 7,-7 5-2,-2 3-1,-2 2-21,-3 0 18,-1 7 0,1 8 0,-1 1 6,2 4 0,0 4 0,0-4 3,3-2 2,1 0-6,1-8 1,-1 1-4,3-5 4,1-3 0,1-3 3,1 0 9,2 0-5,-1-12-9,-1-5 2,-2-6 0,0-1 2,-2-1 1,-1-4 3,-4 2-3,-4 2 5,-3 2-5,0 7 25,0 4 14,0 4 16,-3 6-18,-3 2-19,-3 4-21,0 17-13,-3 7 13,1 5 0,8 1-6,3-3 3,0-1-16,7-4-15,11-7 10,4-4-45,2-7-1,5-8-22,0 0-220</inkml:trace>
  <inkml:trace contextRef="#ctx0" brushRef="#br0" timeOffset="60927.0643">28156 1844 233,'0'0'88,"0"0"-6,0 0-24,0 0-11,0 0-3,0 0-35,0 18-8,0 5 5,0 14 3,-6 9 36,-2 3-25,0 3-6,0-4 14,0-4-24,4-5 1,4 0-5,0-6 1,0-4-1,6-4 2,6-3 1,6-4-5,2-4 4,3-5-2,7-7 0,5-2-33,1 0 9,-2-7-50,-4-6-84,-7-2-79</inkml:trace>
  <inkml:trace contextRef="#ctx0" brushRef="#br0" timeOffset="61194.0424">27916 2130 332,'0'0'66,"0"0"-60,0 0 26,0 0 13,110 5-19,-68-5 13,8 0-29,2 0-7,1 0-6,-4-3-47,-7-4-92,-5-1-200</inkml:trace>
  <inkml:trace contextRef="#ctx0" brushRef="#br0" timeOffset="62461.0732">29169 1736 328,'0'0'81,"0"0"-61,0 0-20,0 0 0,0 0 14,0 0 2,-11 125 27,3-64-9,0 8-7,2-1 4,1-4-19,5-8-5,0-11-3,0-6-4,19 0 0,4-6-1,5 2-12,5-5 10,2-6-16,2-6-8,0-9-57,-4-6-144</inkml:trace>
  <inkml:trace contextRef="#ctx0" brushRef="#br0" timeOffset="63155.8633">30130 1748 338,'0'0'83,"0"0"-62,0 0 19,0 0-20,0 0 2,0 0-22,0 48 0,-10-7 44,-3 8-18,-5 10-18,4 3 6,0-2-9,5-6-5,3-7 0,4-8 1,2-4-5,0-7 4,2-7 0,7-1-5,1-8-13,8-3-9,4-6-1,3-3-40,4 0-4,0-5-173</inkml:trace>
  <inkml:trace contextRef="#ctx0" brushRef="#br0" timeOffset="63460.0742">29861 1989 173,'0'0'30,"0"0"42,0 0-8,88 6-34,-60-2 5,2-2-26,2 1 5,0-1-14,0-1-5,-4-1-45,-3 0-149</inkml:trace>
  <inkml:trace contextRef="#ctx0" brushRef="#br0" timeOffset="64053.0576">30478 1856 294,'0'0'88,"0"0"-81,0 0-7,0 0 0,0 0 1,0 0 4,64 44-4,-35-29 17,-2-1-10,-2 2 3,7-2-10,-2 1-1,2-5 0,-2 1 5,-3-4-5,-8 0 0,-4 0-3,-3-4 6,-7-2-3,-4 1 0,-1 1 7,0 2-17,-1 3 7,-7 6 3,-13 4 20,-4 5-18,-3 2 17,-10 1-15,8-1-3,-1-1 5,4-1-6,8-2-4,-2-3-27,5-1-48,2-4-55</inkml:trace>
  <inkml:trace contextRef="#ctx0" brushRef="#br0" timeOffset="64649.0742">30192 1947 101,'0'0'98,"0"0"-78,0 0 10,0 0 13,0 0-12,0 0 8,57 4-16,-43 2 2,5-2-14,1 5-3,3-1-1,-4 0-7,4-2 4,0 1-7,0-2 3,-2-2-15,-4-1-17,-6-2-78,-6 1-14</inkml:trace>
  <inkml:trace contextRef="#ctx0" brushRef="#br0" timeOffset="65742.0623">30114 1968 104,'0'0'37,"0"0"17,0 0-32,0 0-3,0 0 13,85 0-20,-79 0 13,-3 0-24,-3 0 2,0 0 12,0 0-9,-3-3-6,-11 3-12,-5 0-27,-3 0 39,0 0-5,2 0-15,3 0-2,4 0 6,3 0 5,4 0 7,5 1-4,-1 1 8,2-2 0,0 0 0,0 0 0,8 0 5,5 2 15,4-2-5,3 0-15,0 0-8,-4 0-74</inkml:trace>
  <inkml:trace contextRef="#ctx0" brushRef="#br0" timeOffset="66467.052">31119 1754 264,'0'0'93,"0"0"-21,0 0-27,0 0 5,0 0-42,0 0-2,0 30 8,-9-3 3,-2 8 30,1-1-27,-1 12-15,2 3 24,3 0-28,1 1-1,3-7 11,2-4-5,0-5-9,0 0 3,0-8 0,2-1 0,5-5 0,0-9-4,5-1 0,3-6-37,2-4-8,5 0-23,2 0-43,-1-11-150</inkml:trace>
  <inkml:trace contextRef="#ctx0" brushRef="#br0" timeOffset="66782.324">30935 2034 211,'0'0'114,"0"0"-107,0 0 35,0 0 1,91-9 3,-62 9 0,0 0-33,3 0 3,1 2-16,2 1-10,-2-2-36,-9 0-116</inkml:trace>
  <inkml:trace contextRef="#ctx0" brushRef="#br0" timeOffset="67310.0553">31415 2306 252,'0'0'151,"0"0"-139,0 0-12,0 0 50,0 0-50,0 0 21,-42 82-2,42-69-18,0-2 19,0-2-20,0-2 0,10-3 21,-1-3-20,4-1 7,-1 0 2,3 0-3,0-6-7,2-7 0,-3-4-11,-3 2-4,-4-2-33,-7-1 7,0-2-28,0 2-97</inkml:trace>
  <inkml:trace contextRef="#ctx0" brushRef="#br0" timeOffset="67766.0481">31779 1806 130,'0'0'71,"0"0"-4,0 0 3,20 108-38,-20-63 7,0 5 24,0-1-36,0-2 20,0-4-26,0-1-12,0 0-6,0-5 0,0 2 4,0-5-3,-11 3-2,-2-1-2,-3-3 6,-3-2-6,-6-2-13,-5-2-17,-6-4-21,-6-1 2,-5-2-88,-8-7-59</inkml:trace>
  <inkml:trace contextRef="#ctx0" brushRef="#br0" timeOffset="79802.9179">29634 1057 212,'0'0'80,"0"0"-74,0 0 1,0 0-6,0 0 4,0 0 28,0 0-6,0 0 12,0 5 3,0-1-41,0 3 22,0 3-13,-4 0 0,-7 7-20,-7 2-20,-9 2-158</inkml:trace>
  <inkml:trace contextRef="#ctx0" brushRef="#br0" timeOffset="81596.0629">29610 1024 80,'0'0'29,"0"0"46,0 0-52,0 0 22,0 0-1,0 0-23,36 15 25,-29-15-34,-2 0 19,-4 0-22,-1 0-2,0 0 6,0 0-2,0 0-9,0 0 5,0 0-2,0 0-10,0 0 3,0 0-50,0 0 6,-7 0 19,1 0 16,0 3 3,2 0 4,4 2-3,0-1 3,0 2 4,0-1 6,0 1 3,0-4 7,4 3 6,5 0-13,-2-2 14,1-2 1,-3-1-19,-2 0 21,2 0-18,-3 0-4,-2 0 9,0 0-13,0 0 0,0-6-4,0 0-5,0 0 6,0 0 3,0 2 0,0 0 10,0 3-2,0-1-8,0 2 0,0 0 7,0 0-8,0 0 1,0 0 0,1 0-7,5 2 13,6 10-6,-5 8 14,-1-2-8,-4 3 19,-2 3-12,0-3-1,-5 2-1,-11-4-11,0 1 0,-8-1-6,-1-1-28,-4-1-17,1-2-72,-3-3-210</inkml:trace>
  <inkml:trace contextRef="#ctx0" brushRef="#br0" timeOffset="82765.7268">32191 2288 208,'0'0'46,"0"0"0,0 0-9,0 0 18,0 0-47,0 0 20,0 0-24,-9 29 3,9-26-4,0 1-2,0-1 11,0 0 15,6-1-23,3 0 13,3-2-17,-6 0-3,-1 0-4,-2-8 3,-3 1-3,0-4 5,0 1-39,0 0 32,-8 2-31,-1 1 32,3 3 8,2 2 27,-2 1-1,6 1 21,0 0-22,0 0-6,0 0-9,0 0-8,0 0 18,0 0-12,3 0-6,1 0-4,3 4-5,-2 10 7,3 5-1,-7 1 6,-1 2 6,0 1-3,0 0 3,0-2 12,-4-1-21,-9-1-4,0-1 0,0 0 2,-5-2 0,-3 4 0,-6 3-83,-1-3-108</inkml:trace>
  <inkml:trace contextRef="#ctx0" brushRef="#br0" timeOffset="84426.153">10663 4004 117,'0'0'187,"0"0"-127,0 0 30,0 0-23,0 0 34,0 0-56,0-19-5,0 19-13,0 0-22,0 0-4,0 6-1,0 18-2,0 14-6,0 8 16,1 7-8,5 1 0,6-6 1,0-1-1,4-5 0,1-3 0,2 0-6,5-1 10,1-5-4,8-2 0,0-10 2,1-8-9,5-9 7,0-4-2,5-4-4,1-19-21,-2-4 8,-5-6 15,-8-1-27,-7-1 26,-6-2 5,-6 1 0,-4-3 6,-3-3 0,-4-1-6,2-3 22,-2 3-20,0 1 25,0 4-22,0 2-4,0 6-2,0 4-2,3 6-13,3 7-20,-3 4-108,0 6-62</inkml:trace>
  <inkml:trace contextRef="#ctx0" brushRef="#br0" timeOffset="88266.0654">12113 4208 166,'0'0'97,"0"0"-29,0 0-9,0 0-26,0 0 10,0 0-40,0 0 19,43 0 9,-25 0-26,7 0 20,2 0-12,7 0-11,5 0 13,7 0-8,2 0-7,3 0 0,2 0 6,1 0-7,-3-3 1,-2-4-26,-4 3 19,-2 0-10,-7 1 17,-3-2 0,-11 0-29,-10 2 13,-6-1-10,-4 3 14,-2-6 6,0 0 6,0-2 0,-8-3 0,-5-1 8,-5 2-1,-1 0 3,2 2-7,4 1 28,4 3-9,3 2 16,1 1-2,4 1-10,1 1 10,0 0-36,0 0-9,6 3 3,7 7 6,2 5 0,3 0 1,-2 2 4,-2-1-5,-4-1 0,1 0 1,-5 0 5,-5 1-6,-1-3 0,0 0-1,0 1-19,-9 0 0,-7-2 11,1-1-25,-3-3-24,0-3-54,5 0-81</inkml:trace>
  <inkml:trace contextRef="#ctx0" brushRef="#br0" timeOffset="89996.0614">13692 3932 194,'0'0'134,"0"0"-58,0 0-1,0 0-20,0 0-6,0 0-49,0-2 0,0 16-4,0 10 4,0 6 22,0 5-9,5 1-7,1 2 10,2-2-10,2-3-6,3-3 0,1-6 6,4-4-8,1-5 2,1-4 0,0-2 4,1-7 1,0-2-5,0 0 0,1-2 7,-2-14-2,2-3-2,-1-8 1,-4-2 12,-1-1-16,-6 0 0,-2 3-1,-8-3 13,3-1 12,-3 0-24,0-1 8,0 4-10,0 2 2,0 5-1,0 6-11,0 7-49,0 7-17,0 1-82</inkml:trace>
  <inkml:trace contextRef="#ctx0" brushRef="#br0" timeOffset="91488.9884">14221 4170 42,'0'0'332,"0"0"-290,0 0 34,0 0-57,0 0 6,0 0-10,19-41-10,-12 40 7,1 1-12,4 0 0,3 0 0,0 3 6,-2 9-6,5 1 0,-2 4 11,-3 0-13,3 1 2,-9 0-3,-4-4-1,-3-1-12,0-3 7,0-1-4,-4-1 2,-1-3 11,2-4 0,-2 2 4,3-3 6,2 0 4,-1 0 35,1 0-5,0-8-28,0-5-16,0-4 0,11-4 2,4 2-8,2 0 6,-1 3 0,4 5-4,-4 2-24,0 4 27,-2 1-10,1 4-6,-3 0 6,1 0 3,2 0 8,0 9-6,-2 2-22,-1 1 11,-3 1 10,-1 1 7,-4-1-3,2 0 3,1-3 0,-1-1 9,2-2-6,-2-2-3,0-3 0,3-2 5,0 0-1,6 0-3,0-11 5,4-4-6,-2-3-7,-3 0 2,-5 2-8,-1 1 13,-5-1 0,4 1 10,-5 6-10,-1 2 36,-1 3-24,0 4 56,0 0-27,0 0-41,0 13-4,0 6-3,0 4 7,0-4 2,0-1 6,0-1-11,2-3 3,5-3 0,5 0-5,4-5 9,7-3-4,-2-3 0,6 0-6,1 0-7,-1-13-15,0-4 2,-4 1 16,-3-4 1,-4-1 9,-4-3 1,2-3 15,-7-3-14,1-3 9,-7-1 10,-1-2 43,0 0-41,0-2 30,0 4-22,0 4-17,-3 7 24,-1 7 13,1 7-19,1 5 20,2 3-49,-1 1 1,1 0-4,0 17-37,0 16 15,0 12 18,0 6 8,1 2-5,2-5 2,2-3-1,-1-6 0,2-3 0,6-5-1,0-8-21,4-2-21,2-2 23,2-7-19,-1-3-8,4-9 0,-1 0-69,-1-8-92</inkml:trace>
  <inkml:trace contextRef="#ctx0" brushRef="#br0" timeOffset="91782.0724">14841 4095 326,'0'0'84,"0"0"-79,0 0 40,0 0 36,96 0-50,-62-6 6,5-2-22,0-1-8,-4 3-14,-3 0 1,-7 2-51,-4-3-42,-6 3-139</inkml:trace>
  <inkml:trace contextRef="#ctx0" brushRef="#br0" timeOffset="92017.0741">14668 3920 631,'0'0'70,"0"0"-41,0 0-22,0 0-2,0 0-10,0 0-6,11 2-52,2-2-98</inkml:trace>
  <inkml:trace contextRef="#ctx0" brushRef="#br0" timeOffset="93269.0586">15495 4092 333,'0'0'29,"0"0"24,0 0 12,0 0-37,0 0-12,0 0 52,-57-13-43,44 13-12,-5 14-13,1 6 4,0 2 8,1 1-7,5 1 6,3-3-22,4-3 15,4-2-4,0-5 0,0 1-6,0-3 1,7-3 2,2-1-14,6-5 16,4 0-27,4 0 28,5-15 0,1 0-15,-6-1 15,-6 0 0,-5 3 1,-6 0 31,-3 3-30,-3 4 40,0 3 18,0 3-15,0 0 11,0 0-56,0 0 8,0 0-21,0 0-8,3 3 0,4 6 19,3 1-17,4 0 15,4-3-5,3-4 4,4-2-6,2-1-17,0 0-1,0-3-26,-1-13 22,0-5 9,-7 1 3,-2-1 21,-10 2 21,-5-4 4,-2 1-3,0-6 0,-8 4-16,-8 2 30,-1 2-20,-2 5-11,4 5 5,2 2-10,4 5 0,4 2-1,2 1-21,3 0 22,0 0-23,0 0-22,0 0 38,0 5-1,2 3 3,7-2 3,4 0-23,4-3 20,3-3-11,3 0 16,4 0 7,0 0-5,-5 0-2,-5 0 0,-1 5-15,-4 5 13,-1 4-9,0 6-9,-2-1 20,1 2-21,-1 0 14,-1-3 1,0 0-2,0-1 4,1-5 4,0-3 0,6-5-1,2-4-6,5 0 5,3-1-2,2-14-38,-2-2-16,-2-1-84,-2-2 51</inkml:trace>
  <inkml:trace contextRef="#ctx0" brushRef="#br0" timeOffset="93769.0717">16191 4021 179,'0'0'83,"0"0"-36,0 0 23,0 0-29,0 0-41,0 0-33,0 15 12,0 3 21,0 0 3,0-1 26,0-4-10,0-2-3,5-3-8,6-1-13,3-3 5,3-4 0,2 0-1,-4 0 1,2-6-46,-1-7 40,0-4-13,0-1-8,-5 1-3,-5 2 30,-3 4 12,-3 1-4,0 4 11,0 5 36,0 1-42,0 0-12,0 1-1,0 16-2,-1 4 2,1 4 4,-2 3 21,2 5 13,0 0-32,-1 3 28,1-1 7,-2-4-32,-1 1 25,-1-4-10,-6-2-9,-1-1 8,-3-2-17,0-5-5,-6-1-1,4-6 13,-2-6-9,3-2-4,3-3 4,6 0 23,6-3-18,0-16 1,0-7-10,18-8-25,10-4 18,10 0-66,5 4 14,2 4-28,-5 4-57,-7 2-120</inkml:trace>
  <inkml:trace contextRef="#ctx0" brushRef="#br0" timeOffset="113222.0767">17376 3880 93,'0'0'164,"0"0"-75,0 0-40,0 0-16,0 0 31,0 0-47,0 0 9,0-20 5,-3 20-20,2 0 21,-2 0-21,1 0-3,-2 0-8,-4 0-1,-4 0 1,-1 2-2,0 8 1,1 0-3,2 4 4,0 4 0,4 2-3,2-1 1,1 4 2,3-2 0,0 3-8,0-2 3,7-1 5,8-1 0,2-5 4,3-3-4,4-2 0,0-5-2,3-3 8,-2-2-9,2 0 3,-2 0 0,-2-9-5,-1-2 5,-4-2-6,-3-4 3,-2 0-10,-5-1 12,-3 0-6,-5 2 4,0-4 1,0 0-2,-3 1 1,-10-2-6,-1 0-3,0 1 4,-1 4 8,3 1 0,2 4-6,1 6 20,5 0-14,1 1 7,-2 4-1,5 0-5,-2 0-1,2 0 0,0 0-4,0 0-5,0 0 4,0 0 1,8 5 7,1-1-5,3-3 2,-3 2 0,3-3-3,1 0 8,2 0-5,1 0 0,0 0-5,-2 0 5,-2-3 0,-2 0 2,-2-5 5,-2-1-5,-1-3-2,1-2 0,0 0 9,-1-1-9,2-2 0,-6 2 0,1 0 28,-2 3-28,0 1 13,0 1 18,0 2-31,0 1 28,0 4-26,0 3 5,0-2 12,0 2-19,0 0-3,0 0 1,0 0-17,0 15 14,0 12 1,0 8 4,0 9-6,0 2 17,0 5-11,0 1 13,0-3-9,0 2 1,0-3-5,0 1 4,0-6-1,0-2 5,1-6 0,2-2-3,0 3-1,-1-5-1,-2 1-1,0-7 0,0-2-2,0-2 0,1-4 0,-1-4 0,0-7 4,0-2-4,2-4 0,-2 0 4,3 0 1,-2-12-2,3-5-3,-1-1 0,0-2 3,0-1-3,0-1 0,0-2 4,-3-5-8,2-1 12,1-6-11,-2-3 3,4-5-1,2-1-1,1 0 2,1 4 0,2 7 0,2 4 3,-1 7-3,-1 3 0,3 3-1,-1 2-2,-1 5 3,-1-1 0,-1 5-11,-1 5 13,2 1-4,2 0-6,-1 17-3,-1 2 8,-1 4 3,-6-1 0,-2 2-11,-2-3 14,0 2-3,-5-2 0,-9-3 3,-2-3-7,-1-2 4,2-3 0,1-4-15,2-3 7,5-3-4,1 0 7,-1 0-23,3-2 28,4-5-12,-1-4 11,1 2-18,0 0 19,0 2-7,0 4 6,0-2-13,0 3 14,1 2 0,7 0 0,5 0-13,-1 0 5,5 3 8,-2 5 0,4-1 4,2 0-4,-2-3 0,5 1 0,1-3-2,4 0 6,5-2-4,-3 0 0,4 0-3,-5-2 3,-4-3 0,-6-3 4,-2 0-7,-5-2 6,-2-1-3,2-2 0,2-4 8,-3-1-9,1-5 1,-4-2 0,-3 0 9,-1 0-9,-5 1 0,0 5 17,0 4-10,-9 3 22,1 4-8,-3 4-13,1 2-8,3 2 0,-3 0 0,5 0-2,2 11-11,2 8 9,1 3-2,0 1 6,0 3-1,9-2 5,2 0-4,3-3 0,2-4 2,-1-4-3,2-2 2,-1-7 8,3-1 14,2-3-20,2 0 10,1-3-11,1-10 10,-1-5-12,-5-3 0,1-2 2,-5-1 14,-7 0-16,-2-2 0,-6 2 2,0-1 10,-1 1-12,-10 3 0,1 3 2,3 5-4,1 6 12,-1 4-10,6 1 2,-2 1 3,3 1-10,0 0 0,0 0 0,3 0-10,9 0 18,3 0-3,7 0 2,4 0-2,1 0 0,2 0-1,-3 6 9,-4 3-16,-4 6 8,-4 5 0,-4 6-1,-6 4 2,-4 1-6,2-1 5,-2-3 0,0-3 2,1-4 9,2-4-9,5-2-2,2-3 6,1-4-6,1-4 0,4-3-10,5 0 8,-2-2-73,2-14-156</inkml:trace>
  <inkml:trace contextRef="#ctx0" brushRef="#br0" timeOffset="114242.101">19149 3882 345,'0'0'55,"0"0"17,0 0 9,0 0-46,0 0 6,0 0-4,-81-33-25,64 33 20,0 0-30,2 14 2,-2 1 3,4 5-5,3 1-4,1-2 2,7 2 0,2-3-4,0 1 4,0-5 0,11 0 5,3-5-3,1-2-2,5-2 0,-2-5 3,4 0-5,-3 0 2,0-3 0,-3-11-4,-1 0-2,-2-3 4,-2-1 2,-2 1-3,-2 3-5,-6 6 8,-1 2 0,0 6 18,0 0-14,0 0 1,0 0-5,0 1-12,0 8 7,2 2 7,2-2-2,2 0 0,4-2-6,3-1 6,0-3 0,7-3-6,-1 0 2,0 0-3,7-3 0,-1-12 0,0-1-13,-3-4 7,-3-1 12,-3-5 1,-2-4 0,-4-4 5,0-4 2,-4-2 24,0-3-26,-4 1 20,1-3 7,-3 6-17,0 5 22,0 5-22,0 8 3,-2 4 19,1 5-30,-1 7-3,2 5-4,0 0 9,0 0-19,0 26-2,0 11 12,0 22-14,0 5 22,0 0-8,5-5 0,0-8 1,-1-7-3,3-9 2,-1-7-12,3-7 11,3-6-51,0-4 30,2-10-15,3-1-16,6 0-16,-1-10-113,1-9-149</inkml:trace>
  <inkml:trace contextRef="#ctx0" brushRef="#br0" timeOffset="114581.1267">19277 3705 349,'0'0'124,"0"0"-72,0 0-33,0 0 32,0 0-7,0 0-6,76 2 7,-40-4-45,-1-3 2,0 2-2,-2 2 0,-3 1-2,-2 0 2,0 0-33,-5 0-5,-2 0-77,-5 0-62,-10 0-182</inkml:trace>
  <inkml:trace contextRef="#ctx0" brushRef="#br0" timeOffset="115743.0827">19766 3790 219,'0'0'176,"0"0"-145,0 0 5,0 0-3,0 0 7,0 0-6,-77 44-17,71-23 11,3-3-7,0 2-14,3-2 24,0-3-22,0 0-3,9-3 7,5-3-6,2-3-7,4-5 0,-1 1 11,3-2-5,0 0-6,-4 0-6,0-7 1,-3-4-27,-6 1 30,-5-1-1,-1-1-9,-3-2 7,0-1 5,0 0 0,0 1-4,0 0 6,-4 5-2,-1 0 1,1 3 5,1 1 3,0 4-9,2 1 0,1 0 21,0 0-21,0 0-8,0 0 0,7 0-8,8 4 12,4 1 4,1-4 0,0 1 6,3-2-1,-5 0-10,4 0 5,-1-2 0,-3-8-2,-2-2 6,-5-2-4,-5-1 11,-5-3-10,-1-2 2,0 1-3,-3-1 5,-10-1 15,-3 1-19,-1 2 3,2 0 15,6 4-16,2 1 12,4 4-15,1 5 6,2 1-14,0 1 8,0 2 0,0 0-2,6 0-6,9 0 8,7 0 0,5 3-1,2 5 1,-3-1 0,0 6 4,-4 0-17,-1 5 18,-3 3-5,-3 5 0,-3 1-1,-2 3-1,-5 1 2,-4 1 0,-1 2 0,0-5 7,0-3-7,0-5 0,5-3 4,-1-3-5,5-3 1,3-1 0,3-7 0,9-2 2,6-2-2,4 0 0,5-13-49,-5 0-42,-4-2-176</inkml:trace>
  <inkml:trace contextRef="#ctx0" brushRef="#br0" timeOffset="118370.096">11104 6045 346,'0'0'50,"0"0"36,0 0-39,0 0 16,0 0-13,0 0-32,0 0 0,3 0-18,-3 0 7,0 0-8,0 0 1,0 0-6,0 0 2,0 0-114,-9 5-91</inkml:trace>
  <inkml:trace contextRef="#ctx0" brushRef="#br0" timeOffset="118703.0916">10815 6536 362,'0'0'198,"0"0"-159,0 0 27,0 0-30,0 0-23,0 0 21,3-5-21,0 0-10,-2 2-2,3 1 3,-2 0-8,-1 2-5,4 0-46,1-3-39,5-3-166</inkml:trace>
  <inkml:trace contextRef="#ctx0" brushRef="#br0" timeOffset="118955.6855">11440 6545 370,'0'0'204,"0"0"-178,0 0 16,0 0-21,0 0-3,0 0-18,0 0 4,0 0-17,0 0-3,0 0-84,0 0-139</inkml:trace>
  <inkml:trace contextRef="#ctx0" brushRef="#br0" timeOffset="120174.0932">12426 5946 250,'0'0'37,"0"0"2,0 0-14,0 0 20,0 0 26,0 0-40,45 14 20,-36-11-28,2 1-18,0-4 41,3 0-46,3 0 11,4 0-7,0-7 9,0-3-9,-2 2-4,-4-2 1,-4 0 12,-1-4-8,-4-1-5,-1-1 3,-4-3 2,1 0-5,-2-2 0,0-3 2,0 0 11,-6 0-7,-6 0-1,-5 1-2,2 6 7,-1-1 0,-1 5-10,0 2 0,-1 2 3,4 8 3,-2 1-6,1 0 0,-3 15-2,3 9-5,-1 8 7,5 5 0,2 4 6,2 2-2,6 3-4,1 2 11,0 0 1,4 0-7,9 1-5,4-6 6,2 0-6,7-2 2,3-5-2,4-1 0,2-8 8,-1-4-8,-1-5 0,-5-5-31,-6-2 7,-1-5-69,-9-6-23,-3 0-182</inkml:trace>
  <inkml:trace contextRef="#ctx0" brushRef="#br0" timeOffset="120999.1129">13148 5600 130,'0'0'196,"0"0"-121,0 0-18,0 0-42,0 0 32,0 0-45,3-3-2,0 10 22,2 16-19,-4 7 35,-1 6-13,0 11-12,0 1 5,0 3-10,0 2-8,0-2 7,0-2-1,0-1-6,0-5 0,0-4 3,12-1-11,4-7 8,11-4-19,0-6 15,4-5-22,4-6 0,4-5-7,1-5-76,-3 0-69</inkml:trace>
  <inkml:trace contextRef="#ctx0" brushRef="#br0" timeOffset="121517.9271">13715 5582 226,'0'0'300,"0"0"-249,0 0-12,0 0-39,0 0 0,0 81 39,0-33-36,-3 2 12,2 0-1,-1-4-13,1-4 18,-1-3-19,2-3 0,0-2 4,0-7 1,0 0-6,9-3 1,6-5 0,3-5-11,4-7-27,5-7-10,1 0 46,2-4-63,-2-14-94,-1-2-99</inkml:trace>
  <inkml:trace contextRef="#ctx0" brushRef="#br0" timeOffset="121821.0932">13539 5881 289,'0'0'112,"0"0"-66,0 0-10,0 0 33,0 0-13,107-13-49,-69 2 21,5 1-21,2-4-7,-1 3 0,0 3-5,-7-2-71,-6 0-90</inkml:trace>
  <inkml:trace contextRef="#ctx0" brushRef="#br0" timeOffset="122233.0963">14051 5437 342,'0'0'185,"0"0"-119,0 0-42,0 0-24,0 0 0,0 0 10,46 92-1,-25-42 24,0 4-21,-2 2 3,-5-1-14,0-4 8,1-2 0,-1-4-3,-5-5-5,0-2 4,-5-5-5,-4 0 0,0-3 0,-4-3 4,-17 1 1,-6-3-5,-5-4-5,-3-1-3,-1-5-79,-3-6-86</inkml:trace>
  <inkml:trace contextRef="#ctx0" brushRef="#br0" timeOffset="123005.1082">15080 5801 11,'0'0'393,"0"0"-295,0 0-24,0 0-41,0 0 7,0 0-18,39-11-22,-9 4 23,3 1-13,1 3-6,0 1-4,1 0 2,-6 1-11,-2-1-5,-5 0-81,-8 2-52,-11 0-132</inkml:trace>
  <inkml:trace contextRef="#ctx0" brushRef="#br0" timeOffset="123234.288">15110 5928 267,'0'0'44,"0"0"17,0 0 14,0 0-17,89 1-57,-54-1 13,0 0-13,0-2 9,-4-3-20,-4 2-57,-3 3-95</inkml:trace>
  <inkml:trace contextRef="#ctx0" brushRef="#br0" timeOffset="124293.0963">16312 5434 143,'0'0'155,"0"0"-85,0 0-46,0 0 38,0 0-48,0 0-9,0 29 10,0-2 9,0 6 12,0 6-7,0 6-18,0 2-3,0 2-8,0 0 3,0-6-3,2-3 4,7-3-4,3-2 0,6-2 3,2-2-3,2-2 3,4-3-3,4-5 15,5-6-11,1-5-4,3-8 13,0-2-9,-1 0 2,-4-2-6,-1-8 9,-2-8-5,-1-3 1,2-5-5,-1 0 0,-3-5-4,-1-2 4,-5-2 0,-8-5 2,-4-1 4,-2-4 6,-4-2-12,-2-1 5,-1 3 13,-1 3-22,0 4 4,0 10 0,0 3-1,0 10 1,0 6-17,0 3-11,0 5-81,-3 1-94</inkml:trace>
  <inkml:trace contextRef="#ctx0" brushRef="#br0" timeOffset="126642.137">17596 5646 296,'0'0'50,"0"0"-15,0 0-35,0 0 32,0 0 17,0 0-33,76-16 24,-60 8-23,2-1-7,-4 3-3,-1 0 6,-4 0-13,1 0 0,2-4 5,-3-2 7,-1-2-9,-1-6-1,-6 4 18,-1-2-10,0-1 10,0 1-20,0-1 4,-7 1 6,-3 0 9,-4 2-14,-2 0 4,-3 6-3,0 4-6,2 6 0,-2 0 3,0 0-11,0 11 8,1 8 0,0 10-4,1 5 7,4 7-3,4 6 13,5 0-11,4 5 26,0-2-22,7-4-2,11-4 12,3-5-8,3-4-8,3-2 0,0-2 3,1-2 0,-3-3-3,-1-3-23,-3-5 2,0-3-80,-3-4-63,-2-4-163</inkml:trace>
  <inkml:trace contextRef="#ctx0" brushRef="#br0" timeOffset="127352.114">18358 5282 368,'0'0'72,"0"0"-16,0 0 13,0 0 4,0 0-54,0 0-7,0 0-12,-25 51 0,13-7 20,1 7-14,-1 4 7,2 3-13,1 2 8,0 2 0,4-2-8,5-3 0,0-2 16,3-7-12,17-9-2,8-5-2,3-5 2,2-6 0,0-7-2,0-5-18,1-8 2,2-3-66,2 0-112</inkml:trace>
  <inkml:trace contextRef="#ctx0" brushRef="#br0" timeOffset="127819.1018">18919 5317 395,'0'0'77,"0"0"-51,0 0-6,0 0-20,0 0 0,-3 79 37,-3-33-5,1 2 15,-1 2-33,2 1-4,0 0 17,1-3-22,3-4 16,0-6-21,0-9 12,0-3-12,13-6 0,-3-5 1,3-5 0,4-4-1,4-6-1,4 0 0,1 0-29,2-9 11,-1-6-75,-3-2-40,-5-2-95</inkml:trace>
  <inkml:trace contextRef="#ctx0" brushRef="#br0" timeOffset="128110.3525">18667 5610 56,'0'0'218,"0"0"-199,89 0 56,-47-1-1,1-7-38,-2-2-9,-2-1 13,-1 2-33,-2 2-4,0-1-3,-5 2-27,-1 2-52,-8 1-89</inkml:trace>
  <inkml:trace contextRef="#ctx0" brushRef="#br0" timeOffset="128863.0961">19189 5806 323,'0'0'99,"0"0"-56,0 0 20,0 0-17,0 0-37,0 0 0,-36 23 0,30-4 1,1 5 18,4-1 6,1-2-34,0-3 20,0 0-20,9-4 6,5-3-1,0-4 17,5-6-21,0-1 26,3 0-24,-2-4-2,0-7-1,-3-6 3,-7-1-9,-5-3 6,-5-3-2,0 0-1,-14 0-20,-8 0 15,-2 1-5,-3 5-12,5 6 10,4 2-71,7 6-92,3-3-206</inkml:trace>
  <inkml:trace contextRef="#ctx0" brushRef="#br0" timeOffset="129447.0551">19499 5207 366,'0'0'143,"0"0"-80,0 0-24,0 0 19,0 0-47,0 0-11,-7-3 0,7 19-22,12 8 22,6 8 22,4 6-21,5 7 28,1 3-28,2 5 9,-5 7-5,-1 9 5,-5 1-1,-8-1-9,-3-6 10,-5-14-16,-3-3 14,0-5-8,-5-4 0,-9-1 10,-5-1-17,-4-7 7,-3-1-60,0-6-23,0-8-175</inkml:trace>
  <inkml:trace contextRef="#ctx0" brushRef="#br0" timeOffset="130839.108">20194 5228 223,'0'0'86,"0"0"-52,0 0-18,0 0 14,-25 96 18,25-60-30,0 7 22,0 2 6,0 3-26,11 0 20,3 0-27,2 0-2,1-1 5,4-3-7,3-5-9,3-3 46,0-5-35,3 0 8,-1-6-19,1-4 1,-1-1 1,-3-6 2,1-6-4,-3-8 0,3 0 5,1 0-11,-2-10 6,2-8 0,-3-9 15,1-8-14,-1-9-1,-2-8 0,-1-7 10,-5-3-12,-1 4 2,-4 4 0,-6 5 5,-1 6-5,-3 2-6,-2 2 3,0 7-28,0 8 5,0 5-74,-3 6-79,-1 5-169</inkml:trace>
  <inkml:trace contextRef="#ctx0" brushRef="#br0" timeOffset="131484.5648">21060 4739 319,'0'0'82,"0"0"18,0 0-11,0 0-20,0 0-4,0 0-65,0 12 0,0 18-3,0 12 16,-3 9 5,3 2-9,-2-3-6,2 1 14,0-4-14,0-2-3,0-6 0,0-3 9,0-1-13,0-3 4,0 0-11,0-3 4,0-3 3,0-7-26,3-4-3,0-5-83,-1-7-53,-2-3-19</inkml:trace>
  <inkml:trace contextRef="#ctx0" brushRef="#br0" timeOffset="131868.1053">20772 4975 164,'0'0'79,"0"0"-13,0 0 44,0 0-37,0 0-25,0 0 13,74-9-31,-47 9 3,9 0-22,13 0-2,8-1 2,10-2-4,0 0-5,-6 1-2,-10 1-7,-11 1 0,-11 0-19,-13 0-65,-5 0-21,-7 0-93</inkml:trace>
  <inkml:trace contextRef="#ctx0" brushRef="#br0" timeOffset="135812.1169">24936 4906 251,'0'0'217,"0"0"-124,0 0-62,0 0 5,0 0-19,0 0-11,0 0-6,-75-4 0,49 4 6,0 0-7,2 3 1,3-1 0,5 1-1,6-1 10,4-2-9,4 0 0,0 0 0,2 0-9,0 0 9,0 1 0,0-1-2,0 0 2,0 2-4,0-2 4,0 0-8,0 0 4,0 5-2,0 3 5,0 9-1,7 8 2,2 9 0,-1 6 0,-2 9 1,-3 0 6,-3 3-7,0-3 0,0-2 5,0-4 2,0 1-7,0-3 0,0-1 5,-3 4 4,0 1 3,-1 2-5,1-1-6,1-4 5,2-4-10,0-7 4,0-6 0,0-6-5,2-2 8,4-5-3,3-1 0,6-6-11,3 0 9,8-2 0,12-3-1,8 0-1,2-9-10,2-9-53,-5-2-72,-5-2-166</inkml:trace>
  <inkml:trace contextRef="#ctx0" brushRef="#br0" timeOffset="136179.0471">25467 5079 374,'0'0'261,"0"0"-208,0 0-20,0 0-25,0 0-8,0 0 0,0 0-8,0 0-1,0 0-59,6 0-50,3 3 9,3-2-34</inkml:trace>
  <inkml:trace contextRef="#ctx0" brushRef="#br0" timeOffset="136412.0357">25956 5071 379,'0'0'204,"0"0"-97,0 0-21,0 0-46,0 0-17,0 0-23,2 0-1,-1 0 0,4 0-65,-2 0-80,0 0-166</inkml:trace>
  <inkml:trace contextRef="#ctx0" brushRef="#br0" timeOffset="136658.0191">25829 5488 178,'0'0'80,"0"0"12,0 0-54,0 0 2,0 0 1,0 0-19,0 2 2,0-2-24,0 0-27,0 0-54,2 0-179</inkml:trace>
  <inkml:trace contextRef="#ctx0" brushRef="#br0" timeOffset="139449.1125">26965 4895 274,'0'0'39,"0"0"-25,0 0-13,0 0 11,0 0 27,0 0 4,0 0-5,-18 91 3,9-64-40,-1 6 41,-1 2-23,-4-1-6,3 2-8,2-1 4,0-2-9,-1 0 0,3-3 2,1-1 1,0-2-3,4-5-10,-2 1-16,4-3-83,-2-2-47,1-7 49</inkml:trace>
  <inkml:trace contextRef="#ctx0" brushRef="#br0" timeOffset="139893.115">26959 4885 448,'0'0'0,"0"0"43,0 0-23,0 0-15,0 0 19,0 0 2,43-29-20,-28 29 1,1 0 6,1 14-13,2 5 5,-3 10 6,-2 5 11,0 5-15,-4 4 2,1-1-2,-1-4-2,2-2-5,-2-5 0,0 0 4,-2-3-3,-2-2-1,2-1-8,-2-1-17,-2-3-30,-1 0 50,-2-4-26,-1-2-58,0-6 1,0-3-39</inkml:trace>
  <inkml:trace contextRef="#ctx0" brushRef="#br0" timeOffset="140157.1078">26946 5215 465,'0'0'141,"0"0"-85,0 0-45,0 0 19,0 0-30,0 0 4,61-26-1,-22 20-3,0 0-65,-8-2-91,-7-1-203</inkml:trace>
  <inkml:trace contextRef="#ctx0" brushRef="#br0" timeOffset="140584.5726">27460 4547 459,'0'0'109,"0"0"-67,0 0-36,0 0-6,0 0-1,0 0-6,-9 62 14,2-30 1,-2 0-3,3-1-5,-3-1 0,3-1-79,2-5-99</inkml:trace>
  <inkml:trace contextRef="#ctx0" brushRef="#br0" timeOffset="141056.1115">27792 5111 397,'0'0'192,"0"0"-135,0 0-32,0 0-14,0 0 8,0 0-5,41 0-15,-10 0 1,4 0 0,-2 0-11,0 0 1,-2 0-74,-3 0-89,-9 1-138</inkml:trace>
  <inkml:trace contextRef="#ctx0" brushRef="#br0" timeOffset="141275.0977">27793 5297 315,'0'0'9,"0"0"38,0 0 18,0 0-2,109 1-46,-70-1-9,1-4-8,-3 1-13,-3 3-77,-7-1-155</inkml:trace>
  <inkml:trace contextRef="#ctx0" brushRef="#br0" timeOffset="142021.0819">28567 4797 467,'0'0'47,"0"0"1,0 0-22,0 0-7,0 0-19,0 0 0,-13 61 18,10-24-9,3 6 27,0 2-27,0-2-7,0-1 16,12-3-18,6-1 5,2-2-3,3-1 3,4-3-5,4-7 0,2-2 7,3-8-9,-2-5 2,0-3 0,-2-7 2,-4 0-2,-5 0 0,0-16 0,0-3 8,0-5-8,-1-7 0,-2-2 0,-3-4 13,-4-2-13,-2-4 0,-3-2 0,-3 2-13,-2 2 4,-3 4-36,0 5-6,0 9 22,0 5-114,0 4-71</inkml:trace>
  <inkml:trace contextRef="#ctx0" brushRef="#br0" timeOffset="142803.9531">29628 4754 389,'0'0'77,"0"0"-77,0 0-1,-15 89 1,2-46 56,-1 4-22,-2-2 20,2-1-21,0-2-32,0-4 23,1-4-24,-1-1 4,4-4-5,-2-2 4,4-1-3,2-7 0,2-1-4,1-4-12,0-5-54,3-5-22,0-2-31,0-2-53</inkml:trace>
  <inkml:trace contextRef="#ctx0" brushRef="#br0" timeOffset="143161.9843">29634 4786 396,'0'0'116,"0"0"-90,0 0 18,0 0-6,0 0-9,0 0 8,22-34-34,-16 39 11,8 19-21,-1 9 8,8 7-1,-9 4 2,0 3 10,1-5-12,-4 0 0,3-4 4,-1-3-3,-4-2-1,1-2 0,-4-2-5,-4-2 3,0-5-32,0-4-11,-9-3-19,0-5 12,2-7-102,4-3-170</inkml:trace>
  <inkml:trace contextRef="#ctx0" brushRef="#br0" timeOffset="143395.8249">29567 5091 344,'0'0'124,"0"0"-107,0 0-10,0 0 21,83-13-27,-48 10 4,4 1-5,-2 0-35,-4-2-103</inkml:trace>
  <inkml:trace contextRef="#ctx0" brushRef="#br0" timeOffset="144114.7059">30155 4695 390,'0'0'139,"0"0"-112,0 0-3,0 0 18,0 0-30,0 0-12,0 18 0,-2 12 7,-1 9 3,2 8 8,1 0-13,0 1 9,0-3-12,0-1 0,6 0 9,0-4 0,4-1-6,2-4-5,-1-7 2,3-4-2,2-4 0,-3-8 0,5-5 6,4-7 4,5 0-10,6 0 3,3-13 5,0-5-3,-1-4-4,-1-1 0,-5-3 2,-5-1 1,-3 0-4,-11-4 0,5-3 2,-5-2-5,-3-2 3,4-1 0,-8-1-6,-1 1-2,-2 4-8,0 3-31,0 7-64,0 5-27,0 7-221</inkml:trace>
  <inkml:trace contextRef="#ctx0" brushRef="#br0" timeOffset="144940.0525">30838 4229 432,'0'0'184,"0"0"-128,0 0-43,0 0-8,0 0-2,0 0-3,0 54 14,0-17-10,0 7 21,0 6-14,0-3-10,0 2 11,0-4-5,0-4-7,0 0 0,0-8 1,0-2-1,2-2 0,2-4-19,0-4 10,1-5-23,4-4-41,-1-5-77,0-6-119</inkml:trace>
  <inkml:trace contextRef="#ctx0" brushRef="#br0" timeOffset="145395.5614">30729 4400 252,'0'0'52,"0"0"-33,0 0 1,0 0 28,79-13 31,-56 13-49,0 0-5,3 0-23,0 0 13,2 0-30,2 0-21,-4 0-72,0 0-59</inkml:trace>
  <inkml:trace contextRef="#ctx0" brushRef="#br0" timeOffset="146199.5653">30656 4379 181,'0'0'95,"0"0"-57,0 0 10,0 0 30,0 0-52,0 0-3,24-5-23,-14 5 11,5 0-16,-1 0 5,8 0 0,3 0 8,4 5-8,4-3-71,-1-2-163</inkml:trace>
  <inkml:trace contextRef="#ctx0" brushRef="#br0" timeOffset="147859.1298">31289 4599 305,'0'0'158,"0"0"-96,0 0-14,0 0-3,0 0 7,0 0-32,0-4-6,4 4 5,5 0-18,3 0-1,-3-2 0,3 0 3,0 2-3,1 0 4,2 0-3,-1 0-1,-1 0-22,-4 0-1,0 0-14,-3 0-9,-2 0 30,-2 0-11,-2 0 22,0 0-4,0 0 2,0 0 6,0 0 1,0 5-5,0 5 2,0 2 3,0 8 0,0-2 0,0 4 3,-4 4-3,-1 4 0,-4 4 0,1 3 5,-2 5-5,0 2 0,4-1 17,1-2-15,3-3 8,2-4-1,0 1 1,0-2 13,0 2-17,2-4 2,6 0-4,-1-3 2,-2-6-8,0 0 2,-2-4 0,-1-3 7,-2-2-5,0-2 0,0-2-2,0-3-15,0-2-11,-5 0-6,-5-4-20,-3 0-31,-7 0-111</inkml:trace>
  <inkml:trace contextRef="#ctx0" brushRef="#br0" timeOffset="150145.139">25660 6152 86,'0'0'87,"0"0"-21,0 0-19,0 0-13,0 0 10,0 0-32,0 6 6,0-6 2,0 0-20,1 0 32,5 0-11,3 0-16,1-3 9,2-3-14,3 0 0,-3 2-4,0-2 15,-3-1-11,-4 3 0,-1 0 3,-2 2 2,-2 1 5,0 1-9,0 0 28,0 0-25,0 0 32,0 0-32,0 0-1,0 0-3,0 1 0,0 12 0,0 4-3,0 1 5,0 3-6,-3 0 4,3-3 0,0 2 9,0-2-5,0-3 1,1 0-5,8-5 6,0 0-6,1-6 1,4-1 2,-1-3 6,3 0-2,4 0-7,5-7 0,1-10-18,2-4 17,-1-1-12,-5-4-5,1 3 17,-6 4-8,-3 2 9,-2 5 0,-5 4 8,-1 4-8,-1 4 0,-1 0 5,5 0-10,0 9 10,8 6-5,-1 2 14,1-2-12,-1 0 31,-6 0-27,-1-5-2,-6-1 1,-3 1 0,0-2-5,-7 2 0,-14-3-6,-9 1-41,-3-5-115,2-3-242</inkml:trace>
  <inkml:trace contextRef="#ctx0" brushRef="#br0" timeOffset="150359.1281">25953 5914 410,'0'0'73,"0"0"-67,0 0 3,0 0-18,0 0-22,0 0-99</inkml:trace>
  <inkml:trace contextRef="#ctx0" brushRef="#br0" timeOffset="152253.117">26488 6352 357,'0'0'6,"0"0"1,0 0 27,0 0 18,0 0 0,0 0-5,53 32-23,-39-30 15,2-2-26,-1 0-12,0 0 27,0 0-24,0-5 7,1-8 13,2-3-20,0-3 1,4-2-5,1-5 0,-3-1 8,-4-3-7,-6-3 0,0 3-1,-5 0 0,-2-1-3,-3 5 0,0-2 3,0 3 13,0 2-9,0 7-4,-2 2 5,-1 7 3,0 2-8,2 4 0,-1 1 4,1 0-16,1 0 15,0 0-3,-3 1 0,0 19-18,-1 7 17,-1 9 1,4 3-4,1 2-2,0-2 12,3-5-4,7-4-2,5-1 1,-2-5-2,-1-3 1,3-3 0,3-4-15,-1-5 13,6-3-27,1-4 26,4-2-35,2 0 23,0-11-7,-2-6-19,-2-1 41,-5-5-24,-8-2 24,2-2-1,-4-5-1,-3 1 2,0-2 5,-5 1-5,-3 0 16,0 3 21,0 4-2,0 5 13,0 9-35,0 4 28,-1 4 3,-1 3-31,1 2-13,-1 19-16,0 11 16,-2 5-3,-1 4 10,1-1-9,0 0 2,2-6 0,2-2 2,-1-5-2,1-3 4,-2-3-3,1-4 5,1-5-12,0-6 5,0-5-42,0-1 19,0 0-24,0 0 1,9-16 42,5-8-29,5-2 3,3-4-24,-3 4-29,-2 7 76,-3 5 8,-6 7 0,0 3 24,-4 4-18,5 0-4,1 0-2,5 13 0,0 5 14,1 0-4,-2 1-2,0 1 2,2-1-3,-2-2 3,-1-2-10,2-4 1,2-4 9,4-2-8,3-5 5,2 0 8,2-3-11,-3-12 1,1-5-4,-7-2 6,-2-2 0,-7 1-5,-4-3 9,-6 4 26,0-1-33,0 4 12,-1 5-5,-7 4-10,2 7 43,0 3-21,1 0-11,-2 0-12,0 12-14,2 10 12,2 7 0,3-4-2,0-1 4,2-3 0,8-4 6,6-5-10,4-5 4,5-3-16,7-4-5,-1 0-66,-1-2-181</inkml:trace>
  <inkml:trace contextRef="#ctx0" brushRef="#br0" timeOffset="152765.1458">26586 6107 406,'0'0'86,"0"0"-34,0 0-33,0 0 14,0 0-29,0 0 3,84 4 36,-41-4-30,6 0-3,3 0-10,4-3 5,0-1-5,-2 0 0,-4-1-46,-14 0-62,-9 2-160</inkml:trace>
  <inkml:trace contextRef="#ctx0" brushRef="#br0" timeOffset="154310.1415">28576 6063 289,'0'0'103,"0"0"-74,0 0 3,0 0 22,0 0-49,0 0 25,-55-13-9,40 13-19,-1 0 13,-3 13-12,2 6 3,1 0 13,2 4-13,3-2-6,3 0 3,3-3 7,4-2-3,1 1-7,0-2 1,0-2 12,13 0-8,1-5-5,2-1 5,2-4-1,6-2 20,4-1-24,5 0 2,4-4-1,2-7-1,1-1-14,-4-4-5,-2 0 5,-4 0 7,-6-1-14,-6 2 21,-5-3-13,-4-3 15,-4-2-3,-4-1 1,-1-1 0,0-2 22,0-2-12,0-3-7,0 1 19,0 1-18,0 4-4,0 4 0,0 2 6,0 5 12,0 3-3,0 5-11,0 3 36,0 4-21,-1 0 0,1 0-19,-2 0-13,-2 18 10,1 10-4,0 8 7,-2 2-3,4 2 9,1-1-6,0-1 0,0-4 4,0-2-4,0-3 0,0-4 1,0-4-2,0-1 5,0-6-4,0-3 0,0-1 5,0-8-5,1 1 0,-1-3-6,2 0-4,-1 0-5,2 0 14,-1-3-11,1-9 12,0-7-3,3-4 3,4 1-4,2-5-8,2 1 8,2 8 0,-4 3 1,-3 12 0,-5 3 3,-1 0 0,5 0-5,3 1-3,3 11-4,3 5 12,-4 1 0,-1 2 6,0-1-14,-2 1 8,-1-1 0,0 1 7,-3-3-7,-3-2 0,2-4-1,1 0-22,1-4-37,5-4-133,0-3-124</inkml:trace>
  <inkml:trace contextRef="#ctx0" brushRef="#br0" timeOffset="155312.3745">29344 6097 54,'0'0'302,"0"0"-266,0 0 22,0 0 13,0 0-52,0 0 2,-95 1 8,74 16-15,5 1 17,2 1-29,2 2-2,5-1 12,3-2-5,2-2-7,2-5 0,0 1-7,0-3 7,12-2 0,0-2-3,3-3 3,0-2-19,-2 0 7,2-5-28,-3-10-10,3-1 50,-6-4-14,0 3 9,0-1-5,-5 3 20,4 3 8,-8 2 11,0 5-1,0 4 40,0 1-17,0 0-50,0 0-1,0 0-5,0 12 2,0 3-3,0 3 6,4-3-3,1 0 3,5-3 0,-1-3-9,2-5 9,3-1-8,-2-1 0,0-2-23,2 0 11,3-2-12,-1-13-4,3-4 28,-3-1 3,4-1-2,-5 1 7,0 2 0,-5 4 2,3 0 5,-5 3-2,-2 5 15,-2 4-14,-2 2 6,1 0-12,4 1-5,-1 14 5,0 3 0,-1 3 1,-2-4 12,1-1-6,3-2-7,-4-3 0,0-3 2,-3-2-2,0-2 0,0-3 3,0-1 4,0 0-4,0 0-3,0 0 24,0 0-20,4-11-8,-1-5-30,7-4 15,3-1 8,-1 0-46,3 4-2,-6 6 59,-1 4 2,-5 4 38,0 2-38,-2 1 7,3 0-18,-1 1-1,2 12 10,0 3 12,-1 1-9,1-1 8,6-1-11,-3 0 0,1-1 1,0-1-1,-2-2-8,1-4-39,1-2-81,2-3-192</inkml:trace>
  <inkml:trace contextRef="#ctx0" brushRef="#br0" timeOffset="156249.1262">30089 6068 325,'0'0'90,"0"0"-46,0 0-14,0 0-13,0 0-3,0 0 20,-92 30-34,75-13 8,4-3 2,2 2-3,4-3-10,7-1 3,0-1 0,0-5-1,0 0 1,7-4-16,7-2 5,0 0-18,2 0 5,1-7-10,-5-2 14,-2-2 19,-2 3 2,0-3 21,-4 5 29,-1 2-51,-1 2 35,-2 2 20,0 0-50,0 6-5,0 11-7,0 4 7,0 4 27,0 6-22,0-2 9,-2 6-3,-10-2 1,-3 2 14,-3 1-22,-4 0 3,1-4-1,0-5 6,0-6-12,4-5 0,3-2 1,5-8-11,5-4 10,1-2 0,3 0-3,0-17-22,7-6-4,11-1 15,4-3-19,2 2 31,-3-3-27,3 3 9,0-2 19,1 1-31,2 1 9,4 2-9,2 5-16,0 3 11,-2 3 23,-5 3 14,2 1-1,-4-1 6,-2 0-10,-1 0 5,-7-3 0,-1 2 23,-2-4 7,-1-1-14,-5 0 16,0-1-27,-2 1 2,-3-1-7,0 6-8,0 2 8,0 4 17,0 4 5,-7 0-5,1 0-8,-3 3-2,-2 13-7,1 4 0,4 2 16,3 1-6,3 0-8,0-2 9,0-3-7,3-5 3,8-2-5,5-4-2,2-2-6,1-5-43,5 0-130</inkml:trace>
  <inkml:trace contextRef="#ctx0" brushRef="#br0" timeOffset="157604.0738">30989 6013 326,'0'0'180,"0"0"-121,0 0-36,0 0 9,0 0-28,0 0-3,-70 61 54,55-35-36,3-5-3,4 0-5,5-2-8,3-1-3,0-2 0,0-2 1,9-3 0,7-2 2,1-4 9,4-2-9,0-3 1,3 0-8,0-6-5,-4-8-14,-3-1 13,-2-3 5,-8 0-22,-4-3 19,-3 0-29,0 0 31,-7 5-9,-8 1 15,0 5 2,0 1 4,8 3 0,2 3 22,4 3-24,1 0-4,0 0 0,0 0-28,0 0 18,15 4-8,7 1 18,2-1-11,-1-4 2,-1 0-9,-3 0 6,2-3-8,-5-11 20,4-6 0,-4-1 0,2-2 2,-6-1 6,1-1-8,-2-5 21,-5 2-8,0-2 25,-1 3-12,-5 8 52,0 5-51,0 9-6,0 5 16,0 0-32,0 0 3,0 14-16,0 17-8,0 16 16,0 7 0,-7 5 5,1 4-5,-1 3 0,-1-4 3,-2-6 6,2-6-6,4-8 0,-2-3 2,3-4 3,-2-7-8,-2-2 0,4-8 1,-1-5-3,2-2 2,2-4 0,0-4 6,-1-3-1,1 0-10,0 0 5,0 0 0,0 0 12,0 0-12,0-10 0,0-1-4,0-4-10,0-3 6,7-3 0,8-8-21,2-4 23,5-1-19,5-4-7,-2 4 28,-1 6-50,-2 7 24,-7 6 19,-4 8 1,-2 4 3,1 1-6,2 2-35,2 0 18,3 0-13,4 3-26,-3 5-106</inkml:trace>
  <inkml:trace contextRef="#ctx0" brushRef="#br0" timeOffset="160429.8943">25845 7127 109,'0'0'186,"0"0"-141,0 0 39,0 0-6,0 0 1,0 0-33,1-22-11,-1 21 10,-1 1-37,-2 0 3,-2 0-11,-4 3-1,-3 12-9,0 7 7,2 1 3,1 4 0,4 1-3,5-2 3,0-4 0,0-2 1,0 0-3,14-6 2,1-1 0,7-6 0,2-5 8,1-2-8,4 0 0,1-11-10,-5-7 6,-7-1-14,-3 1 18,-9-5-13,-6 2 12,0 0 1,-6 0 0,-9 3 9,-3 1-9,4 5 5,0 2-1,4 3 16,4 4-18,3 2 12,3 1-14,0 0-3,0 0-3,0 0-6,0 4 12,3 4-8,11 0 12,2-3-4,2 0 0,5-5 3,2 0-5,2 0 2,-3-1 0,0-10-10,-4-3 4,-3-4-1,-4 2 5,-4-4 2,-3 1-2,2-4 2,-5-1 0,0-1 7,-2-3 3,-1 2-10,0-2 19,0 5-12,0 7 1,0 6-7,0 8 12,0 1 34,0 1-46,0 0 1,0 15-2,0 16-27,0 11 26,3 8 1,3 5 0,0-5 8,-1 3 0,2-1-8,-3-5 0,1 2 12,0-4-9,-2-3-3,0-3 5,0-3-1,-3-4-1,0-4-3,0-2 0,0-6 5,0-6-7,0-3 2,0-7 0,0-2-1,0-2 1,0 0 0,0-7-1,4-13-14,2-7 13,1-7-10,2-6-5,3-4 15,-1-2-28,-1 1 30,-1 4-11,-3 5 15,-1 4-4,-1 7 0,2 5 3,1 5 8,1 3-5,-2 5 3,4 2-9,2 4 1,3 1-9,1 0 8,-2 1 0,-6 9-10,-3 4 10,-3 1-16,-2 2 13,0-1-44,-7 4 45,-9-2-11,0 0 1,0-2 3,-2-3-7,4-3 9,7-5 4,1-4-4,6-1-1,0 0 8,0 0-3,0 0 0,7 0-19,2 0 22,2-1-6,4-1 8,0 2-11,5 0 9,1 0 0,0 0 5,5 0-5,2 0 0,0 0-6,4 0 11,-1 0-7,-4 0 2,0 0 0,-8 0 2,-1-6 1,-7-3-3,-3-2 0,-5-2 9,-1-4-6,1 0 16,-3-1-4,0-2 38,-2 3-41,-9 2-2,3 1 23,2 7-29,1 1 14,2 3-18,0 3 0,3 0-7,0 3 3,0 12 4,0 3-8,0 1 3,2 1 5,10 0 0,2-2 0,3-3-2,1-6 7,0-1-5,1-6 0,-2-2-1,-2 0-4,-5 0 5,-2 0 0,-1 0-9,-4-8 11,0-4-2,-1-4 0,-2-3 3,0-4-3,0-2 0,0-1 0,0-1-22,0 5 17,0 1-14,0 5 17,0 7-4,0 5 6,0 2 5,0 2-5,0 0 0,0 0 0,9 2 0,10 9-6,6 0 5,2 6 1,0 1 0,0 1 2,-5 1 3,-4-1 0,-3 1-5,-6 0 0,0-2 1,-5 0-1,-1 0 0,-1-1 3,1-1-13,2-2-22,2-2-17,5-5-66,0-7-107</inkml:trace>
  <inkml:trace contextRef="#ctx0" brushRef="#br0" timeOffset="161213.8469">27362 7122 407,'0'0'48,"0"0"-42,0 0-5,0 0 38,0 0-16,-90 43 21,74-20-12,4 2-18,2-2 9,7-3-22,0-2 2,3-7-3,0 0-10,1-4 9,8-4 1,3-1 0,1-2-2,4 0 2,-2-6-3,-4-8-4,-1 0-2,-6-1 8,1-1 1,-4 6 0,1 4 6,-1 3 5,-1 3 9,0-2 9,0 2-29,0 0-10,2 0-4,3 9 7,3 6 6,-1-2 2,7 2-1,-2-4 10,3-3-10,4-2 0,0-4-5,1-2 14,-2 0-11,-3 0 2,-1-11 0,-4-4 4,-1-4 2,1-6-1,-1-3-1,-2-6-3,2-5 20,-3-3-14,0-6-1,0 0-3,2-2 15,0 2-17,-1 8-1,-1 6 7,-3 12 4,-2 10 2,-1 7 10,0 5 3,0 0-26,0 20-5,0 17-3,0 16 8,0 8-1,0-3 2,0-3 1,3-8-2,4-8 4,2-4-4,0-6 0,3-6 1,-3-7-9,3-7 8,-2-5-4,7-4-33,4 0-46,-3-8-148</inkml:trace>
  <inkml:trace contextRef="#ctx0" brushRef="#br0" timeOffset="161533.8249">27380 7065 495,'0'0'63,"0"0"-38,0 0-21,0 0 16,88-37 8,-49 33-19,1-1 20,1 2-27,-3 0 2,-4 0-4,-1 0-2,-3 0-47,0-3-23,-8 4-139</inkml:trace>
  <inkml:trace contextRef="#ctx0" brushRef="#br0" timeOffset="162682.766">27927 7111 319,'0'0'41,"0"0"25,0 0 2,0 0-44,0 0 11,0 0-12,-60 22 0,54-8 12,3 0-28,2 1-3,1-2 4,0 5-4,0-3 12,0 2-15,9-4-1,0-2 1,2 0 1,0-5-4,-3-2-2,3-3 4,2-1 10,0 0-10,7-3-4,-8-9 2,1-4-23,-6 0 11,-7-4 12,0 2-2,0 1 2,0 3 4,0 3 3,-1 1 20,-4 6-11,2 1 14,0 3-28,2 0 4,1 0-17,0 0 10,0 3-3,0 3-8,3 3 8,6-3 4,3-4 0,4 0-2,2-2-7,5 0 11,3 0-6,-2 0 3,0-10-41,-7-1 3,-8 0-3,-4-3 42,-5-1 2,0-3 14,-1 0-6,-11-5 3,0 1-4,-4-1 0,4 0 18,-3 4-17,3 7 37,4 4-24,2 1-6,2 5 1,4 2-9,0 0-14,0 0 2,0 0-33,12 0 22,6 5 16,7 6 7,-2-4 6,-3 1 1,1-1-18,0 2 4,0 0 0,-1 5-3,-3 0 3,0 2 0,-1 2-2,-5 3-1,-1-2 3,-6 4 0,1-2 1,-2 0-1,2 0 0,-2-3 0,7 0 0,0-6-59,7-4 12,8-3-20,5-5-25,6 0-102</inkml:trace>
  <inkml:trace contextRef="#ctx0" brushRef="#br0" timeOffset="163397.7199">28928 6813 376,'0'0'32,"0"0"-19,0 0-13,0 0 68,-15 84-19,6-48 23,1 1-41,-1-3-12,1-1 0,-1-3-10,2-3-9,1-6 0,1 2 4,1-5-1,1 0-3,0-3 0,0-5 6,2-6-3,1-3-3,0 1 0,0-2 3,0 0-3,0-14 0,4-9-7,8-2 0,3-5-27,1-3 7,-1-6 1,1 0 24,-4-4-1,3 0 3,-4-2 0,-2 1 0,2 5 14,-4 6-13,-3 10 34,1 7-1,-1 5-1,0 5-17,1 2-9,2 4-7,1 0-5,5 25-16,-1 13 18,-3 8 6,-2 8 7,-4-1 1,-1 0-3,-1-6 15,-1-7-12,0-5-11,0-10 0,0-2 1,0-3 3,0-6-4,0-1 0,2-5-5,0-3 5,-2-1-41,1-4-31,-1 0-93,0 0-98</inkml:trace>
  <inkml:trace contextRef="#ctx0" brushRef="#br0" timeOffset="163608.7072">28949 7022 45,'0'0'3,"0"0"13,0 0 1,84-8-17,-68 7-2</inkml:trace>
  <inkml:trace contextRef="#ctx0" brushRef="#br0" timeOffset="190219.1283">12020 5269 269,'0'0'69,"0"0"-13,0 0-5,0 0-4,0 0 12,0 0-29,0 0 9,0-3 0,2 3-28,-2 0 11,0 0-18,0 0-1,0 0 6,0 0-6,0 0 0,0 0-6,1 3-2,3 13 3,-1 10 2,2 4 0,-2 6 5,2 1-5,2 2 0,-1 4 3,3-2 3,0 2-9,0 2 3,3 5 0,-2-1 1,-1 1-1,4 0 1,0-6-3,-2-2 5,3 1-4,-2 9 1,-3 5 0,0 5 2,-2 2 17,-2-4-2,3-4 3,0-2-19,-2 1 25,2-4-10,0-2-6,0-2 14,1-3-15,-3-8-5,3-1 5,-3-6-2,1-1-9,-1 2 2,-1-9 0,0-3 2,-3-4-2,-1-12 0,-1 3-1,2-5-13,-2 0-27,3-3-4,5-19-16,2-12-70,3-6-277</inkml:trace>
  <inkml:trace contextRef="#ctx0" brushRef="#br0" timeOffset="192464.1478">12014 5227 198,'0'0'125,"0"0"-74,0 0 2,0 0-37,0 0 10,0 0 7,-3-5 7,3 5 20,0 0-37,0 0-10,0 0-13,0 0 6,0 0-14,0-2 8,14 1 0,5-2 10,5 0-7,6 0-3,1-3 0,3 1 2,4 0 0,1-2 0,2 4-1,3-4-1,3 1 2,1-2-3,3 2 1,-1 0-6,0 3-2,-1 0-1,0 0 9,0 2-5,0 1 4,2-3-2,0 0 1,4 1 1,5-1-1,2 0 3,3 0-2,-1 0-4,-2-1-18,1-1 17,3 0-4,4-3 4,9 0 4,0-1 3,2 2-1,-2 0 4,-2 3-3,4-2-1,-2 0 0,5 1 1,-3-1-1,3 1 1,0 1-1,-1 0 0,-5-1 3,-4 0-5,-2-2 2,-2 1-4,2 0 3,-2-2 2,-3 1 1,-1 0-1,-4 0 3,-3 2-4,-1 0 0,-2-1-1,-2 0-1,0-1 2,-2-3 0,0 5 2,3-3-2,2 3 0,3 2-5,3-2 11,-2 2-10,0-4 4,0 3 0,6-2 1,0-2-1,3 2 0,-1 0-3,2 2 8,1-1-5,-2 1 0,3-1 0,2-1-2,0 1 5,4 1-6,1-2 1,6 2 2,3-3 6,2 2-6,1-3 0,1 2-1,-1 0 1,4-2-5,0 4 5,-2-2 0,2 2 1,-2-1-1,0 0 0,0 2 5,3 0-3,3 1-4,2 2 0,2-3 2,-1-2 1,3 2-1,0-2 1,3 1-2,-3 1 4,-2 1-4,2-3 1,-7 4-3,4 0 3,4-1 1,-1 1 1,6-1-2,-5-2 0,4 2-1,-3 1-4,-2 1 10,-1 0-4,-4 0-1,-2 0 0,-2 0 0,0 0 5,3 0-7,-2 0 2,-2 1 0,-4 1-6,-3-1 9,2 1-3,0-2 1,-1 0 1,-2 0-2,-1 0 0,-4 0 0,-5 0-4,-2 0 8,-4 0-4,-4 0 0,2 0 0,-7 0 0,0 0 0,-7 0-2,-5 0 1,0 0 1,-3-2 0,1-4-2,-2 0 2,-2-1 0,-1-1 0,-3 1 0,-2-1 0,-4 3 1,-4 2-1,-1 0 0,-2-1 4,-3 1-4,-1 0 0,-6 0 0,-5 3-4,-5 0 8,-5-2-4,-3 2 9,0 0-7,0 0 20,0 0-22,0 0 0,0 0 2,0 0-2,0 0 0,0 0-3,0 0 1,0 0 0,0 0-1,0 0 0,0 0 3,0 0 0,0 8 0,0-1-3,0 3 6,-2 0-3,-1 4 0,-1 2 1,-2 6 4,-1 3-4,1 2 0,-2 4 12,0 1-12,-3 1-1,-1 0 0,-3 4 2,1 2 8,0-2-10,0 2 1,2 1 10,2 0-11,-1 4 0,4 3 9,0 0-6,2 6 17,1-3-19,0 1 3,1-1-4,2-1 9,-1 3-13,2 1 4,0-6 0,0 0 9,0-3-4,0-5 0,0-1-2,0-5 5,3-3-11,-1-3 3,-1-7 0,1-6-3,-2-4-12,2-7-41,1-3-22,0 0-102,-2-13-50</inkml:trace>
  <inkml:trace contextRef="#ctx0" brushRef="#br0" timeOffset="194675.0548">12371 6730 162,'0'0'58,"0"0"-26,0 0 17,0 0 18,0 0-5,0 0-1,-5 0 3,5 0-26,0 0 6,0 0-19,0 0-22,0 0 11,0 0-14,0 0 2,0 0-5,0 0 3,5 5-4,7-5 4,7 4 0,2-2 12,7 1-12,8 3 0,7-6 10,7 0-4,5 0-5,6 0-1,2-4 0,1 3 1,-1 0 1,-4 1 1,2 0-2,-1 0 3,1 0-8,0 0 4,-1 2-11,0 2 9,1-3-6,2 1 8,-2-2-8,0 2 8,-1-2 0,-1 2-3,8-2 3,9 0 2,7 0-2,5 0 0,1-2-3,10-8 11,5 3-13,5-8 5,9 2 0,-2 2-5,3-2 11,-2 5-6,-1-2 0,-2 2 0,-5-2-1,1 3 1,3-1 0,1 2 7,2 0-6,3-3 3,-1 3-3,-2 0 5,-2-1-6,-1 2 0,-6-2 5,-2 1-3,-8-2-1,-3 4-1,-4-4 2,-1 3-1,-1 0-1,0-1 0,-1-1 2,-2 0-11,4-1 9,-1 1 0,0 0 5,-1 0-2,-8 1-3,0 2 0,-4 1 0,-5 0-3,0 1 3,0-2 0,2 2 3,5-1 0,7-1-6,-4 1 2,1 0 1,-3-2 2,-2 1-2,-2 1 0,2 0-3,-6 1 5,-1-1-2,0 1 0,1 2 1,0-1-1,0 1 0,1-2 0,3 1 2,-1 0-2,6-1 0,-3 1-4,2-1 6,-8 1-3,-1 1 1,-1-2-3,1-1-4,1 2 7,0-1 0,1 2 0,-3-2 0,2 1-5,-1 1 6,0-3-1,0 3 0,-2-3-1,2 2 1,1-1-4,3-1 0,-1 0 4,1 0 0,-2-2 5,3 0-13,0-2 7,1 0 1,1 1-2,-5 0-2,1 0 3,-4 1 1,3-1 0,-1 0-5,-1 3-4,-4-1 8,1-1-2,-7 2-3,0 0-1,2 0 7,-4 2 0,-1-1 0,-5 1-5,-6-2 5,1 2-2,-3-3 0,5 1 2,0 0 0,5-1 1,3-1 0,0 2 5,-2-2-6,3 2 0,-4 1 5,1-1 10,-4 1-7,-4-1-1,-4 0 5,-5 1-8,-6 1-3,-7-2-1,-11 1 6,-8 2-14,-5 0 8,0 0-57,-3 0 8,-17-1-98</inkml:trace>
  <inkml:trace contextRef="#ctx0" brushRef="#br0" timeOffset="197579.0889">22555 6027 80,'0'0'87,"0"0"-35,0 0 9,0 0 12,0 0-20,0 0-14,0 0 17,0-25-41,0 22 21,0-1 5,0 3-25,0-1 9,0 1-22,0 1 4,0 0-7,0 0 11,0 0-22,0 0 10,0 0-6,0 3 5,-2 14-5,-2 4 7,1 1 0,0 6 4,3-3-8,-2 1 5,2-4-1,0-2 2,0 0 2,0-1-4,0 2 0,0 0 4,0-1-5,0-4 1,0-1-1,0-4-4,0-2-36,0-3 5,-1-2-89,-5-4-67</inkml:trace>
  <inkml:trace contextRef="#ctx0" brushRef="#br0" timeOffset="210486.1697">15070 7620 91,'0'0'119,"0"0"-52,0 0 1,0 0-4,0 0-26,0 0 15,0 0-31,0 0-3,0 0 6,0 0-22,0 0 15,0 0-17,0 0-1,1 0 1,12 0 0,4 1-1,7-1 0,7 0 3,7 0 0,8 0-3,7 0 0,8 0-1,10 0 9,11-6-5,6-1 5,10-4-4,5-1 5,3-1-8,6-3 2,-2 5-3,-4 0 5,-12 4-5,-13 3 0,-14 3-14,-15 1 8,-15 0-4,-10 0 10,-10 5 0,-2 0-9,-8 0 0,1-1-19,-5-2-21,-2 0 6,1-2-53,-2 0-65</inkml:trace>
  <inkml:trace contextRef="#ctx0" brushRef="#br0" timeOffset="211247.8228">17657 7352 318,'0'0'31,"0"0"-11,0 0-20,0 0 21,-58 77 32,50-46-7,5 5-7,3 2-20,0 2 9,0 3-8,15-3-18,1-2 5,10-2-7,5-4 3,9-4-3,8-2 1,2-8 0,3-5 13,1-3-14,2-6-37,4-4-88,0 0-91</inkml:trace>
  <inkml:trace contextRef="#ctx0" brushRef="#br0" timeOffset="211616.1652">18914 7228 288,'0'0'17,"0"0"-7,0 0 5,46 115 12,-38-75 16,-3-2 22,-2-3-47,-3-5 17,0-5-6,0 1-25,0-4 17,-8 1-14,-11 0-5,-9-2-2,-7 1-5,-2-1-39,-7-3-42,-2-1-77,1-8-120</inkml:trace>
  <inkml:trace contextRef="#ctx0" brushRef="#br0" timeOffset="212116.1771">18042 7358 374,'0'0'132,"0"0"-79,0 0 15,0 0-6,0 0-40,0 0 1,-2-4-23,2 12-4,9 16 4,9 12 3,2 7-3,0 1 13,-2-4-2,-4-2-10,1-4-1,2-5-1,1-5 1,0-3 0,-3-8 3,-3-2-1,0-6-1,1-5-1,0 0 0,3-5 14,0-14-14,1-6 0,-2-3 2,-2 1-1,-4-2 2,-3-1-3,-1-1 0,-1-3-37,-1-2 1,3 0-74,1 0-80,2 2-41</inkml:trace>
  <inkml:trace contextRef="#ctx0" brushRef="#br0" timeOffset="212440.1727">18583 7365 294,'0'0'31,"0"0"-30,0 0 24,2 98 39,-2-68-14,0-3-10,0-2-23,0-3-14,0-1 1,0 0-4,0-1 3,4-5-7,-3-2 4,-1-5-70,0-5-87</inkml:trace>
  <inkml:trace contextRef="#ctx0" brushRef="#br0" timeOffset="212684.1675">18597 7127 469,'0'0'161,"0"0"-121,0 0-29,0 0-8,0 0 5,0 0-8,-4-7 0,3 7-29,-1 0-92,-3 2-216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53:15.1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8869 9726 237,'0'0'106,"0"0"-79,0 0 5,0 0 2,0 0-11,0 0 3,0 0 9,3-10-28,-3 10 10,3 0-2,2 6-7,3 14-3,0 9 26,3 11-14,-1 2 9,-3 4-26,1-3 13,-2-4-13,0-1 4,1-3-2,-4-2 0,-1-3-2,-2-3 0,0-3-50,0-3 3,0-4-67,-3-10-80</inkml:trace>
  <inkml:trace contextRef="#ctx0" brushRef="#br0" timeOffset="496.9861">8890 9729 279,'0'0'35,"0"0"-30,0 0 0,0 0-3,0 0 41,0 0 12,81 109-13,-53-68-7,0 1 9,1-3-15,2-4-11,-1-4 10,1-2-27,-1-5 0,0-3-1,-3-6 6,-2-4 1,-2-5-6,-3-4 4,0-2-5,-7 0 5,0 0-5,-5 0 0,-2-14 4,2-6-4,-4-5 0,2-7-6,-5-3 4,-1-4-9,0-2 11,0 1 0,-10-2 1,-2 3 3,0 4-4,-1 3 0,1 7 0,0 5 2,3 7-4,1 4-28,2 7-37,-1 2-51,1 2-80</inkml:trace>
  <inkml:trace contextRef="#ctx0" brushRef="#br0" timeOffset="1477.9897">9718 9930 257,'0'0'76,"0"0"-67,0 0 28,0 0-1,0 0-35,0 0 18,-64 12 4,58 6-8,2 1 24,2 0-19,2 2 9,0-1-17,0-1-12,8-2 23,5-4-23,2-1 3,3-4 6,-2-2 0,2-5-9,-3-1 1,0 0 9,-3 0-2,4-12-8,-4-8-11,-2-2 10,-4 0-35,-6 1 14,0 3 19,0-1-11,0 4 7,-1 2 1,-2 1-3,3 4 1,0 1 3,0 1-10,1-1 8,13 2 6,4 3-12,0 1 15,0 1-2,-2 0 12,2 1-11,-3 11 5,1 3 14,-5 1-18,4 1 13,-6-2-10,-2 1-4,0-2 17,-1-3-9,-1 0-9,-2-5 4,3-2-2,-3-3 0,0 1-2,-1-2 0,2 0 5,0 0 2,4-3-7,1-7 10,-3-1-6,1 4 3,-4 3-3,-3 3-4,2 1 21,-1 0-21,5 0-6,2 13 5,2 4 2,-1 1 21,2 2-15,-3-4-6,1-1 15,-1-4-10,-2-4 0,4-2-6,-5-3 6,-2-2-4,3 0-2,0-5 1,4-15 18,-1-6-19,0 0 0,-4-6-4,-2-1 1,-3 1-5,2 5 7,-2 6 1,0 11 4,0 4 0,0 2 11,0 4-15,0 0-3,3 0-8,3 0-88,3 5 22,-1 8-13,-5 4-133</inkml:trace>
  <inkml:trace contextRef="#ctx0" brushRef="#br0" timeOffset="1738.5096">10686 10058 460,'0'0'126,"0"0"-126,0 0 0,0 0 8,0 0 29,-3 84-24,-1-64 9,-2 2-22,-7 1 3,-4 1 2,-5 0-5,-8-3-84,0-4-243</inkml:trace>
  <inkml:trace contextRef="#ctx0" brushRef="#br0" timeOffset="2792.0008">13250 9719 304,'0'0'105,"0"0"-100,0 0 8,0 0 13,0 0 19,0 0-9,47 23 12,-29-23 8,5 0-24,0 0-2,1-9-24,-1 0-5,1-2 9,-2-4-9,0-3 3,-2-6 0,-3-1 2,-4-6-9,-7 0 3,-6-5-4,0-2-3,-2 1 7,-16 1 0,-7 4 1,-8 3-1,-6 5-5,-1 8 1,3 2 4,2 7 7,5 5-7,2 2 0,3 3-6,5 18 3,4 14 2,7 11 2,6 9 2,3 8 30,0 1-15,12 3 11,7-4-6,6-5-21,7-3 17,1-7-19,1-7 3,2-5 1,-3-3-1,-5-6-3,2-1 0,-6-7-3,-6-4-42,-1-3-49,-3-9-113,-1-3-240</inkml:trace>
  <inkml:trace contextRef="#ctx0" brushRef="#br0" timeOffset="3149.0118">14006 9647 548,'0'0'80,"0"0"-78,0 0 5,0 0-1,98-19-1,-65 12 10,0 2-12,0 0 4,-5 4-7,-4 1-3,-6 0-68,-6 0-95,-12 4-139</inkml:trace>
  <inkml:trace contextRef="#ctx0" brushRef="#br0" timeOffset="3352.9943">14067 9826 229,'0'0'72,"0"0"-23,0 0 41,0 0-38,100 0 0,-69-4-29,1-4-15,1 1-8,-1 1-1,-2-1-22,-4 2-119,-9 2-249</inkml:trace>
  <inkml:trace contextRef="#ctx0" brushRef="#br0" timeOffset="4409.377">15244 9185 288,'0'0'65,"0"0"8,0 0-27,0 0-19,0 0 1,0 0-28,0 21 0,-1 11 14,1 10-4,0 6 24,0 5-5,0-2-11,0-1 9,1-5-27,2-1 5,0-2-5,2-2 2,-4 1 1,1-5-1,-2-1-1,0-7 0,0-4 3,0-4-8,4-5-32,2-6-59,3-7-84</inkml:trace>
  <inkml:trace contextRef="#ctx0" brushRef="#br0" timeOffset="5402.0229">15584 9220 119,'0'0'215,"0"0"-186,0 0 37,0 0-27,0 0-24,0 0 1,-29 6-10,26 15 5,1 7 7,2 10-13,0 4 42,5 2-33,11-2-5,3-3 0,4-4-3,3-7-6,7-2 0,5-6 15,6-6-13,4-7 10,6-7 5,2 0 3,-1-11-14,-2-10-5,-8-3-1,-10 0-11,-6-3 11,-8 0 0,-8-2 0,-8-4-1,-5 0 1,0-2 0,-8-1-4,-8 1-11,-1 6 15,1 4-16,2 10-35,1 4-45,0 6-138</inkml:trace>
  <inkml:trace contextRef="#ctx0" brushRef="#br0" timeOffset="5783.0067">15824 9357 395,'0'0'153,"0"0"-131,0 0 0,0 0-22,0 0 11,0 0-11,0 73 28,4-35 14,-1-1 6,0 1-47,-2-2 7,-1-1-7,0 0 7,0-2-9,0-2 1,0-4 0,0-2-4,0-7-36,8-5-24,-1-7-24,2-6-183</inkml:trace>
  <inkml:trace contextRef="#ctx0" brushRef="#br0" timeOffset="6301.9967">16428 9289 467,'0'0'73,"0"0"-71,0 0 3,0 0-5,0 0-3,0 0 3,28 38 22,-4-20 25,4-3-29,2 0 9,0-3-12,1 0-10,2-3 1,0-3-5,1-1 6,-1-1-13,-8 0 6,-3 4 0,-8 2 2,-4 4-2,-7 4-1,-3 5-4,-4 1-2,-20 3 5,-12 1 4,-6 3 2,-3 0 3,-1-1-1,3 0-6,3-4 8,3-2-5,7-3-6,9-4 3,6-4-63,10-4-34,5-6-120</inkml:trace>
  <inkml:trace contextRef="#ctx0" brushRef="#br0" timeOffset="6983.9985">17573 9203 384,'0'0'108,"0"0"-107,0 0-2,0 0 2,0 0 28,-88 87-5,47-53-15,-3-3 9,2-1-11,2-3-4,6-5-1,2-3 2,7-1-6,9-3 2,1-3 0,7-5-4,5 0 4,3-3-1,0 1-6,0 2-1,8 2 8,10 0 2,5 2 2,6 3 2,2 0-5,6 3 12,-1 1-7,3 1-3,0 1 5,1-2-7,0-1 3,-4 2-6,-3-3 2,-1-1-38,-6-5-45,-5-2-88</inkml:trace>
  <inkml:trace contextRef="#ctx0" brushRef="#br0" timeOffset="7772.9873">18094 9104 199,'0'0'29,"0"0"-22,0 0 65,0 0 21,0 0-52,0 0-6,-26-8-9,25 8-21,-5 16 10,0 9-1,-3 7 18,5 7 0,4 3-25,0-2 3,0 2-10,15-8 7,8-6-3,6-3-1,-1-7 0,3-5-1,1-7 11,-1-6-17,3 0 4,2-6 0,2-14-3,0-7 2,-3-1-5,-7-5-1,-8 1 10,-7-3-3,-10 4 0,-2-2 6,-1 1-11,0 2 5,0 4-36,-7 5 19,-2 8-69,1 4-43</inkml:trace>
  <inkml:trace contextRef="#ctx0" brushRef="#br0" timeOffset="8166.9967">18258 9248 274,'0'0'167,"0"0"-122,0 0-35,0 0-3,0 0 1,0 0 15,0 107 32,1-68-20,2-1-3,-1-2-15,-1-1-15,-1-2 17,0-3-18,0 2 0,0-2 4,0 0-3,0-3-3,0-4 1,0-4-47,0-6-16,8-6-68,5-7-117</inkml:trace>
  <inkml:trace contextRef="#ctx0" brushRef="#br0" timeOffset="8556.9968">18950 8970 440,'0'0'153,"0"0"-138,0 0-15,0 0-2,0 0 2,-22 78 19,15-31 22,5 3-22,2 3 2,-1 5-16,-1-1 8,0-3-7,2 2-6,0-13 6,-1-2-4,-2-5-2,0-4 0,-2-4 0,2-3-41,2-7-59,-1-8-78</inkml:trace>
  <inkml:trace contextRef="#ctx0" brushRef="#br0" timeOffset="14100.0068">10673 10946 277,'0'0'155,"0"0"-140,0 0 4,0 0-16,0 0 8,0 0-2,0 0 53,70 0-21,-37 0 4,3 0-44,4 0 18,5-4-19,3 1 3,1-4 0,0 3-3,-4 1-3,-5 0 2,-7 3-86,-6 0-46,-11 0-81</inkml:trace>
  <inkml:trace contextRef="#ctx0" brushRef="#br0" timeOffset="14418.8584">11031 11008 214,'0'0'109,"0"0"-106,0 0 37,0 0 46,5 87-18,-1-55 4,3 1-46,-1-1 1,0-3-23,-3 1 9,0-5-13,-1-1 0,-2-2 0,3 1 8,-3-5-8,6-5-13,-5-3-43,1-7-75,-1-3-129</inkml:trace>
  <inkml:trace contextRef="#ctx0" brushRef="#br0" timeOffset="15779.0079">11189 11196 255,'0'0'68,"0"0"-66,0 0 16,0 0 37,0 0-17,0 0 13,66 7-2,-47-8-29,0-8 0,1-3-11,1-3-9,-2-2 8,-2-2-1,-1-3-6,-4-1-1,-1-1-14,-3-4 10,-3 1-9,-5 1 13,0-2-5,0 4 7,-8 3-2,-3 4 8,0 7-7,5 5 27,-1 4-3,4 1-10,0 0 11,1 0-26,2 15-4,-1 13 2,1 8 4,0 8 10,0 3 6,1-2-5,4-1 15,0-5-19,-3-5 0,2-2-2,1-5-5,-2-6 9,3-4-11,-3-5 2,0-1-1,-1-4 4,0-3-5,-2-2 0,2-2 4,-2 0-6,0 0 2,0 0 0,0-2-2,0-9-20,1-3-8,4-1 8,2-2-23,1 2 27,2 2 2,-1 2 3,2 4 12,3 4 0,2 1 1,1 2-5,0 0-2,4 0 6,-1 3 1,-1 6 0,1 1 0,1 1 12,0 0-11,3-2 12,-2-1-7,2-3 3,-3 1-6,-3-3-1,2-1 5,-3-2-7,-3 0 0,2 0 8,0-9-8,-2-6-1,-3-2-13,-3-1-4,-8 2 9,0 1 1,0-1 6,-11 6 0,-2 4 0,-1 1 2,6 4 6,1 1 3,-1 0-3,1 0-6,2 14-3,4 2-1,1 2-1,0 2 2,0-2 3,6 0 0,4-3 2,1-3-1,-2-2 5,4-2-3,1-2 4,-1-3-3,-1-2-3,4-1 0,-4 0 9,2-1 1,-1-11-7,1 0 3,2-2-7,-3 4 0,4-1-3,-5 2 3,1 3 0,-4 2 0,-1 4 0,1 0-3,-2 0 5,2 9-2,1 4 4,-1 4-3,-3 1 16,-1-1-11,-2-1 6,0-2-4,-2-4-6,2-4-4,-3-1 4,2-5 0,-2 0 2,1 0 1,5-7 5,0-11-2,5-7-8,2-4-14,2 2-36,1 2 13,-2 7 34,1 3-1,-2 7 4,1 5 0,2 3-5,-4 0 0,6 5 10,-5 10 6,0-1 13,1 3-19,1 1 7,-3-2 1,-3-1-10,6-4-2,-8 0 1,4-4-1,2 0-1,-2-3-51,-2 1-46,-1-3-243</inkml:trace>
  <inkml:trace contextRef="#ctx0" brushRef="#br0" timeOffset="16910.9856">13750 11387 258,'0'0'60,"0"0"-60,0 0 46,0 0-13,0 0 25,0 0 2,87 20-20,-60-20-5,-1-11-19,-3-1-12,1-1 18,-4-4-16,-3-1 5,-3-2-3,-6-2-1,-4 0-7,-4-1 0,0-5 2,-2 2 3,-11-2-5,-2-1-6,-7-2 3,-2 0-4,-1 0 2,-5 6 5,0 6-6,-1 8 5,-2 5 2,-3 6 8,2 0-7,1 6 6,4 12-1,12 6-7,6 12 3,10 9 11,1 11-8,3 7 17,16 3 19,6 2-29,5-5 19,3-3-17,1-4-14,4-6 13,2-3-13,3-7-1,0-5 4,3-8 0,-5-8-8,-1-8-1,-5-11-55,-4 0-60,-6-15-165</inkml:trace>
  <inkml:trace contextRef="#ctx0" brushRef="#br0" timeOffset="17521.0078">14358 10650 299,'0'0'82,"0"0"-81,0 0 49,0 0-6,0 0 1,0 0 17,-18-23-10,18 23-22,0 0-29,0 11-1,0 15-7,0 12 7,1 12 4,1 3 18,1 2-15,-3-2 4,0-3-8,0-7-2,0-4-1,0-5 0,0-6-7,6-5 2,-1-5-53,-1-8-57,-1-7-124</inkml:trace>
  <inkml:trace contextRef="#ctx0" brushRef="#br0" timeOffset="17816.9691">14131 10877 328,'0'0'107,"0"0"-86,0 0-10,0 0-8,0 0 1,0 0 5,72-39 26,-42 37-22,4 1 5,6-1-12,2 2 2,0 0-13,-1 0 5,-5 0-26,-4 0-48,-6 0-98,-4 0-64</inkml:trace>
  <inkml:trace contextRef="#ctx0" brushRef="#br0" timeOffset="18246.0086">14664 11294 285,'0'0'27,"0"0"-27,0 0 53,0 0 9,0 0-8,0 0 10,63 1-43,-37-1-10,-2-2-11,-2-1-1,-3 1-1,-2 2-70,-5 0-68,-4 0-75</inkml:trace>
  <inkml:trace contextRef="#ctx0" brushRef="#br0" timeOffset="18457.9973">14667 11443 312,'0'0'0,"0"0"19,0 0-7,0 0 55,0 0 2,80 0-40,-50-3-12,0-2-10,0 2-7,-2 2 0,-1-1-39,-3 0-86,-2-3-99</inkml:trace>
  <inkml:trace contextRef="#ctx0" brushRef="#br0" timeOffset="19199.009">15559 10940 447,'0'0'89,"0"0"-28,0 0 8,0 0-43,0 0 4,0 0-23,0-1 2,2 11-18,6 13 7,0 13 2,1 4 18,-2 6-10,1 2-8,-1-2 0,-1 4 5,-1 0-7,-1-1 8,1 3-4,-1-9 6,-1-2-2,-2-6-8,1-7 2,-1-3-13,3-7 12,-1-5-35,1-5-51,1-8-86</inkml:trace>
  <inkml:trace contextRef="#ctx0" brushRef="#br0" timeOffset="20609.5976">16107 10928 187,'0'0'217,"0"0"-163,0 0 7,0 0 16,0 0-16,0 0-17,0-11 2,0 11-45,0 0 5,0 10-6,-2 9-4,-4 7-1,3 3 5,3 0 0,0 2 8,0-1-3,6 0-5,8-2 0,5-3 0,5-3-2,2-4 2,7-8 0,3-3 12,3-7-5,3 0-7,3-2 0,-1-14 4,-1-1-3,-7-1-1,-4 1 0,-12-1 13,-6 2-11,-3-3-1,-8 0-1,-1-4 9,-2-2-19,0-2 10,0-2-22,0 4 21,-5 4-47,0 6-32,-2 5-46,-4 6-123</inkml:trace>
  <inkml:trace contextRef="#ctx0" brushRef="#br0" timeOffset="21019.9827">16335 11017 452,'0'0'82,"0"0"-64,0 0-14,0 0 9,0 0-13,0 0 25,0 108 1,0-73 7,2-2-23,0 0-3,0-1 2,-1-4-2,-1-2-7,0-2 3,0 0 1,0-3-7,0-3 3,0-3-51,0-5-13,0-7-105,6-3-225</inkml:trace>
  <inkml:trace contextRef="#ctx0" brushRef="#br0" timeOffset="21637.3132">16829 10939 520,'0'0'29,"0"0"-29,0 0-5,0 0 5,0 0 9,0 0 3,67 46 29,-35-35 2,-2-1-39,2 1 10,-1-1-14,2 1 0,1-2 10,1-1-9,-1-2-1,-1-1 3,-3 2 2,-7-3-6,-6 2 1,-4-2 0,-5 1-5,-7 0 5,-1 2 0,0 2 0,-4 3 6,-11 3-5,-5 5 2,-6 1 7,-3 3 5,-2 3-11,-3 0 14,-1 2-16,-1-2-1,3-2-2,1 1 1,3-3 0,6-2 1,2-3-1,10-4-21,5-4-38,6-4-85,0-6-156</inkml:trace>
  <inkml:trace contextRef="#ctx0" brushRef="#br0" timeOffset="22410.0344">18168 10889 461,'0'0'122,"0"0"-113,0 0-8,0 0 33,0 0-33,0 0 20,-108 81-7,70-54-6,1 0 8,-1-1-10,3 0-3,2-2-3,4-3 8,6-4-16,5-2 7,7-4 0,5 0-1,5-2-10,1-1 7,0-1 2,0 2-2,10 2 4,10 1 1,1-2 0,4 2 6,3 2-4,2 1-2,3 1 0,0-1 3,1 1-3,2-1 0,1-2 3,-3 2-11,-1-3-15,-4-1-64,-4-2-39,-8-2-121</inkml:trace>
  <inkml:trace contextRef="#ctx0" brushRef="#br0" timeOffset="22950.0104">18604 10803 427,'0'0'28,"0"0"-27,0 0 1,0 0-1,0 0 36,-4 89 11,4-51-13,6 1 0,4-3 14,6-3-38,2-3 4,0-4-14,8-3 1,3-7 13,6-7-12,5-6 4,5-3 7,-2 0-11,2-9-5,-5-8 2,-4-1-8,-6-4 1,-5-2 4,-11-5 3,-3-1-6,-5-3-16,-4 0 13,-2 1-26,0 2-3,-6 4 19,-9 7-35,-1 5 8,-5 7-35,0 2-135</inkml:trace>
  <inkml:trace contextRef="#ctx0" brushRef="#br0" timeOffset="23347.0108">18765 10882 507,'0'0'6,"0"0"15,0 0-10,0 0-3,0 0-6,0 0 42,15 108 17,-9-71-21,-3 2-29,-1-1 15,-2 0-24,1-2 0,-1-3 9,2-2-11,-2-3 4,3-1-2,-2-3-2,2-1-20,3-2-45,-3-8-31,1-1-20,2-9-128</inkml:trace>
  <inkml:trace contextRef="#ctx0" brushRef="#br0" timeOffset="23843.0172">19374 10624 450,'0'0'58,"0"0"-40,0 0-2,0 0 31,0 0 9,0 0-51,-8 0-5,5 30-7,-5 14 7,2 10 26,0 8-14,3 4-12,0 0 25,-2-4-23,3-5 8,-2-4-9,4-4 2,0-3 0,0-4 2,1-3-5,4-4 0,0-4-12,1-2 11,-6-7-22,1-1 7,1-4-12,-2-7-26,0-2-83,0-7-56</inkml:trace>
  <inkml:trace contextRef="#ctx0" brushRef="#br0" timeOffset="33719.1688">21209 11100 4,'0'0'113,"0"0"-77,0 0-21,0 0 16,0 0-11,0 0 13,0 0 1,64-53 11,-56 41-25,-4-1 14,-1 0-23,-1 3 29,-2 4-18,0 1 8,0 4 20,0 1-11,0 0-8,0 0-15,0 0-16,0 6-10,0 12 0,0 4 10,0 4 6,1 0 6,5-4 3,1 1 3,2-5-17,4-2 6,0-2-7,-1-5 0,1 0 9,-2-5-6,-4-2-3,3-2 0,-1 0-85,1-7-91</inkml:trace>
  <inkml:trace contextRef="#ctx0" brushRef="#br0" timeOffset="34000.0208">21337 10779 524,'0'0'140,"0"0"-107,0 0 4,0 0 22,0 0-51,0 0 16,0-6-24,0 6-11,0 0-14,0 0-80,0 0-197</inkml:trace>
  <inkml:trace contextRef="#ctx0" brushRef="#br0" timeOffset="34508.0144">21638 11172 314,'0'0'184,"0"0"-148,0 0-12,0 0 20,0 0 3,0 0-29,53-6 16,-35 0-26,2-3 1,2 1-2,0 0-2,2-2-10,-2-2 5,-1 0 0,-2-2 4,-5-4-4,-2 0 0,-6 0-2,-5-3 1,-1 2-15,-1 1 9,-15 1-2,-4 5 9,-1 5 6,-3 3 3,5 3-2,1 1-6,4 0-1,1 11 0,4 11 6,3 7 0,4 4 2,2 0-4,0-1 22,10-2-26,6-5 9,10 0-9,6-9 7,8-4 2,4-4-8,-1-7 4,-1-1-5,-9 0-48,-10-3-52,-9-9-147</inkml:trace>
  <inkml:trace contextRef="#ctx0" brushRef="#br0" timeOffset="34765.3387">21544 11298 473,'0'0'214,"0"0"-186,0 0-1,0 0 44,0 0-50,0 0-8,0 0 4,0 0-17,5-4-7,9-5-55,6-2-89,3-1-248</inkml:trace>
  <inkml:trace contextRef="#ctx0" brushRef="#br0" timeOffset="34982.0215">22110 11223 467,'0'0'164,"0"0"-145,0 0-19,0 0 1,0 0-1,0 0 0,3 1-3,2-1-77,-1 0-125</inkml:trace>
  <inkml:trace contextRef="#ctx0" brushRef="#br0" timeOffset="36029.0243">22853 10698 193,'0'0'272,"0"0"-222,0 0-41,0 0-1,0 0-8,0 0 44,0 36-10,0-27 20,3 2-32,3-3-13,3 0 22,1-3-28,3-3 13,6-2 3,3 0-15,3 0 15,-2-5-18,-1-5 0,-2-1 5,-4-5-6,-3 0 0,-5-7-2,-5 2-4,-3-3 5,0-6-6,0 0 3,-11-2-10,-3-1 10,-1 3 4,-5 3 0,1 3-7,1 6 3,-6 3 4,0 1 0,1 8 2,1 5-1,5 1-1,2 1 0,3 19-18,3 13 14,3 10 4,3 13 0,3 4 26,0 0-25,4 4 7,10-4 9,4-2-8,4-6-2,4-4-6,3-7 0,7-5 4,-2-8-1,2-6-4,-5-6 0,-2-5-59,-4-8-47,-8-3-156</inkml:trace>
  <inkml:trace contextRef="#ctx0" brushRef="#br0" timeOffset="36932.0441">23917 10882 304,'0'0'105,"0"0"-85,0 0 24,0 0 1,0 0-41,0 0 26,45 6-5,-29-6-19,-3-8 12,0-3-2,-2 1 3,-2-2 5,-1-2-12,2 2-12,-4 0 0,-1 3 1,-2 2-1,-3 4 0,0 1 1,0 2 18,0 0-17,0 0 11,0 0-13,0 9-16,0 11 14,0 2 2,0 4 0,0-2 24,0-2-23,6-2-1,5-2 1,5-4 12,1-4-10,1-2-3,5-8 2,3 0 3,4 0 4,8-12-18,-1-5 9,-4-4-30,-3-3 24,-5-1-19,-4-4 9,-6 5 9,-2 4 2,-4 7 5,-4 4 5,-5 6 15,0 1 35,0 2-24,0 0-31,6 5 0,2 11-1,5 4 1,1 3 1,-3-2 10,-1-2-8,1-1-3,-7-5 0,1 0-4,-4-6 14,-1-1-20,0-3-3,-6-1-56,-19-2-28,-13 0-298</inkml:trace>
  <inkml:trace contextRef="#ctx0" brushRef="#br0" timeOffset="37155.0328">24157 10624 560,'0'0'135,"0"0"-131,0 0 7,0 0-13,0 0 2,0 0 0,0 0-4,0-10-86,0 13-135,2 5-61</inkml:trace>
  <inkml:trace contextRef="#ctx0" brushRef="#br0" timeOffset="37849.0206">25506 10308 495,'0'0'64,"0"0"-37,0 0 42,0 0-15,0 0-44,0 0-3,-11 27-10,10 13 7,-1 10 18,-1 6 6,0-5-25,-1-4 5,4-8-4,0-3-4,0-6 9,0-2-5,6-5-4,0-4 0,-2-3-24,4-6-17,2-5-79,-1-5-84,0 0-201</inkml:trace>
  <inkml:trace contextRef="#ctx0" brushRef="#br0" timeOffset="38290.0319">25484 10531 513,'0'0'89,"0"0"-87,0 0 1,0 0-6,0 0-1,83-38 4,-49 31 4,6 2-2,1-1-2,-5 0 1,-3 0 0,-8-2-2,-10-1-2,-2 1 3,-4-6 9,-4 0-7,-4-3-1,-1-2 4,0-2-2,0 3 7,0 1 14,0 7 0,-1 4 11,-1 1-7,2 5 12,0 0-32,-1 0-8,1 8 0,-5 18-18,4 13 18,-1 4 4,2 3-4,0-3 0,0-4-1,0-2 9,0-6-15,3 1 7,-1-7-3,1 1-2,3-6-56,4-6-72,-1-6-186</inkml:trace>
  <inkml:trace contextRef="#ctx0" brushRef="#br0" timeOffset="38673.0274">26088 10336 511,'0'0'51,"0"0"-51,0 0-2,0 0 2,1 108 7,-1-62 14,-1 1 9,-1-4-13,2-3 4,0-7-18,0-6 0,0-5 5,-1-4-6,1-3-4,0-9-5,0-3-76,0-3-97,0-3-196</inkml:trace>
  <inkml:trace contextRef="#ctx0" brushRef="#br0" timeOffset="38918.6739">26071 10326 472,'0'0'81,"0"0"-65,0 0 44,0 0-29,0 0 4,0 0-22,72-72-7,-47 66-6,2 3 0,0 0 1,-2 1-9,-1 2 8,-2 0-21,-5 0-21,1 0-33,-3 0-33,0 0-82</inkml:trace>
  <inkml:trace contextRef="#ctx0" brushRef="#br0" timeOffset="39174.6525">26098 10469 239,'0'0'22,"0"0"15,0 0 53,0 0 0,0 0-20,0 0-3,82 30-22,-53-30-26,-3 0-8,0 0-11,-7 2-15,-4-1-60,-7 6-66,-8 2-41</inkml:trace>
  <inkml:trace contextRef="#ctx0" brushRef="#br0" timeOffset="39353.0233">26061 10737 129,'0'0'90,"0"0"-45,0 0 35,0 0-9,0 0-19,95 15-3,-60-15-40,2 0 8,-4 0-17,-4 0-3,-2-3-42,-9-2-105</inkml:trace>
  <inkml:trace contextRef="#ctx0" brushRef="#br0" timeOffset="39990.024">26726 10286 377,'0'0'49,"0"0"28,0 0-6,0 0-7,0 0-42,0 0-13,-11 16-7,6 15 4,-1 11 46,0 10-29,-2 1 5,3-5-10,3-6-13,2-8-4,0-3 0,0-3-1,0-2 8,0-5-8,0-3-4,0-6-7,0-3-50,0-6-38,0-3-148</inkml:trace>
  <inkml:trace contextRef="#ctx0" brushRef="#br0" timeOffset="40462.041">26647 10310 493,'0'0'54,"0"0"-38,24-77 11,-6 51 11,3 2-9,7 4 0,1 6-14,-1 3 7,-3 7-13,-3 4 0,3 0-9,-2 16-2,-3 8-1,-5 1 3,-11 7-7,-4 1 7,-7 0 4,-23 2-3,-3-3-1,-1-3-4,5-4-8,7-9-18,5-5 8,8-5 16,2-6-12,7 0 18,0 0 8,0 0-1,0 0-7,0 6 10,7 3-7,10 6 0,7 5 5,-2 1 1,5 3-9,3-2 7,6-1-12,-2 4 5,-1-6 0,-2 1 3,-6-4-3,0-4-8,-5-2-61,-5-5-108,-1-5-138</inkml:trace>
  <inkml:trace contextRef="#ctx0" brushRef="#br0" timeOffset="41250.0033">27256 10220 502,'0'0'78,"0"0"-78,0 0 6,0 0-3,0 94 44,0-55-13,1-1-17,2-2-14,-1-3 1,-2-5 4,0 0-6,0-10-2,0-2 4,0-2 3,0-7-7,0-2 0,0-3-21,0-2-2,0 0-2,0-10 20,0-8-25,1-3-23,2-7 50,-1-4-21,2-7 4,-1-3 20,2 0 8,-4 3 13,5 1 9,3 2-20,3 5 17,2 6 3,-7 8 7,0 10 16,-4 6-28,-3 1-15,3 0-10,6 3-18,6 13 18,2 5-2,0 0 6,-4 0-5,-3-1 6,-1-2-5,-5 0 0,-1-4-1,0-3 1,0-4 0,-1-4 1,-1-3 1,1 0 1,3 0-6,6-2 1,4-16-9,8-6 10,2-5-4,0 1-14,-2 2 16,-5 9 6,-8 10-3,-3 3 2,-5 4-2,2 1-2,-1 12-18,2 13 20,1 1 0,-3 6 1,3 4 0,-5 2 13,2 3-13,-1 0-1,1 0 0,-3-6 3,0-4-1,0-7 0,0-7 2,0-1-4,3-8-80,1-4-40,1-4-120</inkml:trace>
  <inkml:trace contextRef="#ctx0" brushRef="#br0" timeOffset="41655.0259">27923 10197 554,'0'0'155,"0"0"-143,0 0 22,0 0-8,0 0-24,0 0-2,6-6 0,10 6 1,2 0 4,0 0 2,-5 0-14,-4 1-2,5 1-26,-2-2 8,-2 0-94,2 0-42,-7 0-65</inkml:trace>
  <inkml:trace contextRef="#ctx0" brushRef="#br0" timeOffset="41881.0153">27966 10181 243,'0'0'80,"0"0"0,0 0-27,-21 87 6,17-56-22,1 1-24,1-1 7,2 0-12,0 3-2,0-1 17,0-2-21,0-2 24,3-6-16,-1-2-3,-2-5-7,0-5 0,0-1-28,0-2-38,-11-5-116,1 0-186</inkml:trace>
  <inkml:trace contextRef="#ctx0" brushRef="#br0" timeOffset="42044.027">27867 10615 214,'0'0'259,"0"0"-231,0 0 10,0 0 24,0 0-7,0 0-11,77 2-27,-46-2-7,1 0-10,-3 0-18,-2-5-45,-6 2-75,-8-3-156</inkml:trace>
  <inkml:trace contextRef="#ctx0" brushRef="#br0" timeOffset="42659.0278">28455 10171 430,'0'0'164,"0"0"-113,0 0-16,0 0-29,0 0 14,0 0-20,47-3 6,-9 3 30,1 0-28,2-3-1,-3-2 3,-4 1-8,-2 1-4,-8 0-9,-6 0-63,-8-2-56,-4 1-98</inkml:trace>
  <inkml:trace contextRef="#ctx0" brushRef="#br0" timeOffset="42937.0281">28621 10171 113,'0'0'153,"0"0"-140,0 0 71,0 0-19,-3 81-23,3-54 27,0 1-46,0 0-6,0 4 27,0 1-37,0 0 18,0-1-13,0-4-7,0-2 3,0-4-8,0-4-18,0-2-27,5-6-57,6-4-69,-2-4-136</inkml:trace>
  <inkml:trace contextRef="#ctx0" brushRef="#br0" timeOffset="43226.2008">28987 10198 472,'0'0'103,"0"0"-82,0 0-17,0 0 3,0 0 9,83-6-10,-55 6 18,5-3-24,-6 3 6,-2 0-3,-5 0-3,-5 0-18,-3 0-47,-8 2-131,-2-1-14</inkml:trace>
  <inkml:trace contextRef="#ctx0" brushRef="#br0" timeOffset="43470.0503">29109 10212 224,'0'0'96,"0"0"-77,0 0 56,0 0 10,-24 92-37,23-65-10,-2 1 2,3 2-36,0 1 8,0 0-10,0-4 4,0-3 1,0-1-7,0-4 3,0-4-3,0-4-58,-3-2-40,-2-6-101</inkml:trace>
  <inkml:trace contextRef="#ctx0" brushRef="#br0" timeOffset="43662.1731">28979 10589 363,'0'0'130,"0"0"-108,0 0 19,0 0 28,0 0-10,0 0-32,0 0 3,116 18-25,-74-18-1,0 0-4,1 0-36,-4-1-61,-8-6-119,-2 1-130</inkml:trace>
  <inkml:trace contextRef="#ctx0" brushRef="#br0" timeOffset="44325.0413">29562 10183 512,'0'0'94,"0"0"-34,0 0 4,0 0-36,0 0-8,0 0-20,0 0-17,-6 29 17,-7 8 1,4 10 4,-5 0 12,-3 1-17,-1-3 7,0-4-7,2 0 0,0-7 0,5-3 1,0-3-2,4-9-11,4-6-42,1-5-30,2-8-41,0 0-60,6-6 34</inkml:trace>
  <inkml:trace contextRef="#ctx0" brushRef="#br0" timeOffset="44625.0466">29643 10174 248,'0'0'116,"0"0"-2,0 0-16,0 0-31,0 0-37,0 0-30,33-7-2,-18 34 2,2 6 15,-3 6 13,1 3-18,-9 0 0,3 6 2,2-4-8,-1-5-4,-1-4 0,1-7 3,-1-4 0,-3-3-2,0-4 0,-3-6-1,-1-6-17,-1-2-20,-1-3-68,0 0-78,-1 0-67</inkml:trace>
  <inkml:trace contextRef="#ctx0" brushRef="#br0" timeOffset="44819.0352">29597 10466 469,'0'0'175,"0"0"-170,0 0-1,0 0 7,0 0-11,0 0 0,113-24-1,-73 15-31,4-1-61,-1-3-217</inkml:trace>
  <inkml:trace contextRef="#ctx0" brushRef="#br0" timeOffset="45555.9734">30044 10180 467,'0'0'32,"0"0"-32,0 0 0,0 0 20,0 80 7,0-41 20,0 3-23,0-3-4,0 4-2,0-4-14,0-6 0,0-2-4,-2-11 2,0-4 5,2-5-7,0-6 0,0-3 5,0-2-5,0 0-20,0 0 9,0-13-24,0-10 9,2-5-15,6-5 41,-2-4 0,0 1 0,0-1 0,0-1 8,0 5-7,0 0 22,0 2-10,5 5 7,-3 5-6,1 3-10,-1 7 13,-5 5-4,3 3-3,-5 3-5,4 0-5,1 12-7,4 17 4,5 8-8,-3 7 11,1 3 5,1 2-5,2-2 6,-1-5-5,1-7 3,0-7 13,0-4-17,-3-7 4,0-3-2,1-6 5,0-5 6,2-3-9,2 0 9,0-3 15,-2-12-20,-1-3 10,-4-4-8,-3-2-4,-5-5 33,1-4-33,-3-2-4,1-1-3,-1 0 6,1 3-7,1 4 2,0 2-3,-2 3-2,2 6-54,-3 8-26,2 1-71,-2 4-281</inkml:trace>
  <inkml:trace contextRef="#ctx0" brushRef="#br0" timeOffset="47820.0281">8369 13437 321,'0'0'195,"0"0"-130,0 0-5,0 0-1,0 0-44,0 0-12,3-3 2,-3 3-5,0 0-16,0 0-47,0 6-41,0 5-35,-10-2-219</inkml:trace>
  <inkml:trace contextRef="#ctx0" brushRef="#br0" timeOffset="48104.0315">8174 13889 478,'0'0'76,"0"0"-44,0 0 28,0 0 24,0 0-35,0 0-27,0 0 2,0 3-22,0-3 2,0 0-4,4 0-29,7 0-44,4 0-101,4-5-157</inkml:trace>
  <inkml:trace contextRef="#ctx0" brushRef="#br0" timeOffset="48338.0717">8857 13902 276,'0'0'300,"0"0"-300,0 0 5,0 0-3,0 0 0,0 0-2,6 2-20,-4-2-85,-2 0-9,0 0-131</inkml:trace>
  <inkml:trace contextRef="#ctx0" brushRef="#br0" timeOffset="49320.0318">9805 13520 305,'0'0'14,"0"0"1,0 0 46,0 0 20,0 0-19,0 0-18,46 3 17,-33-12-41,4-3-1,-4-1-19,2-4 4,-4 0 10,-2-4-14,-1-1 3,-3-3-3,-2 0 3,-3 0-6,0 0 3,0 1-9,-11 3 7,-8 1-5,-2 2 7,-4 5-5,4 2 7,-6 2-2,8 5 0,-4 2-1,4 2-2,-2 0 0,3 0 3,0 6-3,8 6 8,1 8-11,6 7-1,3 6 7,0 6 18,0 5-1,15 0-7,3-1 7,1 1-12,6-3 18,-4-2-13,2-5-3,-4-1 0,2-4-6,-3-2 5,1-3-6,-1-3 2,0-3-5,0-2 3,-3-8-28,-3-3-34,3-5-79,-5 0-144</inkml:trace>
  <inkml:trace contextRef="#ctx0" brushRef="#br0" timeOffset="49956.0265">10316 13415 463,'0'0'122,"0"0"-104,0 0 13,0 0-7,0 0 7,0 0-18,77-8-13,-52 5 15,-3 1-15,0 2 0,-5 0-2,-2 0-65,-5 0-68,-8 3-134</inkml:trace>
  <inkml:trace contextRef="#ctx0" brushRef="#br0" timeOffset="50189.0342">10334 13589 306,'0'0'94,"0"0"-86,0 0 44,0 0 51,0 0-60,84-7-21,-50-5 8,-2 1-26,-6 1-4,-5 5-18,-6 4-61,-5 1-46,-2 0-66</inkml:trace>
  <inkml:trace contextRef="#ctx0" brushRef="#br0" timeOffset="52545.4044">10063 12912 68,'0'0'295,"0"0"-222,0 0-6,0 0 0,0 0-17,34-77-15,-20 65-13,0 2-3,1 2 6,0 4-20,-1 4 2,-1 0-7,-1 0-1,-1 5 0,2 12 1,-6 7-1,-4 5-3,-3 3 4,-1 3-4,-18 1 3,-6-1-14,2-4 4,2-10 5,7-5 5,7-3-3,1-3 5,6-3-2,0-1-2,0-3-16,16-1 19,10-2 2,6 0-2,4-8 21,-1-4-17,-7 1 4,-4 4-8,-9 4-5,-3 3-38,-5 0-72,-2 0-56,-1 8-135</inkml:trace>
  <inkml:trace contextRef="#ctx0" brushRef="#br0" timeOffset="53538.0265">11108 13428 192,'0'0'76,"0"0"-59,0 0 80,0 0-55,0 0 19,0 0 5,50 6-25,-35-6 17,-2 0-19,3-2-11,-2-11-1,2-2-26,-1-2 4,0-4-5,-3 2 0,-3-2 10,-3-2-7,-6 5-2,0-1-1,0-1 0,-10 0 0,-8 1 0,-5 4-18,-2 2 17,-3 3-7,1 3 8,3 4 0,0 3 0,2 0-3,1 3 0,4 14-6,4 5 1,4 8 8,6 5 0,3 5-6,0 4 15,6-2-3,9-2 1,1-5 4,4-2 12,3-2-20,-1-3 11,3 0-12,0-5-2,-1 0 0,-6-4 0,0-1-15,-6-4-1,1 0-55,-4-2-33,-1-3-69,-5-3-64</inkml:trace>
  <inkml:trace contextRef="#ctx0" brushRef="#br0" timeOffset="54768.0356">11649 13240 166,'0'0'146,"0"0"-119,0 0 47,0 0-14,0 0 5,0 0-28,0 0 19,55 44-12,-34-44-3,0 0-11,4-12-28,0-3 12,1-3-5,-4 1-9,-7 0 1,-4 1-2,-4-4 2,-7-1-2,0-3-13,0-3-1,-3-1 2,-13-1 1,-5 2 6,-2 3 4,-2 6-1,3 4-2,-1 5 10,-1 4 0,3 5 1,1 0-6,3 10 0,4 9-2,5 5 2,4 9 0,4 8 2,0 4 5,0 9 13,4 3-8,8 2 8,1 0 5,4-6-17,1-4 1,1-5-5,4-8-1,-1-5-3,5-8 0,3-6-11,1-9-38,5-8-39,-6 0-123</inkml:trace>
  <inkml:trace contextRef="#ctx0" brushRef="#br0" timeOffset="55656.0384">12253 12548 460,'0'0'33,"0"0"-28,0 0-2,0 0 62,4 106-13,2-66-11,2 0 3,1 1-31,-2 1 2,1-1 1,-1-1-15,-1 1 4,-2-2-5,-2-6 0,-2-1 8,0-4-6,0-4-2,0-4 0,0-3-19,0-5-32,0-8-94,-6-4-145</inkml:trace>
  <inkml:trace contextRef="#ctx0" brushRef="#br0" timeOffset="56032.071">11969 12775 357,'0'0'144,"0"0"-138,0 0 2,0 0 13,0 0 19,103-1-14,-54-6-8,2 0-7,6-1-7,-2 1 3,-4 1-1,-6 5-12,-11 1-11,-4 0-27,-9 0-8,-6 8-24,-8 2 4,-4 0-222</inkml:trace>
  <inkml:trace contextRef="#ctx0" brushRef="#br0" timeOffset="56874.0404">12762 13335 381,'0'0'117,"0"0"-100,0 0 23,0 0 15,0 0-40,88-24 9,-61 18-2,1-1-13,-3 3-9,-4 1 0,-3 2-5,-2 1-67,-10 0-161</inkml:trace>
  <inkml:trace contextRef="#ctx0" brushRef="#br0" timeOffset="57103.3683">12784 13474 442,'0'0'69,"0"0"-68,0 0 28,0 0 33,0 0-36,110-3-4,-74-8-22,-3 4-5,-2 0-16,-7 4-79,-9 2-80,-7 1-165</inkml:trace>
  <inkml:trace contextRef="#ctx0" brushRef="#br0" timeOffset="58028.0311">13974 12883 321,'0'0'80,"0"0"-15,0 0 3,0 0-3,0 0 22,0 0-55,0-36 17,0 36-36,0 0-5,0 20-8,2 8-5,4 13 5,-3 4 13,2 3-13,-4 4 34,1-3-30,-1 1-2,1-4 10,-2-2-8,2 0-4,-2-5 0,0-3 3,0-3-7,0-7 4,0-5-15,0-6-1,0-5-62,0-5-47,0-5-185</inkml:trace>
  <inkml:trace contextRef="#ctx0" brushRef="#br0" timeOffset="59641.032">14295 12855 321,'0'0'64,"0"0"-8,0 0-11,0 0 14,0 0-46,0 0-8,-1 15 4,1 10-6,0 7 11,0-1 7,0 4-17,3 0 7,10 3 6,2-2-1,3-2 14,3-2-22,1-4-5,2-2-1,1-5 3,2-3-5,3-6 0,4-7 2,2-5 8,5 0-10,-1-17 6,0-5-1,-2-4-2,-6 0-3,-5 0 0,-5-2 2,-5 1 5,-8-2-6,-2 0 2,-5-5-1,-2-2 7,0-2-10,0 2 1,0-1 0,-5 5-9,-2 7-21,0 7-45,-1 8-5,-1 9-71,-6 1-177</inkml:trace>
  <inkml:trace contextRef="#ctx0" brushRef="#br0" timeOffset="60110.0402">14497 12947 365,'0'0'109,"0"0"-89,0 0-11,0 0 6,0 0 53,0 106 2,0-65-36,3-1 1,-2 0-26,2-1-7,0-3 12,0-1-8,0-5-1,0-3-5,3-2 3,-5-2-9,2-3 4,2-2-52,-5-5-23,6-3-43,-1-5 56,-1-5-238</inkml:trace>
  <inkml:trace contextRef="#ctx0" brushRef="#br0" timeOffset="60915.0315">15104 12948 332,'0'0'68,"0"0"18,0 0 9,0 0-23,0 0-24,0 0-17,0-8-29,0 8-4,4 2-11,10 7 13,4 3 8,3 0-1,3 2-4,-1 1-3,4-2 1,0 2 2,-1-1 0,2 1-3,0-3 0,1-1 1,-1-3-2,-3 0-3,-8 0 4,-4-3 2,-7 0 5,-3-2-7,-3 3 0,0-1-9,0-1 9,0 1 0,-4 2 1,-10 4 7,-5 1-3,-5 6-5,-1 1 3,-4 2 2,-2 4-7,0 0 2,-2 1 0,-2 1 1,1-1 1,3-4-2,2-1 0,6-3-8,6-3-29,4-4-70,8-6-114</inkml:trace>
  <inkml:trace contextRef="#ctx0" brushRef="#br0" timeOffset="61872.0273">16178 12828 360,'0'0'151,"0"0"-142,0 0-2,0 0 17,0 0-1,0 0 26,-98 60-10,66-39-37,1 2 15,0-2-13,-1 3 1,4-3-5,1-5 3,5 1-3,4-5 0,6 0 2,3-1-15,6-4 11,2 1-3,1-2 4,0 1-14,0 1 5,3-2 2,8 1 8,3 2 9,2 1-4,4 3-2,4-1 11,7 3-12,3 0 6,2 1-8,6 4 2,-5 1 3,-3 1-2,-5 0-2,-6-3-1,-4 1-6,-6-5-65,-7-3-106,-5-8-156</inkml:trace>
  <inkml:trace contextRef="#ctx0" brushRef="#br0" timeOffset="62438.0364">16613 12734 243,'0'0'309,"0"0"-300,0 0-8,0 0-1,0 0 24,0 97 1,0-56 10,4-1-4,8-2-16,3-5-6,4-6-6,2-5-3,4-5 3,2-5-2,7-7 25,4-5-20,2 0-6,-3-14 13,-1-7-13,-6-3-1,-5-4 1,-4-3 0,-7-1-5,-3-2 13,-4-1-8,-7 2 0,0 0-19,0 6 16,-11 0-6,-4 6-21,0 5-21,-4 6-47,1 6-133</inkml:trace>
  <inkml:trace contextRef="#ctx0" brushRef="#br0" timeOffset="62857.0445">16776 12793 454,'0'0'33,"0"0"-33,0 0-6,0 0 6,0 0 38,36 81-6,-25-40-10,-5 0 33,-5 2-23,3-2-5,-4 0-2,0-4-4,0-4-7,0-1-12,0-5 5,-4 2-7,0-4 4,-1-2-11,1-5-12,-4-4-41,2-7-11,-1-6-104,2-1-253</inkml:trace>
  <inkml:trace contextRef="#ctx0" brushRef="#br0" timeOffset="64028.0342">13763 12475 248,'0'0'51,"0"0"-35,0 0 21,0 0 17,0 0-18,-81 34 3,62-13 11,-2 7-28,-1 8 10,2 7 3,2 6-11,3 10 14,2 6-31,4 7-3,1 2 6,3-3-9,5-4 11,0 1 3,5-2-15,10 0 1,5-1-1,2-6 0,7-8 1,2-3-1,7-6 0,3-7-11,2-5-76,5-7-34,-6-10-78</inkml:trace>
  <inkml:trace contextRef="#ctx0" brushRef="#br0" timeOffset="64945.0462">16911 12424 358,'0'0'23,"0"0"3,0 0 39,0 0 31,0 0-27,0 0-49,36-21 5,-22 33-13,3 9 15,4 10 8,-2 1-30,1 8 22,3 5-17,1 1-8,4 3 11,2-1-5,2 2-8,2-1 4,-3 2 4,-4-1-8,-7-3 0,-7-1 0,-10-2 1,-3-2 2,-12 0-3,-15 3 0,-14 1-23,-3 0 11,-3-4-41,2-6-43,6-8-112</inkml:trace>
  <inkml:trace contextRef="#ctx0" brushRef="#br0" timeOffset="66077.3758">17936 12385 369,'0'0'46,"0"0"21,0 0-18,0 0-27,0 0 19,0 0-36,-72 15 27,58 8-8,0 7-13,-1 10 24,-2 12-26,2 7-4,1 6 28,1 6-31,7 5 8,-1-1-9,6-1 7,1-8-4,0-9-4,14-6 0,13-6-8,8-4 14,5-5-6,6-9 0,5-6-49,3-9-30,-1-6-102,-5-3-207</inkml:trace>
  <inkml:trace contextRef="#ctx0" brushRef="#br0" timeOffset="67364.5427">18397 12530 206,'0'0'79,"0"0"-15,0 0 21,0 0-17,0 0 0,0 0-30,0 0-16,0-3-22,0 24 12,0 10-5,3 10 7,2 6-2,-2 4 21,2 3-12,-3 3-5,-2 0 1,0-1-11,0-6-5,0-7-1,0-4 4,0-5-2,-3-6-2,-1-2-13,1-6 7,2-6-56,-3-6-23,4-8-107</inkml:trace>
  <inkml:trace contextRef="#ctx0" brushRef="#br0" timeOffset="76696.0447">18827 12535 174,'0'0'52,"0"0"-27,0 0 44,0 0-5,0 0-9,0 0-6,0 0-17,0-2 0,0 2 1,0 0-17,0 0 13,0 0-8,0 0-12,0 0 11,0 0-16,0 0-1,0 0-3,0 0-6,0 0 6,0 4-10,0 14 10,-8 6 10,2 6-7,1 4 1,4 3 1,1 2 2,0 3-10,0-1 3,10-2 0,7-3 4,5-4-2,4-6-2,6-5 9,6-8-5,6-7 10,6-6-8,2 0-1,5-15 8,-5-9-5,-1-4-8,-2-4 0,-10-1 1,-6 3-1,-7-3 0,-8 2 0,-6 1 1,-6-3 3,-3 1-4,-1 3 0,-2 0-7,0 3 3,0 7-7,-8 3-23,-2 9-14,-8 4-137,-2 3-263</inkml:trace>
  <inkml:trace contextRef="#ctx0" brushRef="#br0" timeOffset="77162.6982">19103 12712 394,'0'0'79,"0"0"-65,0 0-14,0 0-8,0 0 8,0 0 56,19 110-18,-15-69 3,2 4-25,0-5 10,0-4-16,-5-1-9,1-1 14,-2 0-8,0-1-7,0-2 0,-2-3 8,-5-2-21,6-5-21,-4-5-65,5-8-97</inkml:trace>
  <inkml:trace contextRef="#ctx0" brushRef="#br0" timeOffset="78216.0503">19620 12602 280,'0'0'95,"0"0"-53,0 0 2,0 0 49,0 0-58,0 0-8,0-5-19,0 5 2,0 0-14,0 0 4,2 0 0,5 2-5,8 8 10,9 4-5,1-2 16,7 1-6,2 1 4,-3 1-14,0 0 0,-1 1 5,1 1-1,-1-2-4,2 2 0,-5-4 5,0-1-9,-5-2 4,-4-3 0,-6-1 4,-3-1-2,-5 1-2,0-2 0,-4-2-9,0 0 7,0 6 0,-14 4 2,-11 5 20,-7 5-19,-4 3 22,-4 0-21,-3 2 5,-1-1 1,4-2-8,4 0 0,4-3-1,9-2 2,5-2-2,5-2-42,4-3-65,6-6-85</inkml:trace>
  <inkml:trace contextRef="#ctx0" brushRef="#br0" timeOffset="79122.068">20937 12433 446,'0'0'83,"0"0"-24,0 0-26,0 0 12,0 0-39,0 0 4,-7 18-10,-17 9 8,-12 8 12,-10 3 8,-6-2-24,-4 0-4,4-6 0,6-7 6,9-4-9,9-4 6,8-4-3,5-2 6,9-3-4,3-2-3,3-1 1,0 5-26,0 2 26,8 3 0,10 5 0,3-4 4,6 3 1,5 0-2,5-2-3,2 2 5,2-1-9,-1-3 7,3 4-3,-2-6 0,-4 0-8,0 0-7,-7-1-51,-6 0-52,-6-3-75</inkml:trace>
  <inkml:trace contextRef="#ctx0" brushRef="#br0" timeOffset="79831.0401">21369 12352 381,'0'0'66,"0"0"-47,0 0-19,0 0 9,0 0 11,0 0 44,1 107-34,2-73 8,2 4 10,4-5-30,4-1 7,5-3-20,4-4 1,5-4 3,3-6-2,3-6-6,3-5-1,5-4 6,0 0 0,1-11-6,-3-5 5,-3-5-5,-6-1 0,-3-3-2,-10-1-2,-4-3-12,-6 1 15,-7-2-6,0 2-7,0 1 10,-3 5-46,-8 2-8,-3 4-66,-2 5-86</inkml:trace>
  <inkml:trace contextRef="#ctx0" brushRef="#br0" timeOffset="80287.0604">21607 12486 16,'0'0'380,"0"0"-339,0 0-18,0 0 35,0 0-36,0 0-18,8 31 35,-5-3 2,-2 2 19,1 1-48,1 0 2,1 0-1,6 0-12,-3 3 0,-1 0 5,0 1-6,-3 1 0,-2-2-1,-1-6 9,0-3-19,0-5 11,0-7-57,0-5-46,0-6-194</inkml:trace>
  <inkml:trace contextRef="#ctx0" brushRef="#br0" timeOffset="81195.5115">22109 12210 494,'0'0'17,"0"0"11,0 0 34,0 0-4,0 0-2,0 0-47,0-4-9,0 25-1,0 12 1,7 11 4,-1 3 9,-1 2-9,-1 4 7,-1 3-9,-2 2 3,1 0 2,-2-1-3,0-1-4,0 1 0,0-3 4,0-6-10,0-3 6,0-10-9,0-3-22,-6-9-103,-1-6-81</inkml:trace>
  <inkml:trace contextRef="#ctx0" brushRef="#br0" timeOffset="82384.0479">22489 12108 247,'0'0'59,"0"0"1,0 0 15,0 0-16,0 0-39,0 0 15,9-15-18,-2 15 5,4 6 11,4 11-33,6 8 23,-2 7 4,3 5-23,-2 9 14,-2 3-16,-3 7 3,-3 6 12,-8 4-8,-4 2 16,0 5-24,-4 0 4,-10 2 8,5-3-13,0-4 2,-1-5-1,-4-9 3,-5-5-4,-8-6 0,-4-5-8,-3-7-2,-5-2-34,-5-9-36,-5-7-134</inkml:trace>
  <inkml:trace contextRef="#ctx0" brushRef="#br0" timeOffset="83739.4938">12875 14569 287,'0'0'126,"0"0"-123,0 0 31,0 0 47,0 0-40,0 0 5,113 14-30,-66-14-11,2 0 4,-4 0-9,-4 0-6,-12 0-60,-16 0-95,-11 0-129</inkml:trace>
  <inkml:trace contextRef="#ctx0" brushRef="#br0" timeOffset="83951.4842">12951 14814 320,'0'0'130,"0"0"-110,0 0 39,0 0 2,98-8-36,-54-6-24,3-1 3,-3 2-4,-2 2-55,-5 3-78,-10 2-55</inkml:trace>
  <inkml:trace contextRef="#ctx0" brushRef="#br0" timeOffset="84697.0507">13906 14363 345,'0'0'110,"0"0"-67,0 0 42,0 0-6,0 0-35,0 0-28,9-7-15,-3 28-1,3 10 4,3 11 10,-5 8 9,1 4-1,-2-1-12,-1 1 0,1-3-4,1-3-6,-1-1 0,1-4 2,3-5 1,1-5-3,-2-4 0,0-2 1,-5-3-1,1-4-23,-4-4-33,1-8-70,-2-8-213</inkml:trace>
  <inkml:trace contextRef="#ctx0" brushRef="#br0" timeOffset="85731.0571">14451 14320 338,'0'0'94,"0"0"-56,0 0 64,0 0-49,0 0-4,0 0-49,0 10 3,0 16-3,0 5 7,0 4 2,0 1 21,3 0-28,0-1 4,2-5-3,4 0 3,2-6 7,5-3-13,1-3 3,7-6 6,4-6-3,5-6-2,4 0-4,5-4 4,-2-14 5,2-8-9,4-3 1,-6 4 3,-4-3-2,-4 6-2,-10 1 0,-6-1 1,-8 1-5,-5-1 4,-3-1 0,0-1-11,0-2 11,0-3-3,0 2-33,-5 3-27,1 6-17,-5 8-70,0 9-99</inkml:trace>
  <inkml:trace contextRef="#ctx0" brushRef="#br0" timeOffset="86137.0519">14750 14417 375,'0'0'128,"0"0"-76,0 0-32,0 0-16,0 0 11,0 0 19,0 110 4,6-69 3,-1-2-25,4-5 1,0-2-17,-2-3 5,1-4 0,-1-2-2,-1-2-1,-1-3-2,-1-4-19,2-4-86,4-7-112,1-3-59</inkml:trace>
  <inkml:trace contextRef="#ctx0" brushRef="#br0" timeOffset="86640.0678">15211 14391 437,'0'0'56,"0"0"-49,0 0 13,0 0-4,0 0 8,0 0 6,45 26 16,-19-11-10,-1-3-18,-1-1 7,-1 1-22,-1-4-3,1-1 7,3 0-2,-1 0-6,-4-2 1,0 1 0,-6 2 2,-9-2-2,-2 3-2,-4 0-3,0 5 2,-3 1 3,-16 4 0,-3 3 1,-3 1 14,-3 3-14,0 0 1,-1-1-1,0-1 4,-1-1-10,0-1 5,-1 0-8,1-3-11,3-1-58,5-5-72,8-5-103</inkml:trace>
  <inkml:trace contextRef="#ctx0" brushRef="#br0" timeOffset="87827.184">16317 14029 446,'0'0'56,"0"0"0,0 0 9,0 0-15,0 0-27,0 0-15,-32-9 14,22 18-16,-2 12-11,2 10 5,-2 12 0,1 9 25,2 7-14,-1 4 2,3 8 7,1 0-16,2-2 8,4-3-12,0-4 4,5-5-2,16-6 1,6-3-2,4-7 1,2-6 1,1-6-6,1-7-36,-3-4-54,-2-5-81,-5-5-219</inkml:trace>
  <inkml:trace contextRef="#ctx0" brushRef="#br0" timeOffset="88743.0544">16948 14088 360,'0'0'16,"0"0"-8,0 0 31,0 0-4,0 0 34,0 0-21,24 81-12,-26-51 18,-17 0-29,-4 3 1,-5 0-24,-6-1 1,-3 0 15,-1-4-18,0 1 1,-1 0-1,3-3 8,7-4-8,9-4 0,8-10 0,4 2-3,7-6 3,1 2-1,0 3-10,0 3 5,15 0 5,4 0-2,5 0 3,4 1 4,7 0-4,2-3 7,9 3-2,1-5 1,2 0-6,-2 1 0,-6 0-14,-8 3-7,-5-1-16,-7-1-54,-5-2-202</inkml:trace>
  <inkml:trace contextRef="#ctx0" brushRef="#br0" timeOffset="89397.0598">17499 14137 372,'0'0'81,"0"0"-35,0 0 37,0 0-7,0 0 8,0 0-69,0-21-15,0 30-5,0 17 2,0 9 3,3 1 1,8 3 6,1 0 3,6-5-2,2-2-11,2-7 3,3-2 0,1-6 6,-1-4-4,5-7-2,6-6 6,1 0 2,2-13-9,-3-10 1,-3-3 0,-7-2 0,-2-4 0,-9 1 0,-5-4-6,-5 1 2,-5-4-1,0-3-6,0 4-34,0 2-4,-8 8-106,-2 10-171</inkml:trace>
  <inkml:trace contextRef="#ctx0" brushRef="#br0" timeOffset="89796.1113">17718 14113 192,'0'0'270,"0"0"-232,0 0 24,0 0-55,0 0 5,0 0-3,2 107 23,1-63 3,1 1 7,-1 0-42,0-1 19,-2-1-19,-1-1 5,0-3-3,0-1 2,0-5-2,0-4 1,0-3 0,0-8-6,0-5-31,0-5-59,0-8-80</inkml:trace>
  <inkml:trace contextRef="#ctx0" brushRef="#br0" timeOffset="90313.8497">18107 13946 420,'0'0'83,"0"0"-80,0 0 32,0 0-7,0 0 52,0 0-25,-13-38-49,13 43-6,0 22 5,0 15-5,3 11 33,3 7-14,-3 1 14,0 0-25,-2-6-3,4 0 8,-1-1-13,-1 0 5,0-4 6,-2-3-2,1-7-12,-1-5 3,1-5 0,-2-6-9,0-6 9,1-4-21,3-7-18,-1-7-99,0 0-157</inkml:trace>
  <inkml:trace contextRef="#ctx0" brushRef="#br0" timeOffset="91268.099">18509 13922 344,'0'0'26,"0"0"28,0 0-9,0 0 12,0 0-13,0 0-19,0 0 8,-8-6-20,8 6-9,0 4 2,-2 12 3,1 5-4,1 7 4,0 5-6,0 5 17,0 2-8,6-1 4,6-2 4,6-4-12,-1-6-6,6-5-2,4-5 5,4-5 11,2-6-11,3-5 0,0-1 12,4 0-12,-1-13-4,1-5-1,-4-1-8,-6-4 4,-6-3-16,-6 0 8,-8-6 9,-4-3-3,-1-3 0,-5 2 1,0 5 0,0 2 3,0 5-29,0 4-32,-5 7-66,-2 3-167</inkml:trace>
  <inkml:trace contextRef="#ctx0" brushRef="#br0" timeOffset="91795.0646">18741 14052 360,'0'0'143,"0"0"-79,0 0-24,0 0-25,0 0-12,0 0 6,8 52-9,-4-10 45,-2 6-27,-1-2 14,-1 0-8,0-7-17,0-1 9,0-3-15,0-1 5,2-1-5,-1-4 1,1-5-2,-1-7 0,1-4-41,-1-5-37,1-7-114,1-1-223</inkml:trace>
  <inkml:trace contextRef="#ctx0" brushRef="#br0" timeOffset="92886.1261">19259 14005 475,'0'0'85,"0"0"-56,0 0 48,0 0-26,0 0-20,0 0-10,0 0-21,9-6 0,3 6-6,9 7 6,5 5 10,6 1-7,2-2-3,4 4 0,-3 1 1,1-1-5,0 1 4,3-3-8,-5-2 3,0-4 5,-7-4-6,-6 2-1,-3-3-1,-4 1 7,-6 0-1,-5 1-1,-1 2-6,-2 0 9,0 5 0,-13 2-5,-8 4 13,-6 4-11,-5 3 3,-2 3 0,-6 2 14,0 3-13,-4-3-1,3 2 5,2-3-5,1-1 0,4 2-2,4-5-8,6 0 3,5-3-39,3-4-64,1-2-82,3-6-157</inkml:trace>
  <inkml:trace contextRef="#ctx0" brushRef="#br0" timeOffset="94391.2469">19710 13665 242,'0'0'50,"0"0"-36,0 0 55,0 0 8,70 87 7,-42-50-21,2 6-9,0 1-4,-2-1-34,-3 3 9,-6 4-15,-6 5-6,-7 2 6,-6-1-10,0-3 4,-19 0 5,-10-3-2,-8-2-7,-4-3 0,-4 0-12,-1-5-2,1-4-36,1-5-19,5-10-59,5-6-161</inkml:trace>
  <inkml:trace contextRef="#ctx0" brushRef="#br0" timeOffset="95477.1773">20818 13910 313,'0'0'74,"0"0"-16,0 0 3,0 0 5,0 0-7,0 0-49,0-2 8,0 2-18,-12 5 0,-10 11 6,-11 7-4,-6 5 23,-9 6-25,-2-3 9,2 1-6,3-3-3,6-5 0,7-5-1,6-3 6,8-6-5,5 1 0,7-6 0,3-2-5,3 2 4,0 0 1,0 0-1,0 4-7,11 1 8,6 2 15,7 1-12,2 2 18,5 0-19,9-1 3,5-1-5,3-1 9,-2 4-11,-5-2 2,-9 3 0,-6-2-12,-6 2 5,-9-2-40,-2 0-3,-6-3-68,-3-3-44</inkml:trace>
  <inkml:trace contextRef="#ctx0" brushRef="#br0" timeOffset="96227.0614">21115 13779 261,'0'0'163,"0"0"-93,0 0-23,0 0 9,0 0-31,0 0-17,7 20 1,-1 4 1,-1 4 18,3-1-13,2 2-6,0 0 8,6-3-13,1-3-2,7 0 5,3-2-1,3-5-6,4-4 0,2-6 5,0-6-5,-2 0 0,-1-7 3,-3-10 2,-3-4 2,-4-1-4,0-1 1,-7-4-1,-1 1 6,-6-2-9,-6-2 2,-3-2-2,0 4 5,0 0-5,-3 6 0,-3 4-65,0 6-21,-1 7-122</inkml:trace>
  <inkml:trace contextRef="#ctx0" brushRef="#br0" timeOffset="96673.8304">21372 13863 321,'0'0'101,"0"0"-95,0 0 3,0 0 19,0 0 10,0 0 33,0 88-37,0-54-3,0 5 9,0 5-33,0 1-7,0 0 14,0-1-10,0-3-4,0-7 0,1-2 5,2-2-7,-1-5 2,1-2-14,0-6-37,4-8-76,0-6-77</inkml:trace>
  <inkml:trace contextRef="#ctx0" brushRef="#br0" timeOffset="97160.9306">21845 13838 153,'0'0'358,"0"0"-358,0 0-9,0 0 9,0 0-4,0 0 21,13 34 7,-10-2 14,0 7-23,0 5 29,-3 4-30,0 5 5,0-3-1,0-2-11,0-5-7,0 0 0,0-3 9,0-1-10,0-5 1,0-3-33,0-4-2,0-6-37,0-8-28,0-4-121</inkml:trace>
  <inkml:trace contextRef="#ctx0" brushRef="#br0" timeOffset="110875.1526">13179 16140 128,'0'0'132,"0"0"-83,0 0-6,0 0-31,0 0 34,0 0-9,0 0-11,96-5 12,-66 2-23,3 1 6,2-1-19,7-2 4,3 0-12,4-1-47,-4-1-131</inkml:trace>
  <inkml:trace contextRef="#ctx0" brushRef="#br0" timeOffset="111163.0874">13196 16344 274,'0'0'102,"0"0"-87,0 0 116,0 0-47,0 0-24,100 2-12,-68-2-43,6-4 12,4-3-11,1-1 1,-3 1-3,-5 1-4,-6 1-28,-5 2-33,-5 2-121,-8-1-159</inkml:trace>
  <inkml:trace contextRef="#ctx0" brushRef="#br0" timeOffset="112026.7511">14207 15904 340,'0'0'61,"0"0"-3,0 0 23,0 0-8,0 0 2,0 0-37,0-11-12,0 11-20,0 0-6,5 5-1,2 21-18,1 5 19,-1 10 29,-2 4-23,-2 2 5,-2 3 8,2-2-13,-2-1-10,-1-3 4,0 0 0,0 0 5,0 0-2,0-3-3,-8-3 0,-1-3 0,1-7-7,2-5-16,5-10-50,1-6-42,0-7-176</inkml:trace>
  <inkml:trace contextRef="#ctx0" brushRef="#br0" timeOffset="112663.077">14656 15891 343,'0'0'46,"0"0"-18,0 0 14,0 0-33,0 0 9,0 0 37,-4 89-17,7-56 15,7 3-5,5-3-29,0 0-2,4-3-12,4-4 0,1-2 10,7-5-14,2-3 2,3-6 13,1-7-12,3-3 2,2 0-6,4-18-4,-7-3 2,-4-2-14,-10 1-3,-7-4 11,-9-1-26,-5-1 6,-4-3-2,0 3-7,0-1 26,0 3-17,-3 4-27,-4 4-2,-8 7-83,1 4-125</inkml:trace>
  <inkml:trace contextRef="#ctx0" brushRef="#br0" timeOffset="113044.0927">14899 16044 338,'0'0'160,"0"0"-160,0 0 0,0 0 0,10 77 55,-6-37-21,1 1 20,0 0-23,0-2-22,-2-5 9,0 0-18,-2-2 12,2-3-6,-3-3-2,2 0-8,-1-8-25,4-8-86,4-7-122</inkml:trace>
  <inkml:trace contextRef="#ctx0" brushRef="#br0" timeOffset="113565.0397">15384 16019 573,'0'0'23,"0"0"-16,0 0 26,0 0 13,0 0-40,0 0 2,47 3-3,-22 9 2,2 3-1,3 0-1,1 1-5,3 1 0,1-2 2,-2 2 10,-5-4-9,-4-1-2,-3-2-1,-3 1-1,-6-2-1,-2 3 0,-7-3 2,-3 2-9,0 1 19,-12 1-10,-14 5 6,-9 0 2,-7 3-9,-3-1 2,-4 3 0,3 1 8,1 1-5,6 4-4,3-5 0,6 0-36,7-1-51,5-8-110</inkml:trace>
  <inkml:trace contextRef="#ctx0" brushRef="#br0" timeOffset="114338.0917">16490 15904 515,'0'0'34,"0"0"-6,0 0-19,0 0 4,0 0-13,0 0 0,-51 55 17,21-31-6,-1 1 12,-3 1-4,-5-2-9,2-2-11,-1-1 1,4-3 0,6-4 3,7-4 0,7 0-3,8-6 0,5-1-3,1 1-3,0 0-2,1 2 0,14 2 8,11 3 8,7 1 6,4 0 7,6 2-20,0 1 7,5 1-8,-3 1 0,-3 1 6,-2 0-6,-9-1-1,-4-2-48,-6-3-83,-6-2-53</inkml:trace>
  <inkml:trace contextRef="#ctx0" brushRef="#br0" timeOffset="115200.8096">16972 15794 353,'0'0'51,"0"0"-3,0 0 42,0 0-23,0 0-19,0 0-41,0 5-1,0 16-6,0 8 3,0 4 8,4 1 13,7 2-10,2-4 9,3-2 5,3-4-25,0-4 2,5-4-5,0-5 2,6-6 6,6-6-6,7-1 2,3 0-4,3-19-2,-2-4 1,-4-2-12,-9-3-11,-9 2 20,-8-5-18,-7 2 22,-7-3-24,-3-2-21,0 5 7,-6-3-60,-9 7-84,2 3-134</inkml:trace>
  <inkml:trace contextRef="#ctx0" brushRef="#br0" timeOffset="115650.9336">17185 15925 514,'0'0'17,"0"0"-17,0 0 5,0 0-5,0 0 60,2 86-1,4-51-20,0 4-12,2-2-24,-1 1 17,-1-2-19,0 1 2,1-1 3,-4-2-3,0-1-6,-2-1 3,-1-5-5,0 0 4,0-4-44,-6-5-16,-2-6-94,0-12-218</inkml:trace>
  <inkml:trace contextRef="#ctx0" brushRef="#br0" timeOffset="116814.1371">17892 15593 312,'0'0'129,"0"0"-124,0 0 12,2 77-15,1-32 72,5 8-16,0-1-32,1 2 23,0 0-32,1 2-6,-2-2 0,-3 2-8,-2-4 12,-3-5-15,0-2 1,0-4 5,0-4-5,-2-2-1,-4-3 0,0-5-25,-3-6-50,5-6-79,-2-13-222</inkml:trace>
  <inkml:trace contextRef="#ctx0" brushRef="#br0" timeOffset="117660.0894">21566 15639 262,'0'0'121,"0"0"-117,0 0 31,0 0 15,0 0 16,0 0 6,4-10-46,-4 10 19,0 0-16,0 0-17,0 0 15,0 0-26,0 0 6,0 0-10,0 0 3,0 0-21,0 0-42,4 0-114,-1 0-86</inkml:trace>
  <inkml:trace contextRef="#ctx0" brushRef="#br0" timeOffset="117976.0859">22112 15678 496,'0'0'152,"0"0"-135,0 0 14,0 0 22,0 0-37,0 0-3,4 0-2,-4 0-6,0 0-5,0 0 0,0 0-18,0 0-20,0-4-107,0-2-431</inkml:trace>
  <inkml:trace contextRef="#ctx0" brushRef="#br0" timeOffset="118246.0927">21889 16118 166,'0'0'267,"0"0"-265,0 0 49,0 0 64,0 0-37,0 0-19,0 1-37,0-1-4,-1 0-15,-1 0-3,1 0-45,-2-5-180</inkml:trace>
  <inkml:trace contextRef="#ctx0" brushRef="#br0" timeOffset="119937.1172">24033 15444 281,'0'0'140,"0"0"-89,0 0 25,0 0-18,0 0-32,0 0 1,0 0-27,0 0 1,0 5-10,0 6 13,-6 4-4,-10 0 15,-8 5-5,-9 3 18,-10 2-22,-5 4-4,-5-1 3,-3 1-1,5-3-4,7-4 0,10-4 1,10-6 0,12-3 1,6-4-2,4-4 1,2-1-1,0 3-5,0 3-8,6 3 9,15 2 4,5 1 11,5 1 17,6 1-8,5 3-12,7 1-8,2 1 0,2 2 0,-2 1 6,-6-3-4,-5 1-4,-3-1 2,-9-1-50,-3-3-44,-7-3-51,-9-4-103</inkml:trace>
  <inkml:trace contextRef="#ctx0" brushRef="#br0" timeOffset="120756.9179">24485 15204 286,'0'0'181,"0"0"-179,0 0 65,0 0-3,0 0-25,0 0-5,0-7-30,0 23 1,0 16-10,0 10 16,0 5-7,0 0-1,3-1 2,12-4 11,5-3-13,7-4-1,2-3-1,7-7 8,4-2-9,4-10 5,5-10 0,3-3 7,5-1-10,-4-20-2,-8-2-7,-6-4-32,-13 0 36,-10-3-6,-7-1-3,-5-6 6,-2 0-8,-2-3-20,0 3-36,0 3-91,-2 8-72</inkml:trace>
  <inkml:trace contextRef="#ctx0" brushRef="#br0" timeOffset="121222.1492">24769 15304 337,'0'0'150,"0"0"-130,0 0-12,0 0 5,0 0 24,-28 103 13,25-61 16,1 4-39,2-2 5,0-1-20,0 1-9,0-2 6,0-3-9,0-1 0,0-7 7,0-2 1,0-5-8,-1-4 0,-1-5-18,2-7-13,0-5-106,0-3-188</inkml:trace>
  <inkml:trace contextRef="#ctx0" brushRef="#br0" timeOffset="121672.6697">25261 15138 628,'0'0'22,"0"0"-17,0 0 5,0 0-5,0 0-2,0 0-2,6 102 19,-2-40 24,-1 4-18,-1-3-19,-2-1 10,0 0-13,1-3 0,1-5-4,-2-3 1,0-7 7,0-3-8,0-9 0,0 0-3,0-8-8,-9-3-35,0-7-53,2-10-138</inkml:trace>
  <inkml:trace contextRef="#ctx0" brushRef="#br0" timeOffset="122415.091">25585 15209 323,'0'0'86,"0"0"-86,0 0 0,0 90 30,0-54-8,0 0 43,0-1-32,12-2-3,4-4 12,1-4-32,2-2 14,2-6-20,-2-6-2,4-1 48,3-7-37,9-3-8,8 0 12,6-8-13,3-12 0,-5-1-4,-7-4-33,-8-2 27,-10-2-15,-9-2 9,-8-4 12,-5 0-29,0 1 10,0 0 4,-5 7-11,-10 8 9,0 5-101,-1 4-92</inkml:trace>
  <inkml:trace contextRef="#ctx0" brushRef="#br0" timeOffset="122813.0934">25771 15326 362,'0'0'186,"0"0"-186,0 0-1,0 0-7,0 0 8,0 0 43,8 112-2,-5-73 13,-2 0-8,1-1-45,1-1 14,-3 1-10,1-2 7,-1-2-12,0 0 0,2-7 0,-2-3-7,3-3 0,3-8-61,-2-5-114,4-8-310</inkml:trace>
  <inkml:trace contextRef="#ctx0" brushRef="#br0" timeOffset="123721.4812">26331 15278 521,'0'0'35,"0"0"10,0 0-19,0 0 17,0 0-36,0 0 8,36 6-6,-13 6 8,3 0-13,1 2 8,1-1-8,3 1-4,4 0 0,2-3-11,0 1 9,-2-1-23,-2 1 18,-7-3 0,-6 1-42,-7 0 29,0-3 17,-7 1-9,-3-1 9,-3 1-4,0 3-5,0 0 7,-16 4 10,-5 3-3,-7 3 9,-5 5-5,-1 3-5,-6-1-1,2 2 0,1 1 0,-1-3 0,6 1-13,0-4-26,5-2-86,8-5-82</inkml:trace>
  <inkml:trace contextRef="#ctx0" brushRef="#br0" timeOffset="124289.1036">27014 15486 540,'0'0'59,"0"0"-52,0 0-6,91 0 26,-55-3 26,4-3-46,2 0 6,-5 0-13,-1 0 0,-4 1 0,-4 0-73,-7 3-101,-9 0-156</inkml:trace>
  <inkml:trace contextRef="#ctx0" brushRef="#br0" timeOffset="124534.0919">27062 15665 423,'0'0'23,"0"0"51,0 0 52,0 0-66,79 0-19,-48-6-24,8-3-8,1 1-17,4 1 8,-1 1-51,-7 3-54,-5-2-199</inkml:trace>
  <inkml:trace contextRef="#ctx0" brushRef="#br0" timeOffset="124891.0118">27772 15233 614,'0'0'71,"0"0"-67,0 0-8,0 0-1,0 98 5,0-53 29,0 0-24,0-1 8,0-2-11,0-3 1,0 3 2,0-3 0,-5 2-5,-3-3 0,-1-4 0,3-2 0,-2-5-40,3-4-67,1-9-68,3-3-146</inkml:trace>
  <inkml:trace contextRef="#ctx0" brushRef="#br0" timeOffset="129823.0963">28870 15412 249,'0'0'46,"0"0"15,0 0 16,0 0-10,0 0 2,0 0-8,0 0-35,0-33 15,0 32-19,-1-1-15,-2-1 21,-2 0-21,-1 0-7,-4 0 0,-4 3 1,-4 0-6,-4 0 3,0 0 2,-2 6-2,3 2 6,0 0-1,-1 5-3,5-3-6,2 4 6,5-2 0,2 2-7,4 3-3,4 0 10,0-2 0,0-2 0,0 1-4,6-3 4,6-1 0,3-2-1,4-4 1,7-2 0,0-2-2,1 0 1,-2-2-33,-3-9-15,-3-3 7,-4-1 13,-2-2-1,-4 2 4,-6 0 26,-1 2-1,-2 0 10,0 4-2,0 4 22,0 4-17,0 1 27,0 0-26,0 0-13,0 0-7,0 11-2,0 2 9,0-1 0,0 2-4,3-4-1,7 1 10,2-4-4,1 1-1,2-2-5,3-5 5,-1 2-31,2-3-27,1 0 18,0 0-63,3-3-17,-5-7-12</inkml:trace>
  <inkml:trace contextRef="#ctx0" brushRef="#br0" timeOffset="130256.0802">29140 15441 170,'0'0'105,"0"0"-56,0 0-33,0 0-16,0 0 0,0 0 15,0 0 2,38 40 0,-33-22-15,-2-1 2,-1 0-2,-1-1 3,-1-4-4,0-1 23,0-4-10,0-3 13,0 0-19,0-3-2,0-1-3,0 2 0,0-2 1,0 0 13,9-9-17,5-10-10,-1 0 6,5-2-37,0 0 6,0 1 3,0 4 32,0 2 2,-5 4 4,2 0-6,-6 6 32,-3 1 3,3 3 8,-5 0-29,5 0-6,2 6-11,-1 9 6,-1 6 12,0-3 8,0 0-20,0-1 10,-3-2-13,-1-3 5,1 0-9,1-5 12,3-2-16,3-2-9,4-3-156</inkml:trace>
  <inkml:trace contextRef="#ctx0" brushRef="#br0" timeOffset="130904.0945">29763 15365 324,'0'0'74,"0"0"33,0 0-25,0 0-9,0 0-32,0 0-31,-38-19 0,18 19-5,-3 0-5,0 12 13,4 8-13,3 1 9,5 0-9,2 1 0,5-2-2,4-1 2,0-2 0,0-2 6,1-3-2,8-1-8,8-6 2,0-2 2,4-3-2,3 0-5,0 0-17,-3-7 10,-2-10-22,1-2 15,-7-5 2,2-5 13,-4-6-2,-1-4 9,-1-6-1,-3-3 3,0-3 4,1 3-4,0 3 4,-2 7 3,-3 8 46,-2 4-6,0 10-6,0 5-11,0 7-17,0 4 7,0 0-23,0 12-6,0 21-12,0 13 14,0 10 4,4 3 7,8-5-7,4-7 0,1-6 0,2-7-11,2-5-3,-1-5-42,4-9-73,-2-6-179</inkml:trace>
  <inkml:trace contextRef="#ctx0" brushRef="#br0" timeOffset="131965.0969">30656 14953 131,'0'0'243,"0"0"-211,0 0 1,0 0 30,0 0 5,0 0-64,13-5-1,-7 23-1,4 13 20,0 8 23,-1 6-7,0 3-4,-3 10-4,1-1-26,-1-3 4,0-3-6,0-8 4,0 0-1,-2-6-5,1-4 0,1-2 5,-3-7-5,0-5-14,0-4-51,2-9-58,5-6-103</inkml:trace>
  <inkml:trace contextRef="#ctx0" brushRef="#br0" timeOffset="132483.0919">30983 15055 301,'0'0'84,"0"0"-84,0 0-1,0 0 1,0 0 7,0 0 49,0 95 19,7-53-39,6-1-17,1-3 0,5-5 9,5-6 22,0-5-39,8-2-2,5-7 4,2-3-6,4-6-5,0-4-2,-4 0 10,-5-1-9,-4-14 1,-8-5-2,-5-2 0,-4-7-3,-5-4 2,-4-5 1,-4 0-14,0-1 6,0 5 6,0 0-36,-9 9-11,-2 7-64,-2 7-81</inkml:trace>
  <inkml:trace contextRef="#ctx0" brushRef="#br0" timeOffset="132868.1089">31245 15111 455,'0'0'37,"0"0"-36,0 0-1,0 0 21,0 123 44,0-71-14,0-3-43,0-6 32,0-3-31,0-7-8,0-3 10,5-1-10,-2-2 3,-3-4-1,1-5-1,-1-5-4,3-4-73,0-3-65,0-3-114</inkml:trace>
  <inkml:trace contextRef="#ctx0" brushRef="#br0" timeOffset="133408.0938">31663 15179 579,'0'0'45,"0"0"-45,0 0 0,0 0 6,0 0-6,0 0 0,39 18 36,-14-6-31,4 0 14,0-3-19,3 6 4,-2-2 1,-2 0-5,-1-1-15,-1-2 3,-7-1-26,-2 0 33,-3-1-4,-7-2-16,-4 0 20,-3 1 5,0 2 0,-3 0-3,-10 2 1,-1 1 2,-6 0 0,-1 2 5,1 2-3,-4 2 0,1 1 0,-4 2 2,0-1-2,3 4-2,-1-1 0,2 0-14,1-1-21,7 0-130</inkml:trace>
  <inkml:trace contextRef="#ctx0" brushRef="#br0" timeOffset="134504.101">32327 15420 54,'0'0'520,"0"0"-509,0 0 8,0 0 22,0 0 14,0 0-54,27 0 22,-6-7-22,3 1 3,-4-2-4,-1 0-14,-5-1 13,-5-2-14,0 3 0,0-2-13,-3 1-17,0 0 37,-4-1-5,-2 4-2,0 3 9,0 1 5,0 2 1,0 0-2,-3 3-6,-2 12 5,-3 3 1,1 3 2,4 0 2,-1 0 2,4 2 2,0-5 6,0-3-7,0-1-5,4-5 0,9 0-5,6-2 5,4 0 0,3-6-9,-1-1 8,-1 0-85,2-5-25,-4-9-29,-3-3 1,-4-3 93,-4-1 46,-1 3 71,-3 3 12,3 3-13,-3 6 53,-3 4 0,-2 2-38,1 0-57,1 0-28,4 3 0,2 10 16,1 0-14,-4 2 26,2 0-15,0 2-4,-2-2-1,-1 0-5,-1-3 2,-3 2 0,-2 1 0,0 1-5,-2 0 0,-16 1-10,-7-5-6,-2-3-66,2-6-112,6-3-132</inkml:trace>
  <inkml:trace contextRef="#ctx0" brushRef="#br0" timeOffset="134737.1157">32639 15170 503,'0'0'110,"0"0"-110,0 0-10,0 0-57,0 0-130</inkml:trace>
  <inkml:trace contextRef="#ctx0" brushRef="#br0" timeOffset="137667.0761">23174 16815 294,'0'0'50,"0"0"-26,0 0 48,0 0-1,0 0-16,0 0-25,0 1 5,0-1-6,0 0-8,0 0 2,0 0-16,0 0 3,0 0-2,0 0-6,9 0-2,3 0 5,6-5-5,1-5 12,2-1-12,-2-2-3,-2 0-8,-4 1-11,-4-1 9,-1 3-9,-5 0 19,0 1 3,-2 2 0,-1 2 1,0 2-5,0 1 8,0 2-7,0 0 3,0 0 0,0 0-10,0 5 6,0 10 4,0 3-2,-1 0 6,-1 0-6,1 1 4,1-2-2,0-2 5,0-1-3,0-1 3,1-1-5,6-1-1,2-3 1,1 2 0,-3-6 1,0-1-3,-1-2 2,0-1-1,3 0 1,2 0 2,2-4 7,-1-8-9,4-4-11,2-2 7,-3-4-16,2 6-4,-5 1 2,-3 4 5,-1 5 17,1 2 0,-3 1 0,1 3-2,-1 0 5,4 0-1,0 7 1,1 7 2,-1 2-2,-4 1 5,-3-2 8,-1-1 24,-2-1-27,0-2 3,0-2 10,-2 0-23,-4-5 9,3 2-8,-1-4 0,2-2 2,2 0 3,-2 0 1,2-3-2,0-11-8,0-7-8,11-6-16,7-1 3,6 0-8,1 5-3,1 7 9,-4 4 16,-4 3 2,0 5 1,-5 2 4,1 2-4,-4 0-3,-1 4 4,1 12 6,-1 2 5,-1 1-8,0-1 17,-3 2 0,0-3-3,-2-1-3,-2-1-10,1-3 5,-1-1-6,1-4-28,2-4-73,1-3-245</inkml:trace>
  <inkml:trace contextRef="#ctx0" brushRef="#br0" timeOffset="138222.1457">23510 16443 407,'0'0'199,"0"0"-130,0 0-3,0 0-12,0 0-15,0 0-21,1-32-18,-1 31-1,0 1-34,0 0-50,0 0-222</inkml:trace>
  <inkml:trace contextRef="#ctx0" brushRef="#br0" timeOffset="139357.2793">24529 16690 10,'0'0'261,"0"0"-250,0 0-4,0 0 61,0 0-9,0 0-12,25-42-4,-15 37-40,-1 1 22,-1 1-10,1 2-10,1-1 22,1 2-19,5 0-7,-6 4 2,3 8 1,-2 5-6,-5-1 2,2 0 0,-4-1 5,-1-2-3,-3-1-2,0-1 0,0-2 0,0-3 0,0 0 0,0-2 0,0-4 14,0 0-14,0 0 11,0 0-1,0 0-4,0 0 10,0-6 0,6-7-13,3-4 0,3 0 1,3 1 1,0 3-5,4 2-5,-2 4 5,1 2-1,-5 5-3,0 0 1,1 0-1,-1 0 4,-1 10-2,2 6 1,-5-1 1,0 1 0,-2 4 0,0-2-1,-1 1 4,-1 1-2,1-2-1,-1-2-4,0-3-9,0-5-85,2-4-118</inkml:trace>
  <inkml:trace contextRef="#ctx0" brushRef="#br0" timeOffset="140242.7615">25112 16703 300,'0'0'141,"0"0"-110,0 0-27,0 0 0,0 0 30,0 0-6,-21 53 6,19-33-8,2-1-11,0 1 9,0-5-23,2-1 3,7-5-4,3-2 3,1-2-3,2-4 1,6-1-1,0 0-8,-3-3-30,-3-9 14,-6 0 10,-8 0-3,-1-2 14,0-1-4,0 3 7,-9 2 0,-1 4 12,1 1 6,3 0 28,1 4-6,2-2-10,3 3-19,0 0 0,0 0-1,0 0-10,0 0-8,0 0-4,0 0-16,8 0 28,4 2 0,3 0 1,0-2 7,1 0-8,-1 0 0,0 0-11,-3-4 16,-2-5-5,-4-1 1,0-1 3,-4-2-1,-2-2-3,0-2 2,0-1-2,0-2 2,-11 1 0,1 0-2,-1 1 1,-1 4-1,4 0 3,3 3-1,2 6 1,3 2 3,-1 3-6,-1 0 0,2 0-7,0 0 3,0 0-11,0 3 6,6 7-1,7-1 9,3 0 1,1-6 2,4 2-1,3-2 29,1 1-26,-4 4 7,-4-2-11,-2 2-10,-5 5 10,1 2 0,-1 5 0,-4 3-3,0 1 3,-4-3 0,1 1 12,0-3-4,0 1-10,5-1 2,4-1 0,5-3 0,-1-4 0,6-5 0,5-3-29,3-3-91,0 0-247</inkml:trace>
  <inkml:trace contextRef="#ctx0" brushRef="#br0" timeOffset="141285.933">25719 16595 168,'0'0'377,"0"0"-322,0 0-19,0 0-34,0 0 26,0 0-2,16-33-16,-7 33 11,-1 0-20,1 0 1,4 9 3,-1 9-3,2 1-2,-1 8 0,-1-5 1,-2-1-1,-2-1 4,-3-2-4,-2-3 0,-3 1 1,0-3-1,0 0 0,0-3 7,-3-2-6,1-5 7,2-3-7,0 0 3,0 0-4,0 0-5,0-2-1,0-14-14,9-2-17,6-6 22,6 1 0,-2 0-20,2 4 2,-3 4 25,-5 4 8,-2 3 4,-2 1 34,-5 4-9,1 2-12,-2 1 5,4 0-22,3 9-7,3 6 7,-3 0 0,-1 0 7,-3-1-7,-2-4 0,-1-1-3,-1-3 6,-2-2-3,1-2 0,-1-1 5,2-1 1,-2 0-6,0 0 4,3 0 9,2 0-8,3-13-5,6-6 0,5-2-23,-1 1 18,3 5-26,-3 5 31,-5 5-7,-2 3 10,0 2-6,-1 0-12,-4 3 11,1 12-1,-3 1 5,-1-2 0,2 3 4,-2-3 2,1-1-12,1 2-19,2-4-64,1-6-98</inkml:trace>
  <inkml:trace contextRef="#ctx0" brushRef="#br0" timeOffset="142552.1193">26734 16605 488,'0'0'85,"0"0"-68,0 0 4,0 0 11,0 0-22,0 0 6,-60-22 19,45 22-23,-4 1-9,-1 9 15,2 1-18,1-1 13,1 3-13,3-4 4,4-1-4,5 0 0,-1-1 0,5-3-4,-1 3 1,1 0-2,0-4 3,0 1-9,0-2 11,9-2-25,0 0 11,1 0 13,-3 0-4,-2 0 5,0 0 10,-1-3-9,-1 0 12,0 0-13,0 3 6,-3 0 11,1 0-17,2 0-2,6 0-8,2 0 10,5 0 0,2 1 0,2 2 0,0 0 7,3-3-3,1 0-4,0 0 0,1 0 8,-1 0-17,0-11-1,0-3-13,-2-3 8,-3-1-25,-5-2 17,-4-2 16,-1-3-3,-3-9 9,-3-5 1,2-9 1,-4 1 5,-1 5-2,0 5 5,0 6-9,-9 2 0,-3 4 14,3 6-13,2 4 20,-1 5 1,3 5-16,0 2 25,2 3-31,1 0 0,-2 21-4,1 14 2,1 11 2,2 7-1,0 6 5,0-2-4,3-8 3,8-2 0,2-8 9,1-7-12,2-4 0,1-10 0,2-4 6,5-8-12,1-6 2,11 0-25,-2 0 26,-1-14-28,-5-2-23,-10-1 25,-3-4-5,-7 0 20,-2 0 13,-3 3-5,-2 5 6,1 6 21,-2 6 49,0 1 13,0 0-67,0 3-16,0 13-16,0 4 16,0 3 3,1-4-3,6-3 0,3 0 0,0-4 0,6-5-6,5-1-1,0-6-62,2 0-75,-4 0-295</inkml:trace>
  <inkml:trace contextRef="#ctx0" brushRef="#br0" timeOffset="142774.1121">27272 16390 541,'0'0'190,"0"0"-167,0 0 2,0 0 12,0 0-29,0 0-4,-4-10-4,4 8-55,0 1-73,0-1-338</inkml:trace>
  <inkml:trace contextRef="#ctx0" brushRef="#br0" timeOffset="144178.9132">27447 16491 342,'0'0'78,"0"0"-75,0 0 29,0 0 28,0 0-5,0 0 5,97-59-28,-78 52 3,-4 3-6,-3 2-24,0 2 5,-3 0-10,0 0 0,1 0 0,-2 2 4,1 5-7,-3-1 3,0 3-9,-3 1 6,-3 1-20,0 3 5,0-1 11,-3-2-19,-8-1 26,-1 0 1,2-2-1,2 0 0,2-1 3,1-4-1,2 0 1,3-1-3,0-2-7,0 0-2,0 2-4,0-1 12,11 2-5,0 0 12,-1 1-12,2 6 15,-1 3-18,3 10 9,-1 2 0,-4 4-1,-3 1 5,-4-2 0,-2 0-4,0-1-2,-2-2 2,-9 0 3,-4-3 11,-3-1 5,-3-4-19,2-4 3,-2-2 8,6-5 0,2-1-11,4-4 0,3-1 1,3 0 6,0 0 4,3-10-11,0-4-4,3 0-37,13-1 25,5 0 5,4 0-1,5 0 12,6 0-19,4 1 2,2-2-17,4-1-35,-2-1 20,-4-1 14,-4 1 17,-8 3 14,-7-2 3,-5 2 2,-5-2-5,-6-1 8,-5 2 2,0-2 35,0 1-3,-8 2 6,-1 4 1,1 5-5,3 1-5,2 3 1,0 2-22,0 0-14,-2 2 0,0 17-4,5 5 8,0 6-1,0-4 11,0-4-11,8-4-1,3-2-2,5-3 0,5-4-5,-2-5-75,5-4-138</inkml:trace>
  <inkml:trace contextRef="#ctx0" brushRef="#br0" timeOffset="144778.105">28400 16533 456,'0'0'36,"0"0"-19,0 0 15,0 0 2,-86 4-10,69 9 0,1 1-4,5 5-4,4-1 0,-2 2-11,6-2 7,3-4-12,0-3-3,0-1 1,6-3 1,6-4-16,3-2 11,1-1-29,3 0 34,-2 0 1,-1-10-38,-2-5 24,1-6 12,-2-6 2,2-6-4,2-3 16,-4-6-11,0-4 7,-4-2-4,-4 0-4,-2 1 30,-1 5-18,-2 6 29,0 4-9,0 11 0,0 8 24,0 5-51,0 8 41,0 0-38,0 3-8,0 26-10,0 10 8,0 10 2,0 6 2,2 0 4,4-3-12,-1-6 3,1-5-5,0-8-30,4-6-36,2-9-154</inkml:trace>
  <inkml:trace contextRef="#ctx0" brushRef="#br0" timeOffset="145932.1047">29318 16526 588,'0'0'51,"0"0"-51,0 0-7,0 0 7,0 0 10,0 0 5,25 7 28,0-3-14,4-4-22,-2 0 11,0 0-17,-2-2 1,-3-6-1,-2-2 2,-4-4-6,-1-7-9,0-4-9,-3-5 18,0-7-18,-3 1 16,-3-3-18,-2 0 20,-2 1-4,-2 1 7,0-1 0,0 4 19,0 2-15,0 6 6,0 7 19,0 5-20,0 7 10,0 3-3,-2 4-5,2 0 10,-1 0-21,-2 14-14,-2 18 13,1 13-6,1 11 7,0 5 15,1 10-13,1 3 26,1-1-18,-2 0-1,2-12 4,0-6-8,0-7-7,0-1 2,0-2 0,0-1 3,0-5-1,0-5-2,5-5 4,1-8 0,0-7-8,-2-7 2,1-4-1,-4-3-5,5 0 3,3 0 3,0-15-13,4-6-5,-2-5 17,-4-7-24,-2-1-14,-1-4 28,-4-1-36,0 4-21,0 3 33,0 7 9,0 4 28,-9 6 14,2 2 4,1 5 11,1 3 11,4-1 20,1 3-5,0 2-53,0-2 11,0-3-13,4-1 3,11 2-6,6-1 3,4 6 0,2-2 4,2-1-4,-2 1-2,3-5-18,-2 4-24,-3-1-7,-4-1-39,-7 3-9,-4-5-44,-9-1-188</inkml:trace>
  <inkml:trace contextRef="#ctx0" brushRef="#br0" timeOffset="148100.1122">30061 16396 501,'0'0'26,"0"0"-18,0 0-3,0 0 0,0 0 15,0 0 5,-69 94 14,64-65-1,2-3-32,2-2 9,1-4-7,0-5-7,0-3 9,11-3-10,4-3 0,4-4 2,3-2-2,-1 0-8,0-9-15,-3-5-20,-5-1 21,-3-3 2,-5-6 19,-3-2 1,-2-2-11,0-2 6,0 6-1,-3 3 6,-4 4 12,0 6 10,3 4-3,-1 3 17,4 4-9,1 0-3,0 0-24,0 0-22,0 5 19,1 8-1,11-3 4,6 1-4,3-3 4,2-3-3,2-5-5,0 0-23,0 0-11,-2-2-2,-1-6 26,-4-5-24,-7-1 14,-5-3 23,-6-2 5,0-3 0,0-2 11,-12 3-6,-3 1 12,0 4 14,2 4 1,1 1 5,4 6-15,3 0-6,2 3 10,3 2-20,0 0-3,0 0-3,0 0-20,0 0 5,0 4 5,0 3 10,11-1 0,1 0 18,3-3-10,2 0 8,2-2-6,3 1-9,-1 1-1,-2-2 3,-1 3 10,-4 2-11,-4-1-2,0 5 0,-2 1-11,-2 6 6,2 5 5,-1 3 0,0 2 3,1 3-3,0 0 0,2 2 4,-1-4-1,-2-2-4,1-3 1,-1-4 0,1-2 3,-2-4-3,1-1 0,2-5 3,-3-3 0,3-1-3,0-3 0,6 0 3,1-2 1,7-11 7,2-5-8,3-3-3,-1-3-39,-2-5 30,-3 2-18,-5 3 0,-2 2 26,-3 6-6,-4 8 7,-2 3 0,-3 3-11,0 2 10,2 0-5,0 6-23,1 11 27,-2 5 2,-4 5 0,0-2 14,0 1-13,0-3 18,0-4-11,0 2-7,0-3 18,0-2-19,0-4 6,0-2 1,0-3-3,0-3-4,0-1 0,0-2-1,0-1 1,0 0 8,0 0-8,0 0 26,0 0-23,0 0 9,2-8-12,4-5-7,1-2-7,4-3 11,1 3-16,1-1 18,-1 4-14,-4 3 6,-1 2 9,-4 3 0,-2 1 2,1 3 7,-2-1 14,0-1 6,0 2-26,0 0 15,0 0-18,0 0 7,0 0-12,0 0 5,0 0 0,0 3-2,0 2 7,0-4-6,0-1 1,0 1 0,0-1 9,0 0-9,0 2 2,0-2 7,0 0-5,0 0 0,0 0 0,1 0-1,2 0 13,2-12-14,1-3-4,0 0 2,3 1-26,-2 1 16,2-2 7,0 0-4,2-1 7,-1 0 2,6 3-1,1-2-1,2 1-22,-4 5-1,-3 0 11,-4 7 12,-4 2-5,-1 0 5,3 2-17,0 14 7,-2 8 20,-1 4-10,-1 0 22,-2 0 1,0-6 13,0-1-23,0-3 5,0-3-3,0-1-10,0-2 3,0-2-7,0-1 3,-2-3 2,1-3-5,1 2-1,0-5 5,0 0 4,0 0-9,0 0 6,0 0-6,0-3 17,0-8-16,4-1-1,4-6 0,2 2-5,-1-1-13,3 1 3,0-1 6,2 0 6,3-1-26,-5-2 22,-1 7 2,-1 0-18,-2 3 18,-1 3-1,3 0-21,-2 2 14,0 2-1,-2 1 9,-3 2 2,-2 0-13,1 0 11,-2 14-1,0 1 2,0 3 4,0-1 3,2-4 7,0 1 0,-1-4 1,2 4-11,-1-2 0,1 0 0,1 2 10,4-2-8,1-1 5,1 0 20,1-2-21,-1-1-6,2-2 1,-1-5 5,0 1 0,0-2 2,3 0-8,2-2 0,-3-10-101,1-3-236</inkml:trace>
  <inkml:trace contextRef="#ctx0" brushRef="#br0" timeOffset="149098.5657">31818 16664 119,'0'0'681,"0"0"-631,0 0-25,0 0-14,0 0 30,0 0-26,8-6-15,-8 6-6,0 0-50,0 0-35,-3 0-82,-9 0-306</inkml:trace>
  <inkml:trace contextRef="#ctx0" brushRef="#br0" timeOffset="152729.1126">13269 17495 478,'0'0'70,"0"0"-48,0 0-10,0 0 15,0 0 31,0 0-51,101-15 27,-65 9-34,-1 3 9,-1 2-5,-2-2-4,0 0-21,-2 0-57,-5-1-107,-4 4-252</inkml:trace>
  <inkml:trace contextRef="#ctx0" brushRef="#br0" timeOffset="153001.1144">13382 17700 389,'0'0'110,"0"0"-103,0 0-7,0 0 73,0 0-45,0 0 23,94-4-9,-60-1-33,1 0-2,-2-1-7,1 1-7,-3-3-29,1 2-96,-4 0-153</inkml:trace>
  <inkml:trace contextRef="#ctx0" brushRef="#br0" timeOffset="153779.0491">14203 17459 267,'0'0'271,"0"0"-236,0 0 12,0 0 10,0 0-33,0 0 4,-2 0-23,4 0 0,10-3 16,-2-3-20,5-1 0,0-4 9,0-1-2,4-3-8,-2-4 0,-5-3 8,-2-1-10,-4 1 2,-2 0-6,-4-1-10,0 1 17,-14-1-1,-10 3 0,0 4-3,-5 2-2,1 5 5,6 6 0,1 3-1,6 0-7,-3 8 8,5 13 0,-2 6 5,7 10-5,5 5 1,3 7 10,0 2 24,8-1-32,7-2 14,0-3-2,2-4-5,2-1-11,0-4 5,2-4-4,0-6 7,0-8-7,-1-3-4,0-12 3,4-2-61,-2-1 7,-2 0-72,-6 0-63</inkml:trace>
  <inkml:trace contextRef="#ctx0" brushRef="#br0" timeOffset="155350.1157">10600 18430 349,'0'0'241,"0"0"-166,0 0-30,0 0 12,0 0 7,0 0-26,0-1-15,0 1-5,0 0-13,0 0-5,0 0 0,0 0-7,0 0-20,0 0-51,0 0-65,-11 8-155</inkml:trace>
  <inkml:trace contextRef="#ctx0" brushRef="#br0" timeOffset="155637.151">10407 18742 501,'0'0'71,"0"0"-27,0 0 46,0 0 4,0 0-26,0 0-43,-4 4 7,4-4-30,0 0 2,0 0-2,0 0 0,0 0-2,0 0 0,0 0-53,0 0-20,0 0-125,1 0-345</inkml:trace>
  <inkml:trace contextRef="#ctx0" brushRef="#br0" timeOffset="155865.6955">10891 18750 470,'0'0'201,"0"0"-199,0 0 9,0 0-8,0 0-3,0 0 17,0 0-15,0 0-4,0 0-38,0 0-157,0 0-267</inkml:trace>
  <inkml:trace contextRef="#ctx0" brushRef="#br0" timeOffset="157145.1203">12169 18490 311,'0'0'106,"0"0"-103,0 0 13,0 0 42,0 0-6,0 0 3,46 7-7,-27-7 7,1 0-20,3-1-30,-1-6 5,1-1-10,-4-2 0,-1-3 8,0-3-5,-3-5-1,1 0-2,-7-3-15,-1 1 15,-7 2-16,-1 0-12,0 0 23,-10 1-11,-7 1 15,-7 1-4,-1 3-2,-5-2 5,-1 5 2,-1 6 0,4 3 0,3 3 1,4 0 11,1 0-12,7 14 0,1 5 3,6 8-3,3 7 0,3 3 23,0 4-19,8 1 5,9 3 8,3 2-17,7-2 26,1 0-12,3-5-12,-1-4 4,0-4-3,-3-2 3,-3-5-6,-5-3 0,-1-4-3,0-7-43,1-8-53,1-3-102</inkml:trace>
  <inkml:trace contextRef="#ctx0" brushRef="#br0" timeOffset="157731.1199">12432 18004 358,'0'0'171,"0"0"-130,0 0-16,0 0 1,0 0 38,0 0-35,49-78-5,-23 66-2,-1 9-22,-3 3 11,-4 0-11,0 13-6,-6 13-5,-6 10 21,-6 5-16,0 5 8,-15-2-4,-6-5-2,2-5-5,1-9 9,6-9-5,5-4 7,4-6-2,3-4 0,0-1-6,0-1-3,13 0 5,15 0 4,8-7 11,4-7-9,1 2 1,-3 1-3,-3 4-68,-10 3-50,-10 4-152</inkml:trace>
  <inkml:trace contextRef="#ctx0" brushRef="#br0" timeOffset="158276.2145">13127 18453 560,'0'0'189,"0"0"-174,0 0-8,0 0 1,0 0 16,0 0-19,69-6 9,-31-2-12,1 1 5,-1 0-7,-7 4 0,-3 3-18,-7 0-23,-7 0-80,-8 11-101,-6 3-195</inkml:trace>
  <inkml:trace contextRef="#ctx0" brushRef="#br0" timeOffset="158500.1992">13193 18603 375,'0'0'176,"0"0"-154,0 0 9,0 0-10,0 0 11,0 0 40,76 2-45,-40-5-15,1-7-12,-4 0 0,1 1-12,-2 3-51,-7 3-92,-4 3-134</inkml:trace>
  <inkml:trace contextRef="#ctx0" brushRef="#br0" timeOffset="159223.1155">14207 18349 481,'0'0'174,"0"0"-174,0 0 10,0 0-5,0 0 24,0 0 17,72 3-10,-53-3-22,4-10 3,-3 0-16,0 2 4,-5 0-4,-5-3 0,-4 4 3,-2-4 0,-4-1-4,0-3-6,0-2 6,-7-1-33,-8 0 17,-5 0-21,-6 5-2,-2-1 20,0 5-20,2 4 39,-1 5-3,3 0-10,7 3 13,3 22 11,5 6-10,6 11 28,3 5 4,0 4 6,3-3 10,11-1-39,5-3-5,0-8 0,4-6-1,-3-1 0,-3-10-3,1-4-2,-3-4-16,0-6-100,-3-5-92</inkml:trace>
  <inkml:trace contextRef="#ctx0" brushRef="#br0" timeOffset="160110.1186">11596 18028 181,'0'0'321,"0"0"-236,0 0-50,0 0 10,0 0 17,0 0-29,0-3-7,0 3-19,0 9-2,0 20-10,0 10 10,0 15-5,0 5 16,0 1-3,8 2-3,-2-5-2,-2-1 4,1-5-9,-4-3-3,1-6 1,-2-2-8,3-2 19,0-3-12,0-3 0,0-3 1,1-4-4,-1-4 3,0-5-20,2-8-7,-1-5-55,2-3-76,-2 0-180</inkml:trace>
  <inkml:trace contextRef="#ctx0" brushRef="#br0" timeOffset="161713.123">11505 17921 201,'0'0'79,"0"0"-28,0 0-20,0 0-21,0 0 27,0 0-10,48-7-10,-32 5 13,1 1 2,4 1-13,1 0-8,2 0-3,3 0 8,3 0-3,3 0-2,1 0 13,6 0-20,-1 0-4,1 0 4,-1 0 6,-2 3-13,-4 2 3,-2 2 0,2 0-4,2-1 8,4-3-4,7-1 0,3-2-3,6 0-5,0 0-2,0 0 5,1 0 1,-4-2 6,2 2-2,-5 0 0,-1 0 3,-1 0-8,-3 0 5,3 0 0,-2-1-3,1-5-11,-1 1 4,1-1-17,1 0-5,0 0 29,-2 2-2,-4-1 5,-4 2-7,-6 0 9,-7 3-2,-3 0 0,-3 0 6,-2 0-6,2 0 0,2 0 0,2 0 19,-1 0-18,4 0 15,1 0-16,9 0 2,4 0-2,11-3 0,0-3 0,4 0 8,-2 1-7,-3 4 5,-1 0 9,-6-1-11,-3 2 0,-8 0-1,0 0-2,-2 0 0,-1 0 3,2 0-1,0 0-3,2 0 5,3 0-8,1 0 3,-2 0 0,0 0 0,-1 0 4,-5 0-1,0 0-3,-3 0-5,-3 0 3,-1 0 2,-6 0 0,-1-1 4,-6-1-1,3 1 1,-3 1 2,1 0-2,0 0-4,3 0 0,-1 0 1,-1 0-1,5 0 3,-4 0-3,1 0 17,-1 0-15,0 0-2,-1 0 5,-1 0-4,0 3 15,0 0-12,0-3-3,-3 4 0,-1-1 1,1 2-2,-2-2 0,-1-2 2,0 2-2,0 0 3,-2-2-1,2 2-2,0-1 6,-1 3-15,-1-4 9,2 2 0,0 3-2,0-3 5,-1 5-3,1 2 3,0 2 4,-3 5-7,0 3 0,0 3 4,0 5 1,0-1-1,0 1 2,0 1-4,0-1 5,0 3-5,0-1-1,0 1 9,0 0 14,0-5-15,1 2 4,-1-1 14,2 1-25,-1-2 15,1 4-8,1-1-2,0-4 10,0 1-14,1-5-3,-2-2 5,-1-5-1,-1-3-4,0-3 0,0 2 2,0-3-2,-4 0-13,-1-3 2,1 0-7,-1 2-27,1-5 10,-2 4-31,0-3-14,0-2-73,0 0-158</inkml:trace>
  <inkml:trace contextRef="#ctx0" brushRef="#br0" timeOffset="163604.1281">11608 18922 106,'0'0'94,"0"0"-75,0 0 26,0 0 18,0 0-11,0 0-4,-20 5-9,20-5 14,0 0-16,0 0-12,0 0 35,0 0-34,0 0 3,0 0-15,0 0-8,0 0 7,0 0-13,0 0-2,0 0-3,13 0-7,3 0 12,8 0 11,1 0-8,1 3 13,2-2-16,2 8 1,3-3 3,1 2-3,2 1-1,3 1 1,0-1 1,1-1-3,-3-1 5,-1-1-4,-2-2 1,-1 0 0,-3 0-1,-2-2 0,-1 1-2,0 2 0,4-5 2,7 0 0,5 0-1,2 0 6,1-5-6,-1 0 1,-3 4 0,-1-2-5,-2 3 3,0 0 2,-2-1 0,2-2-9,-2-1 6,1-2-7,-3 2 9,1 0-5,-4 0 5,-4 4 1,0 0-4,-4 0 3,1 0 0,4 0 1,0-3-1,6-3 0,4-3-14,3 3-7,2-4 17,-3-1 2,0 2 2,-7 1-5,-1 4 6,-3 0 2,-5-2-2,0-1 0,-2 3-5,3-2 7,-3 1-4,4-1 2,-1-1 0,2 3-2,4-6-1,-1 5-2,3-2 5,2-3-16,-2 2 14,0 1 2,-1 1 0,-4-4-1,-3 5 4,-4 0-3,-5 4 0,-6-4 2,1 5-6,-5 0 4,-2 0 0,-1 0-4,1 0 5,3 0-1,3-1 3,1-3-3,7 3-2,5-3 1,4-1 1,5 4 0,-1-6 2,-4 6-2,3-1 1,-1 1 1,3-2-4,1 2 2,-1-4 0,0 4 4,-2-6-4,-2 3 0,-1 1-1,-1 3 1,-2-1 0,1-1 1,-1 1-1,0 1 10,1-5-5,-1 3-4,-4 1 5,-2-1-6,-8 1 0,-1 1-3,-7 0 8,-3 0 0,0 0-5,0 0-2,0 0-37,0 0-37,-13-3-215</inkml:trace>
  <inkml:trace contextRef="#ctx0" brushRef="#br0" timeOffset="165623.1287">15987 18179 144,'0'0'72,"0"0"-63,0 0 10,0 0 17,0 0 41,0 0-14,0 0-30,45 15 21,-32-9-37,5-2-6,3 4 14,11-1-18,6-1 6,9-3-3,8-1-3,7-2 24,9 0-22,6 0-2,4 0-1,4-5 2,6 1-10,7 1 2,9 3 0,6-5-1,1 0 1,-6 1 0,-7 0 1,-1 1 5,-4-7-10,1 3 4,-8-2-3,-10 2-2,-16 1-17,-24 1 8,-17 2 14,-13 1-4,-6 1 3,-3-1 1,0 0-13,-9-1-68,-10-2-97,1 0-30</inkml:trace>
  <inkml:trace contextRef="#ctx0" brushRef="#br0" timeOffset="166357.1299">19504 17877 403,'0'0'65,"0"0"-32,0 0 4,0 0-17,0 0 2,0 0 15,-93 90 11,78-48-11,1 7-22,6 4 16,5-2-15,3 0-11,4-4 23,23-5-23,9-3 1,7-7-6,2-4 5,4-4-14,1-4 3,3-5-43,4-7-40,1-5-238</inkml:trace>
  <inkml:trace contextRef="#ctx0" brushRef="#br0" timeOffset="166765.1295">21112 17930 326,'0'0'13,"0"0"27,0 0 18,0 0-15,60 97 17,-51-69-19,-3 1 8,-5-5-15,1-2-26,-2 1 6,0 1-4,-6-1-5,-14 2-5,-8-1-2,-9-3-41,-4-3-62,-2-4-178</inkml:trace>
  <inkml:trace contextRef="#ctx0" brushRef="#br0" timeOffset="167412.1305">19996 17996 250,'0'0'226,"0"0"-197,0 0 43,0 0-1,0 0-35,0 0-20,18 8-16,-6 19 0,7 6 55,-2 4-47,1-5 5,-2 1 5,-4-2-17,2-6 4,-1-2-5,-3-2 5,1-5 0,-1-2-1,-1-5-4,0-4 0,0-4-20,0-1 15,2 0-1,0-9 6,-2-9-2,-1-3 4,-2-3-2,-5-5 0,-1-1 4,0-3-6,0-3 2,0-2 0,0 2-2,6 2 2,-3 5-23,2 6-5,-1 5-79,2 8-51,-4 5-118</inkml:trace>
  <inkml:trace contextRef="#ctx0" brushRef="#br0" timeOffset="167940.1269">20514 18052 552,'0'0'114,"0"0"-47,0 0-61,0 0-6,0 0-8,0 0 8,0 56 5,1-26-3,2 0 10,-3-1-12,0-5 6,0-2-9,0-1 5,0-4-4,-1-3-6,-2-6-82,3-5-102,0-3-240</inkml:trace>
  <inkml:trace contextRef="#ctx0" brushRef="#br0" timeOffset="168149.1225">20518 17799 594,'0'0'52,"0"0"3,0 0-44,0 0-11,0 0-3,0 0-60,-7 9-39,5 8-95</inkml:trace>
  <inkml:trace contextRef="#ctx0" brushRef="#br0" timeOffset="168463.1282">20693 18035 469,'0'0'133,"0"0"-118,0 0-15,0 0 5,0 0 29,12 102-17,-12-77 11,0 0-6,0-2-19,0 0 3,0-4 0,0-4-2,0-1-8,-8-5-18,5-3-62,3-6-61,0 0-110</inkml:trace>
  <inkml:trace contextRef="#ctx0" brushRef="#br0" timeOffset="168692.1126">20751 17753 548,'0'0'93,"0"0"-11,0 0-32,0 0-32,0 0-18,0 0-5,1-11-17,-1 25-106,0 4 8,-9-3-311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9T13:56:13.3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8984 1446 289,'0'0'90,"0"0"-41,0 0-4,0 0 20,0 0-33,0 0 26,0 0-22,0 0-20,-2-7 6,2 7-22,2 0 0,18 0 4,8 0 1,16 0-5,6-7 0,14-2 4,9-3-2,2-2-2,-5 2 0,-6 3-14,-15 5-65,-13 4-18,-11 0-74,-10 0-130</inkml:trace>
  <inkml:trace contextRef="#ctx0" brushRef="#br0" timeOffset="297.9107">9284 1521 282,'0'0'22,"0"0"25,0 0 8,39 94-15,-29-56 2,-1 1 11,1 2-18,1-2 20,-3 4-31,2-8-23,-3 0 6,2-2-3,-1-6-2,1 0-2,-2-3-73,-1-6-44,-3-5-134</inkml:trace>
  <inkml:trace contextRef="#ctx0" brushRef="#br0" timeOffset="2255.1731">9897 1738 7,'0'0'446,"0"0"-432,0 0-14,-82-10 9,57 18-16,-1 10 7,4 6 0,2 2 12,6 1-6,5-3 22,4-2-23,5-3-1,0-3-8,5-1 6,10-3-2,-2-1 0,5-5 4,3-5-4,0-1 0,0 0-5,1-3 0,0-12-19,-5-3 7,1-3-9,-6 3 6,-4-2 20,-3 7 1,-5 5 43,0 3 23,0 2-31,0 3 38,0 0-26,0 0-48,0 5-3,0 11-1,8 0 4,1 2 4,5-3-4,0-3 0,8-1-3,-1-7 0,2-1 3,2-3 0,2 0 6,1-7-12,0-10 5,-1-2-14,-3-4-14,-6-3-7,-2-2 34,-5-4 2,-5-1 0,-3 0 21,-3-1-17,0-3 15,-9 1 0,-5 0-3,0 0 16,1-2-12,3 5-5,4 4-7,3 11 4,2 8-10,-1 7 21,1 3-20,1 0-1,0 15-2,0 18-12,0 12 7,6 9 10,4 5-3,-3 0 14,1-7-6,1-4-4,0-7-5,-2-6-1,2-6 7,-1-6-3,-5-3-4,-3-6 0,4-4 2,-4-7-12,0-1 10,0-2-2,0 0-3,0-7 5,-4-9-5,-2-4-9,3-2-6,-2-5 18,2-2-14,2-2 16,1-2-3,0 2 4,0 3-1,4 2 0,7 5 2,1 3 0,0 6-2,-5 5 0,2 5 4,0 2-4,0 0-9,3 2 7,-3 12-5,-2 4 4,-2 2 3,-5 3 0,0 0 0,0-1-1,-3-5-2,-5-7 2,4-6-14,1-2 9,-2-2 5,4 0 1,-2 0 7,2 0-7,1-6 0,-2 2-4,2-1 12,0 4-3,0 1-3,0 0-2,0 0-2,9 0 2,3 8 0,4 3 0,4 1-1,2-1 1,6-3 0,4-1 0,-3-3 8,-2 1-7,-7-1-1,-2 4 0,-6-4-20,-2 1 17,-4-4-5,-3 1 4,2-2-4,-4 0-1,-1 0 9,0-12 13,3-5-10,0-2 4,4-2-4,-5 3 3,-2 1-7,0 8 5,0 3 3,0 3 12,0 3-15,0 0-4,0 0 0,0 0-19,0 12 19,3 5-9,3-1 9,3 2 0,-3 0 5,7-4-5,-4-2 0,-1-3 0,2-5 1,-4-1-1,5-3 0,-1 0 0,0 0-15,4 0 13,-1-13-19,1-4-19,2-1 29,-2 2-13,0 3 24,-5 6 0,-1 3 2,-2 2 3,4 2-5,1 0 6,-2 13-6,1 7 13,-1 0-2,0 1-1,0 0-7,-5-3 2,-1-2 2,0-1-1,-1-4 10,-1-4-16,1-2 13,-1-5-6,-1 0-6,2-2 9,-1-12-10,4-6-23,5-3-5,-2-2-2,-1 0 24,1 0 2,3 2-1,3 2 4,2 5-5,1 1-1,2 6 2,-4 6 5,-3 3-4,-3 0 0,-1 9-5,-1 7 9,0 2 5,-1-1 0,2 0 11,-2-4-15,1 0 0,1-2 2,-2-3 0,-2-2-6,5-4 3,-6-2-21,0 0-75,-3 0-245</inkml:trace>
  <inkml:trace contextRef="#ctx0" brushRef="#br0" timeOffset="2494.9786">10679 1527 758,'0'0'50,"0"0"-50,0 0-14,0 0-17,0 0 17,0 0-41,-3-11-87,3 16-66</inkml:trace>
  <inkml:trace contextRef="#ctx0" brushRef="#br0" timeOffset="3284.9107">11591 1630 460,'0'0'47,"0"0"27,0 0-13,0 0-37,0 0-8,0 0-16,-71-13 0,51 19 4,0 8-2,-1 4-2,-1 0 2,4 1 3,2 1-10,5-4 5,3 2-3,3-2 1,5-6 1,0-1-4,0-3 0,4-1 0,5-5 3,10 0 1,-2 0 1,1-2 7,-2-7-6,-3 0 5,-2 4 17,-2 2-18,0 3 4,1 0-9,2 10 1,3 14-1,-1 6 4,-1 10-1,-4 6 34,0 3-37,-7 5 23,-2 1-17,0-1-3,-16-3 4,-3-7-3,-6-5 0,7-9 7,-1-9-11,6-8-1,6-10-4,3-3 5,4-3 2,0-18-2,0-12-7,4-5-2,16-4 3,6-4 5,3-4-19,5 4-13,0-1 0,1 7-65,-1 3-98</inkml:trace>
  <inkml:trace contextRef="#ctx0" brushRef="#br0" timeOffset="3938.7591">12866 1215 384,'0'0'168,"0"0"-106,0 0-48,0 0-10,0 0 12,0 0-14,72 0 41,-36 3-14,11-3-11,4 0 5,0 0-18,-4 0 0,-6-3-2,-4 2-1,-4-1-4,-3 2-25,-8 0-37,-10 0-85,-12 8-93</inkml:trace>
  <inkml:trace contextRef="#ctx0" brushRef="#br0" timeOffset="4200.3612">13054 1292 447,'0'0'139,"0"0"-110,0 0-19,0 0 7,0 0 15,-3 104 10,3-69-11,1 2-28,7 1 22,-3 0-3,-1-1 0,-1-1-15,1-3-6,-1-1-1,-1-4 0,-1 0 1,4-6-9,1-2-29,3-2-36,3-10-55,-2-6-174</inkml:trace>
  <inkml:trace contextRef="#ctx0" brushRef="#br0" timeOffset="4846.8954">13403 1604 230,'0'0'298,"0"0"-295,0 0-3,0 0 0,0 0 29,0 0-1,10 10 22,-1-9 0,4-1-30,1 0-1,3 0-6,2 0-11,-1-10 14,0-4-10,-3-1 2,-3-3-8,-6 0-3,-6-1 1,0-1-2,0 2-23,-9-1 23,-9 1-10,0 3 14,-4 1-3,1 5-3,3 4 4,3 2-1,4 3 3,5 0-4,3 0-1,3 0 4,0 0-1,8 0-25,12 0 27,5 0 0,6 0 2,1 0 2,-3 0-3,-2 0 1,-3 0 2,-2 8 6,-2 5-10,2 1 1,-1 4 10,-3 3 12,-2 0-23,-4-1 2,-2-1 6,-2 1-8,-2-2 0,2-2 3,-2-2-3,2-4 14,2-3-10,0-4-2,8-2 10,0-1-11,7 0-2,2-8-17,-2-3-52,-2-2-40,-8 1-65,-6 5-150</inkml:trace>
  <inkml:trace contextRef="#ctx0" brushRef="#br0" timeOffset="5865.7297">14039 1412 95,'0'0'320,"0"0"-236,0 0 16,0 0-2,0 0-62,0 0-30,-35 8-6,18 13 0,1 2 8,5 1 7,2-3-2,3-2-4,1-2-4,4-2-3,1-2-2,0-3 0,0-2 0,0-3 2,0-2-2,1-1 0,5-2-12,2 0-8,-1 0-2,3-11 22,-2-6 7,-2-4-7,-1-1 0,-4 1 4,-1 1 3,0 4 0,0 2 14,0 7-15,0 2 30,0 5-16,0 0-4,0 0-16,0 6-13,0 9 9,2 3 0,6 0 4,1-1 3,3-2-3,3-2 0,-1-2 2,2-5 1,-1-3-6,1-2-8,1-1-28,4 0 20,-1 0-19,0-12-9,1 0-2,1-3-34,-2-1-9,2 2-3,0-4 63,-5 3 32,4 0 1,-4 1 35,0 3 27,8-2-29,2 1 1,1-3 0,2 3-34,-4 0 8,-4 3-9,-4 3 3,-4 0-3,-3 0 8,-3 2-8,-2 1 10,-5-1 1,-1 3 46,0 1 8,0 0-10,-1 0-15,-10 0-40,-6 5-1,-7 14-1,1 3 2,-2 3-5,1 3 10,9-2-5,3 2 0,8-2-4,4-3 3,0-1 1,0-4 0,7-2 4,8-6-4,3-1 0,6-4 4,4-4 1,2-1-5,6 0 0,1 0 0,3-14-1,-1-5 1,-3-5-18,-2-6 16,-7-2-40,-9-3 5,-9 1 11,-7 2-2,-2 6 27,0 8 2,-7 11 3,0 3 62,-2 4-21,0 4-22,0 19-23,-4 10 0,7 2 8,4-3 4,2-3-4,0-3-6,6-7 2,8-2-4,1-5 0,1-3-15,-1-5-11,3-4-58,-3 0-110</inkml:trace>
  <inkml:trace contextRef="#ctx0" brushRef="#br0" timeOffset="6970.9031">15975 1396 505,'0'0'35,"0"0"27,0 0-25,0 0-1,0 0-12,-80 3-23,63 18 9,4 3 6,4 3-15,6-2 19,3 1-13,0 0 0,0-5-5,12-2 6,1-3-1,4-5-7,2-4 1,-1-4 14,4-3-13,-2 0 4,-4-8-6,0-7-6,-5-3 5,-2-1 0,-6-4-6,-3 2 1,0-1 3,0 6 3,-1 3-1,-11 0 4,-1 6 3,5-1 3,3 5-1,4 3 7,1-1-9,0 1-4,0-2-4,16 1-3,5-2 3,9-1 2,0-4-7,0-1 2,-4-6 5,-2 0-3,-5-8-2,-2-2-1,-2-6 4,-5-2-1,-2-4 3,-4 1 0,-4 1 7,0 8-4,0 4 14,0 10 3,0 6-1,0 3 9,0 4-17,0 2-11,0 26-14,0 19 14,0 16 13,0 12-9,0 5 11,8 2 15,-1-6-27,4-5 33,2-6-29,-2-6 3,-1-9 0,-4-7-3,-2-9-7,-4-6 0,0-6 1,0-4 4,-7-6-4,1-4 7,2-7-8,-1-1-1,-1-4-1,-1-21-15,-1 0-22,4-2 35,2 0-2,2 3 6,0-2 2,0-1 2,0 2-6,8-1 2,8 2-16,1 1 3,5 1-13,3 1-4,3 1-10,4 1-42,-5 3-139</inkml:trace>
  <inkml:trace contextRef="#ctx0" brushRef="#br0" timeOffset="8136.9066">17542 1052 398,'0'0'122,"0"0"-47,0 0 7,0 0-35,0 0-22,0 0-25,0 11-5,0 22 5,0 11 20,1 5-17,4 6 24,-1 3-13,-1-2-5,2-3 21,-1-4-20,1-8-2,0-3-8,0-8 7,1-5-9,-1-7 3,-2-4-1,0-8 0,-2-6-9,-1 0-36,3 0 11,3-12-25,0-6-14,-2-3-40,-1 0 74,-3-2 39,0 1-10,0-1 8,0 5 2,0 0 21,0 3 63,0 2 3,0-1-39,0 0 9,0 1-16,0-1-19,5-1-13,5 3 3,4 2-10,-2 4-2,7 2 1,5 4-4,1 0 3,5 11 0,-2 12-7,-5 1 10,-1 2-7,-10-1 4,0 0 0,-9 0-3,-3-1 6,-3 1-3,-21-2 3,-7-4 2,-8 1-1,-1-7-3,1 0 0,2-6-2,7-6-11,6-1-2,7 0-28,7 0-40,9-10-78,1-3-185</inkml:trace>
  <inkml:trace contextRef="#ctx0" brushRef="#br0" timeOffset="9522.9207">18038 1349 312,'0'0'133,"0"0"-58,0 0-21,0 0-27,0 0 2,-81-6-13,64 23-11,1 7-5,4 3 23,3 1-12,6 1 18,1-1-12,2-3-12,0-1 7,4-4-7,10-6-5,1-2 5,0-6 0,2-2-3,0-4-2,2 0 6,-2-8-14,1-10-7,-4-5-4,-4-1 0,-3-1-17,-7-1 34,0 1 1,0 2 1,-16 2-4,1 3 12,-1 4-8,4 5 34,2 4-29,5 4 13,3 1-3,2 0-14,0 0-2,0 3-16,0 6 14,17 2 0,5-5 6,7-2-1,4-2-2,3-2 0,-1 0-3,1 0 1,-2-11-13,-4-3 3,-3-6-14,-5-3 14,-7-3 11,-1-2 1,-4-5 16,-3-5-12,-1 0 5,-4-1 26,-2 0-19,0 2 6,-2 3-9,-4 7-13,0 9 11,3 9-3,3 8 16,0 1-15,-3 15-9,-5 22-12,-1 12 9,1 10 3,5 4 2,3-2 2,0 1 1,0-7 10,2-7-15,8-9 7,3-10-7,2-6 7,3-7-6,-3-5 0,4-6-1,1-5 3,2 0 4,5-14-6,-1-7-1,2-6 1,-1-5-12,-5-1 9,-1-2-5,-6-5 1,0 0-14,-8-5 14,1 2-11,-2 3 17,-3 6-7,-2 12 10,-1 8-3,0 8 34,0 6-9,0 0-22,0 8-3,0 20-9,0 14 9,-3 8 0,-4 3 9,3-1 6,0-3-11,4-7-3,0-6 3,0-8 3,0-5 2,0-6-6,0-5-3,0-6 2,0-5 1,0-1-3,0 0 7,0 0-7,0-15 18,7-6-18,1-2-17,0 1 15,1 1-17,1 3 13,1 7-5,-1 2-14,3 5 24,2 4-7,0 0 2,2 1 2,-1 14 1,-1 2 3,1-1 0,-4 1 1,2-2-1,-2-3 1,0-1 0,1-6-2,-1 0-7,1-5-32,-5 0-54,1-1-107</inkml:trace>
  <inkml:trace contextRef="#ctx0" brushRef="#br0" timeOffset="9936.5897">18184 1178 66,'0'0'247,"0"0"-194,0 0 4,0 0 5,92 0 1,-52 0-23,6 0 6,4 0-29,3 0-12,-5 0 5,-2-5-7,-8-3-3,-7 3-19,-7 0-79,-12 0-172</inkml:trace>
  <inkml:trace contextRef="#ctx0" brushRef="#br0" timeOffset="11067.9188">19668 1467 338,'0'0'121,"0"0"-93,0 0-7,0 0 7,0 0 19,0 0-5,48 1 10,-23-1-25,2 0-23,-2-6 9,-2-3-13,-4-2 0,-1 0-2,-5-6-24,-2 0 8,-3-1 2,-4 0-16,-4-3 22,0 0 6,0 1 4,0 4 0,0 6 4,-4 5 10,3 3 18,1 2-5,0 0-27,0 17-9,0 7 8,11 8-1,2-2 4,5 0 11,3-1-11,-3-4-1,0-3 22,-6-3-13,-2-4-5,-6-3 1,-4-5-6,0-2 8,0-4-3,0-1-4,0 0 21,-4 0-14,-5-4-7,-1-4 8,2 2-2,1 2-6,2 2 9,4 2 0,1 0 5,0 0-15,0 0-8,0 0 6,8 0-11,8 0 13,6 0 0,5 0 4,2 0-3,3-1-1,-1-9 6,-3 0-6,-2-4-15,-2-4 13,-6-1-9,-3-2 3,-8 0 8,-3 3 0,-4 0 3,0 6-1,0 4 4,0 2 8,-5 5 9,3 1-8,1 0-8,-1 4-7,1 14-3,1 6-2,0 2 4,0-2-3,6 0 4,6-3 0,0-4 6,1-4-6,-4-5-9,5-3-33,0-5-66,-2 0-92</inkml:trace>
  <inkml:trace contextRef="#ctx0" brushRef="#br0" timeOffset="11262.5512">20272 1161 508,'0'0'142,"0"0"-117,0 0-19,0 0-6,0 0-16,0 0-48,-12-12-91,12 18-83</inkml:trace>
  <inkml:trace contextRef="#ctx0" brushRef="#br0" timeOffset="12338.9149">20648 1313 159,'0'0'329,"0"0"-286,0 0 43,0 0-47,0 0-10,-97-21 11,73 36-38,-3 8 20,6 2-22,5 4 5,6-2 17,5-2-22,4-1 3,1-1-3,0-3 5,6-4-5,8-4 0,3-4 0,2-5 8,2-3-7,2 0 1,-1 0 3,-1-11-2,-2-4-3,1-6 0,-2-3 1,-2-3-5,-2-6 4,-1-2 0,-7-4-3,-2-4 4,1-5-2,-5 1 0,1 0 1,1 3-4,-2 7 4,0 7 0,0 7-4,0 8 9,0 9-5,0 6 5,0 0-1,-2 1-8,1 21-8,-2 8 12,1 11-1,2 10 3,0 1-2,0 0 2,6 0-2,6-9 15,-1-5-14,3-3 3,1-10-1,5-4 2,-2-7-10,3-6 3,1-5 2,-1-3 11,4 0-11,1 0 1,-1-12-6,-1-5 4,-2-3 1,-1-5 0,-2-2-23,-5-3 19,-3-4-17,-4 5 9,-6 4 8,-1 5 8,0 12-2,0 3 19,-10 5-12,-5 5 3,-4 19-12,-1 9 0,2 0-4,8-3 2,5 0 2,5-4 0,0-1 3,2 0 0,11-7-1,6-4 1,1-4-3,4-6 6,3-4-6,0 0 0,1-1 2,-3-16 1,-1-4-3,-3-1 0,1-7-10,-3-3 10,-3-2-4,-1-5 2,-3 2 2,-2 5-3,-2 9 6,-1 11-3,-4 4 2,-2 7-1,2 1-2,3 4-6,4 16 4,1 5 3,1 2 4,0-3 2,0-1-3,0-4-3,0-2-2,-2 0 2,-2-5 0,-3-5 1,-5 2-1,0-3-12,-16 5-7,-13-2-14,-10-2-100,-6 1-302</inkml:trace>
  <inkml:trace contextRef="#ctx0" brushRef="#br0" timeOffset="12734.4924">21707 1465 610,'0'0'100,"0"0"-100,0 0-10,0 0 10,0 0 15,0 0-15,0 86 0,-9-65 8,-4 0-8,-1-2 0,0-1-1,3 1 1,-1-4-45,6-3-123,3-6-204</inkml:trace>
  <inkml:trace contextRef="#ctx0" brushRef="#br0" timeOffset="13873.9107">22203 1250 513,'0'0'89,"0"0"-14,0 0-52,0 0-23,0 0 0,0 0 10,-6 66-3,6-39 20,0 1-9,4-5-13,8 1 14,4-4-10,3-2-1,3-4-1,2-4 0,2-4-7,1-6 0,-3 0 2,2 0-7,-4-9-6,-1-8-7,-6-2 5,-2-4-18,-7 1 29,-1-1 1,-4 1 2,-1 2-6,0 5 11,0 4-4,0 5 17,0 5-12,0 1 19,0 0-26,0 6-17,0 13 16,0 4-3,8 2 4,3-5 4,1 3-2,2-1-2,1-2 0,-2-3 2,-1-5 7,-1-3-5,1-4-4,1-1 10,1-3-10,-1-1 0,-3 0-2,-2 0-7,-4-1 5,2-10 0,-6-1 4,0-4 0,0-4-20,0-3 9,0-4 0,0 2 0,0 0 4,0 6-11,0 7-18,0 4 10,6 2 12,0 5 12,3 0-5,7 1-3,3 0 8,6 0 2,2 0 0,3 0-5,1 0-17,-3 0 0,0 0-9,-2 0-6,-4-5 20,-2-4-3,-6 0 20,-3-3-3,-6-4 10,-2 2 21,-3 0 20,0 1-17,-2 1 42,-10 3-41,-1 4-18,1 4-11,-1 1-1,-4 8-4,1 20 1,-1 4-6,5 6 7,2-3 14,7-2-2,3-3 0,0-4-7,6-3 2,10-4-7,4-5 0,5-7-3,5-5 1,0-2-77,-2 0-86</inkml:trace>
  <inkml:trace contextRef="#ctx0" brushRef="#br0" timeOffset="15262.9402">23832 1280 66,'0'0'312,"0"0"-220,0 0 0,0 0-41,0 0-13,0 0-5,-57-71-15,39 71 3,0 0 0,-1 2-17,-1 14-2,1 3-2,1 4 0,5 3 21,4-1-21,3 1 0,6-5-3,0 0 10,0-4-9,6-4 2,10-2 0,5-5-6,3-5-5,4-1-6,-4 0 7,2-10-29,-6-6 36,-4-4-4,-3 2 7,-7 1 16,0 3-13,-5 4 19,1 4 21,-2 3-34,0 3 27,0 1-36,0 24 3,0 6-11,0 10 8,0 3 0,0-1 10,0 2-5,0-1 7,0-2-9,0-3 1,-5-4 9,-10-5-13,1-6 0,1-10 0,3-6 8,6-3-19,-1-5 5,-1 0 6,-1 0-2,-2-9 7,0-9-5,4-2 0,4-1-5,1-3 3,0 0 2,10-2 0,13 0-4,6 0 4,7 0-1,5 2-2,3 2-6,0 1 9,-1 1 0,-1 5 1,-2 1-14,-6 1 12,3 0 1,-11-6 0,-4 0-6,-4-2 5,-9-3 1,-4-2 0,-5 1-1,0 4 7,0 2-7,-6 7 1,-5 3 0,1 6 5,-4 3-5,1 5-5,-1 20-3,1 9 4,7 2 4,2 2 1,4-3 10,0-3-7,0-3-4,8-7 2,4-2-4,5-5 10,-1-8-6,4-2 4,1-5-2,3 0-6,5-9 2,0-9 0,2-8-5,-3-4 5,-1-6 0,0-6 0,-3-7 2,0-6-9,-3-2-1,-6 0 8,-4 0 0,-3 1 0,-6 3 0,-1 5 3,-1 10 2,0 12-3,0 13 16,0 11-2,0 2-16,0 28-3,-9 20-3,-4 15 1,1 7 10,4 1-2,5-4 2,3-9-4,0-5 3,6-9-2,16-8-2,-5-9 4,1-6-4,-2-7-1,1-7-14,4-7-34,4 0-25,0-19-205</inkml:trace>
  <inkml:trace contextRef="#ctx0" brushRef="#br0" timeOffset="15527.0641">24303 1176 241,'0'0'54,"0"0"53,0 0-7,0 0-17,108 12-25,-67-12-24,4 0-11,6 0-22,-3 0 7,-5-3-8,-4-6-42,-6 3-66,-11 0-155</inkml:trace>
  <inkml:trace contextRef="#ctx0" brushRef="#br0" timeOffset="16801.9203">11653 3065 384,'0'0'163,"0"0"-102,0 0 20,0 0-33,0 0-44,0 0 5,-3-6-12,8 6 5,17 0-2,12 0 16,17 3-8,12-3 7,7 0-12,6 0 3,-1-3-5,-1-6-1,-5 1-7,-11 4-12,-13 1-79,-20 3-94,-14 0-134</inkml:trace>
  <inkml:trace contextRef="#ctx0" brushRef="#br0" timeOffset="17104.4052">12002 3122 300,'0'0'100,"0"0"-100,0 0 0,0 0 69,0 90-7,11-51-8,1 4-7,1 1-28,1-2 18,-1-5-16,-4 0-16,-2-5 4,-2-3-7,-1-3 0,-1-6-2,0-1-10,0-7-72,2-5-133</inkml:trace>
  <inkml:trace contextRef="#ctx0" brushRef="#br0" timeOffset="17676.9229">12378 3593 489,'0'0'98,"0"0"-95,0 0 11,0 0 30,0 0 14,0 0-15,63 0-20,-51-4-9,0-4 8,-3-1-16,-2-3 1,-2-1 6,0-1-8,-5-1-5,0 1 0,0 0-14,-4-3 9,-9 2-18,-2 1 10,-5 7 12,3 1-19,3 4 17,3-1 1,6 2 0,5 1 2,0-2 0,0 2-10,10-3-7,13-1 12,11-6 5,3 3 0,0 1 1,-1 1-5,-6 5 12,-3 0-6,-6 0-2,-3 14 6,-4 6-5,-3 7-1,-3 2 0,-4-1 25,-1-1-23,-2-3 4,4-4 3,2-4-9,4 0 0,7-9-2,1-3-11,1-2 1,2-2-35,-1 0-92,-5-10-202</inkml:trace>
  <inkml:trace contextRef="#ctx0" brushRef="#br0" timeOffset="18098.4805">13041 2894 491,'0'0'94,"0"0"-91,-21 81 5,9-32 34,6 10 26,-2 0-29,5 4 21,3-3-32,0-2-13,12-3-8,8-7-2,3-2-5,-1-6 0,1 0-14,1-5-2,0-2-43,-1-4-23,3-8-216</inkml:trace>
  <inkml:trace contextRef="#ctx0" brushRef="#br0" timeOffset="18817.5576">13388 3246 407,'0'0'27,"0"0"-3,0 0-10,0 0 14,0 0-3,0 0 2,18 21 20,-8-20-7,3 5 7,-1-6-12,4 0-30,3 0 3,2-3-4,6-10 2,1-2 2,-1-5-7,-6 1 0,-4-1-1,-8-3 1,-5-1-1,-4 0 0,0-1-11,0 2 11,-15-1-4,-7 0 4,-2 1-2,-6 2 2,-3 5 0,2 3-1,1 6 5,4 4 3,6 3-5,-1 6 6,9 26-16,0 11 0,3 13 7,9 4 1,0 5 11,5 0 15,14-6-1,11-2-6,4-11-7,8-7-6,-2-2-6,-3-7 0,-2-6 3,-5-5-8,-5-5-15,-4-8-73,-6-6-125</inkml:trace>
  <inkml:trace contextRef="#ctx0" brushRef="#br0" timeOffset="19447.9041">13766 2788 423,'0'0'20,"0"0"11,0 0-12,0 0 23,9-84-2,2 72-30,2 3 21,-1 1-29,2 5 2,0 3-4,1 0-7,-3 12 3,-1 15 8,-5 7 3,-6 3 8,0 4-11,-4-1 5,-15-3-9,-2-4-25,9-8 23,1-5-10,6-6 12,3-6-8,2-2 1,0-2-3,0-3 10,13-1-12,10 0 12,2-8 0,7-2-14,-4 0 9,3 5-35,-1-1-25,-5 1-52,-4-1-150</inkml:trace>
  <inkml:trace contextRef="#ctx0" brushRef="#br0" timeOffset="19843.917">14175 2745 279,'0'0'273,"0"0"-245,0 0 2,0 0-30,0 0 7,0 0 27,41 118 29,-15-62-29,5 7 20,2 4-40,-1 0 23,-2 4 4,-4-4-35,-4 0 9,-7-7-15,-4-5 1,-5-6 7,-6-5-4,0-3-8,-21-1 0,-17 1-41,-10-2 15,-10-4-21,0-6-7,5-6-47,3-11-158</inkml:trace>
  <inkml:trace contextRef="#ctx0" brushRef="#br0" timeOffset="20483.8771">15337 3042 496,'0'0'98,"0"0"-50,0 0 3,0 0-47,0 0 5,0 0 0,22 2-8,3-2 0,4 0 8,8 0-6,2 0 6,-3 0-9,1 0-6,-9 0-25,-7 0-90,-13 0-140</inkml:trace>
  <inkml:trace contextRef="#ctx0" brushRef="#br0" timeOffset="20687.8634">15399 3233 149,'0'0'197,"0"0"-183,0 0 33,0 0 48,0 0-25,0 0-15,97-21-45,-59 10-2,8 0-8,-9 0-21,-2 2-87,-4 2-142</inkml:trace>
  <inkml:trace contextRef="#ctx0" brushRef="#br0" timeOffset="21224.8302">16157 2745 469,'0'0'69,"0"0"-61,0 0-5,93-2 10,-54 2-12,1-3 12,6 2-8,0-3 7,-1 3-23,-5 1 11,-4 0-115,-9 0-86</inkml:trace>
  <inkml:trace contextRef="#ctx0" brushRef="#br0" timeOffset="21525.9322">16405 2809 275,'0'0'64,"0"0"-20,0 0-11,-12 83 20,12-50-4,0 3 10,0 0-28,0 3 7,7-1 6,-4 0-33,-1-1 4,-1 3-12,-1 0 3,0-4-1,0-1-5,0-5-18,2-9-60,1-6-109,1-6-223</inkml:trace>
  <inkml:trace contextRef="#ctx0" brushRef="#br0" timeOffset="22088.6098">16624 3212 454,'0'0'142,"0"0"-118,0 0-12,0 0-10,0 0 22,0 0 12,33 0 7,-12-2-7,-3-7-24,3-2-5,-5-1-7,-1 0 0,-4-2 12,-4 1-12,-5-2-4,-2-2 2,0-1-32,-2-1 18,-13 4-18,-1-1 21,-1 3 11,3 4 4,3 2-2,5 3 13,3 3-5,3 1 12,0 0-20,0 0 10,0 0-12,0 0 2,12 0 0,10 0 6,5 0 1,4 0-3,2 0-4,2 0 2,-3 1 1,0 8-3,-5 4 0,-11 3-7,-3 8 7,-11 4-1,-2 9-1,0 3 2,-8 1 5,-2-2 0,4-6-4,6-9-1,0-3 0,0-6 0,13-5 0,7-6 5,7-4-15,9 0 2,8-14-28,3-16-112,0-4-237</inkml:trace>
  <inkml:trace contextRef="#ctx0" brushRef="#br0" timeOffset="22446.5842">17287 2601 461,'0'0'112,"0"0"-61,0 0-30,0 0-20,-38 102 30,32-45 15,5 4-22,1 2 29,0-3-24,0-7-7,6-3-13,6-5-9,3-4-3,0 1 3,0-5 0,1-3-7,2-9-16,0-10-65,3-7-129</inkml:trace>
  <inkml:trace contextRef="#ctx0" brushRef="#br0" timeOffset="23247.5347">17658 2943 344,'0'0'15,"0"0"32,0 0 3,0 0-15,0 0-15,0 0 24,54 1-12,-35-1-3,2 0-10,3-3-15,-2-5 14,-2-4-11,-4-2 1,-5-1 12,-4-3 2,-4-3-10,-3 0-11,0-4 4,0 0 4,-6 1-6,-9 0 1,-1 4-4,-4 2 2,0 5-4,3 2 2,1 8 0,4 3 9,0 0-9,-2 8 0,1 18-1,-5 8 3,6 8-2,0 6 9,3 4-1,5-1 22,4-2-13,0 0 1,1-6 6,16-1-24,7-3 7,4-1 3,0-5-9,2-5 16,0-5-17,-2-8-11,4-4-30,3-7-46,3-4-23,-2 0-206</inkml:trace>
  <inkml:trace contextRef="#ctx0" brushRef="#br0" timeOffset="23658.5079">18209 2454 549,'0'0'93,"0"0"-24,0 0-55,0 0-14,0 0 0,16 122 14,9-57 39,4 2-31,-4 1-9,5-2 0,-2-1-11,-2-5 11,2-6-11,-13-4-2,-3-4 7,-8-2-3,-4-3-4,-3 3 0,-17-8-9,-9-3 1,-7-3-22,-5-6-22,-7-1 22,0-5-103,0-6-121</inkml:trace>
  <inkml:trace contextRef="#ctx0" brushRef="#br0" timeOffset="26017.4975">15607 4301 255,'0'0'201,"0"0"-126,0 0 2,0 0-11,0 0-29,0 0 2,0 0-26,3 0 4,10 0-12,11 0-4,9-5 0,1-2-1,6 1 0,-1-1-4,0 2-10,-3 2-28,-3 1-86,-9 2-171</inkml:trace>
  <inkml:trace contextRef="#ctx0" brushRef="#br0" timeOffset="26261.2552">15683 4494 252,'0'0'189,"0"0"-169,0 0 11,0 0-23,0 0 37,0 0-1,57 0-12,-29 0-9,0 0-17,2-10-6,-2 5-19,2-3-85,3-1-90</inkml:trace>
  <inkml:trace contextRef="#ctx0" brushRef="#br0" timeOffset="26661.3338">16317 4120 347,'0'0'353,"0"0"-289,0 0-34,0 0-11,0 0-19,0 0-21,9 41 18,-1-2 3,0 6 0,-2 2 8,-4 1-1,-2-3 7,0 0-12,0-1 6,0-3-8,0-1 0,-5-7-12,-1-5-18,-3-5-62,2-7-119,1-9-147</inkml:trace>
  <inkml:trace contextRef="#ctx0" brushRef="#br0" timeOffset="30144.9348">11116 6259 586,'0'0'118,"0"0"-59,0 0-24,0 0 26,0 0-14,0 0-21,3-4 3,-3 4-24,0 0-5,0 0 0,2 0-39,-1 0-15,1 0-27,2 0-91,-4 5-115</inkml:trace>
  <inkml:trace contextRef="#ctx0" brushRef="#br0" timeOffset="30420.9337">10895 6728 506,'0'0'153,"0"0"-148,0 0 24,0 0-20,0 0 20,0 0-16,-1 2-13,1-2 0,0 0-5,0 0-74,9 0-114,4 0-27</inkml:trace>
  <inkml:trace contextRef="#ctx0" brushRef="#br0" timeOffset="30639.9364">11577 6723 182,'0'0'404,"0"0"-372,0 0-23,0 0-8,0 0 3,0 0-4,0 1-4,0-1-34,0 0-129,5 0-75</inkml:trace>
  <inkml:trace contextRef="#ctx0" brushRef="#br0" timeOffset="31211.943">12408 5963 365,'0'0'169,"0"0"-120,0 0-7,0 0-25,0 0-15,0 0-2,54-5 13,-17 3 29,11-1-25,4-1-16,3 0 15,-1-1-16,0-1-1,-1 1-32,-2 3-65,-8-1 0,-14 3-160</inkml:trace>
  <inkml:trace contextRef="#ctx0" brushRef="#br0" timeOffset="31506.933">12714 6005 269,'0'0'127,"0"0"-89,0 0 31,-24 110-12,21-74-28,3 3 17,0 0-26,0 2 9,0 0 3,0-4-18,0-3-5,0 1-9,5-6 0,-1-2-3,-1-5-1,0-4-39,3-5-57,-2-8-118,4-5-97</inkml:trace>
  <inkml:trace contextRef="#ctx0" brushRef="#br0" timeOffset="32053.9263">12899 6467 593,'0'0'18,"0"0"-11,0 0-5,0 0 7,0 0 33,0 0 5,86 0-31,-63-10-8,-4 0 7,-1-3-15,-3-1 1,-7-2-1,2-2-6,-6-4 1,-1 0-2,-3-1-14,0 1 12,-3 1-13,-11 3 7,-8 4-27,0 4 42,0 3 3,0 4-3,5 2 0,5 1 3,3 0 2,6 0-9,3 0 4,0 0-17,2 0 11,20 0 6,9 0 24,7 0 9,2-2-28,2-1 2,-6 3-7,-4 0-2,-5 2 2,-2 15 0,-6 5 0,-3 7 8,-9 1-5,-4 3 28,-3 0-19,0-3-11,0-3 7,5-6-5,1-4-2,1-7-2,4-1-5,3-5-35,8-4-59,1 0-114</inkml:trace>
  <inkml:trace contextRef="#ctx0" brushRef="#br0" timeOffset="32579.8411">13700 5640 455,'0'0'74,"0"0"25,0 0-41,0 0-30,0 0-10,0 0-13,-49 119 12,43-62 18,1 5-13,5 3 10,0-2-25,0 2 3,5 0-8,11-5 5,5-1-7,5-7 0,3-5-1,4-7-10,0-5 7,3-9-58,-3-8-30,-5-9-127,-1-6-227</inkml:trace>
  <inkml:trace contextRef="#ctx0" brushRef="#br0" timeOffset="33343.3615">14054 6036 356,'0'0'34,"0"0"-10,0 0 24,0 0 3,0 0 4,0 0-6,16 33 8,-4-33 2,1 0-34,2 0 1,2-1-19,-4-11 3,3-3 8,0-3-18,-3-2 6,-4-2-6,-3-3 2,-6 0-3,0-2 1,0 1-8,-11-1 3,-5 0 2,1 1 3,-4 4-1,2 4-5,-2 4 6,3 11-3,2 3 6,2 0-9,-1 10 6,2 12-1,1 14-9,2 11 9,7 5 0,1 10 0,0 0 1,15-4 19,4-2-11,4-7-4,2-3 0,2-3-2,1-3-3,0-4 1,-2-7 0,-1-5-7,-1-9-17,-3-7-80,0-8-158</inkml:trace>
  <inkml:trace contextRef="#ctx0" brushRef="#br0" timeOffset="34124.9402">14432 5615 351,'0'0'104,"0"0"-28,0 0-17,0 0 13,0 0-30,0 0-23,-8-74 20,18 59-28,4 3 0,5 3-7,-1 3 2,4 3-12,0 3 6,2 0 0,-3 10-3,-1 11 3,-8 7 0,-6 8-2,-6 6 5,0 3-6,-18-3-8,-6-3-14,-1-5 16,3-8-21,2-5 3,8-7 1,1-6 19,5-4 3,6-4 4,0 0-5,0 0 2,6 0-31,15 0 34,6-3 20,3-6-14,1 0-2,-1 3-4,-3 2-3,-6-1-6,0 4-60,-6 1-79,-4 0-73</inkml:trace>
  <inkml:trace contextRef="#ctx0" brushRef="#br0" timeOffset="34590.2252">14901 5520 513,'0'0'33,"0"0"23,0 0-21,0 0-7,0 0-20,0 0-8,12 35 0,10 5 12,1 10 11,-1 7-5,-2 3-14,0 2 0,-2-2 15,-1 1 7,-2-4-5,-5 2-16,-4-2 0,-6-5 3,0-1-8,-6-2 3,-16-8 3,-2-4-6,-4-7-18,-1-8-22,-2-4-39,4-7-71,0-9-245</inkml:trace>
  <inkml:trace contextRef="#ctx0" brushRef="#br0" timeOffset="35222.7925">15547 5963 470,'0'0'160,"0"0"-96,0 0-39,0 0 0,0 0-14,0 0-3,82 0-7,-39-5-1,-1 2 5,-4 0-3,-3 3-2,-9 0-27,-7 0-25,-8 0-146,-11 6-172</inkml:trace>
  <inkml:trace contextRef="#ctx0" brushRef="#br0" timeOffset="35430.9345">15535 6185 369,'0'0'92,"0"0"-86,0 0 25,0 0 39,0 0-28,94 3 19,-54-3-58,2-6 9,-1 2-12,-1-4-54,-3 2-58,0 0-129</inkml:trace>
  <inkml:trace contextRef="#ctx0" brushRef="#br0" timeOffset="35797.9135">16311 5749 302,'0'0'272,"0"0"-233,0 0-29,0 0-8,0 0-2,0 98 48,0-50-11,0 6 13,0 0-29,0-1-10,0-2 22,0-6-33,0-4 5,0-5-1,0-5-2,0-5-4,0-8-18,0-3-50,0-6-31,0-7-127</inkml:trace>
  <inkml:trace contextRef="#ctx0" brushRef="#br0" timeOffset="36927.9385">12248 5512 64,'0'0'116,"0"0"-83,0 0 34,0 0-7,0 0 10,0 0 13,0-14-16,0 14 10,0 0-18,0 0-19,0 0 9,0 0-47,0 0 7,0 0-9,0 0-4,0 3 1,0 21-6,0 15 9,5 16 4,2 10-4,1 6 0,4 6 0,-3-2 5,-2 5-7,-1 4 4,1-3 1,-2-1 1,3-8 1,-4-7-5,1-3 0,-1-6 3,-1-6-5,-2-1 2,-1-6 0,2-5 3,-1-5-3,2-6-24,0-8-9,3-2-53,2-6-64,2-7-131</inkml:trace>
  <inkml:trace contextRef="#ctx0" brushRef="#br0" timeOffset="38494.9419">12309 5460 334,'0'0'66,"0"0"-31,0 0-24,0 0 6,0 0-8,0 0 4,0 0 16,8 0-12,10 0 11,1 0 17,7 0-29,2 0 0,5 0-9,1 0-2,1-2 10,2 2-14,6 0 6,0 0 9,6 0-11,-2 0 2,5 0-7,-3 0 0,1 0 4,2 0-4,4 0 1,8 0-3,5 0 7,3 2-6,1 1 1,0 1 0,1-2 0,1-1 0,2-1 0,-3 0 0,-2 0 4,-2 0-3,0 0-1,1 0 0,5-3 0,2-1 0,7-2 3,3 1-6,4-2 1,2-1 0,-7-1-2,-3 0 4,-5 0-7,-9 5 12,-4-1-5,-5 4 0,-6 1 0,-3 0-2,-6 0 2,-1 0 0,-3 0-2,0 0 2,1 1 0,0 2-2,5 2 6,0-4-4,5 2 0,-1 0 1,1-3 2,4 2-2,2-2-1,1 0 0,0 0 4,-2 0-8,-2 0 3,2 0 1,1 0-3,-5 0 6,-4 0-3,-2-2 0,-8 0 3,-2 1-5,-4 0 2,-7 1 0,-4 0 14,-4 0-13,-5-2-1,-2 2 6,-1 0-5,-4 0-1,-1 0 0,0 0 4,2 0 6,-1 0-1,1 0 3,-2 0 6,0 0-17,1 0 2,0 0-3,1 0 0,1 0 3,1-1 2,-2 1-5,-1 0 0,-2 0-2,2 0 1,-6 0 1,4 0 0,-2 0-1,0 0 3,0 0-2,-1 0 0,-1 0 2,1 0-5,-1 1 3,4 5-9,-1 2 7,0 2 2,1 1 0,-2 4 2,-2 6-1,1 6-1,-2 8 0,0 8 0,0 7 25,0 1-9,-5 3-2,1 0-1,-2-2-11,2-2 7,2 2-9,2 4 3,0 0 3,0 1 3,10 0 7,2-6-7,3-1-4,0-5-3,1-6-2,0-5 3,-4-5 0,-2-8-3,-6-9-6,-1-4-29,-3-8-30,0 0 2,0-9-39,-9-14-391</inkml:trace>
  <inkml:trace contextRef="#ctx0" brushRef="#br0" timeOffset="40343.6314">12359 6773 113,'0'0'25,"0"0"-12,0 0 42,0 0 3,0 0-11,0 0-7,-17 0-17,17 0-15,0 0 4,0 0-8,0 0 0,0 0 0,0 0-2,0 3 10,3 2 8,8 3-18,5-2 19,2 1 4,5-2-6,5 1 9,6-3-11,4 0 1,6 1-3,3-4-6,0 0 15,3 2-14,-1-2-7,1 3 9,-2-1-6,4 2 15,3 0-21,5-2 4,4 1 11,-1-2-9,3-1 1,-2 0 1,5 0 1,3-3-10,3-2 1,2-3 0,-2-1 7,-6 2-6,-8 2 0,-4-1 1,-4 3 0,0-3-4,1 1 0,-2-1 2,0 1 4,-4-2-3,1 1 0,0 0-1,0 4 3,-1-3-7,-2 1 3,-5 3 1,-1-2 1,-3-1-1,2-2 0,3 1 0,4-1 0,6 2-1,8 2 1,2-4 0,6 1-1,-4 3 3,-5-3-2,-2 2 9,-6 2-3,-2-1-6,-4 2 0,1-2 0,-4-1 1,-1 2 0,0-2 0,-2 2 10,1-1-4,5 2-2,0-1 0,4-1-2,-1 1 7,-1-3-7,-2 1-1,-2 2-1,-2-2 0,-4 0-2,3 2-1,-1-1 2,0-1-1,0 0 4,1-3-3,-3 2 0,-1-3 4,0 3-4,2-2 0,0 2-4,-2-3 3,-3 3 1,-2-1 0,-3 2-3,-3 0 4,-1 0-1,-3 0 0,0 1 0,0 0-3,-1-1 4,-1 0-1,-2 0 14,-1 1-11,-1-1 5,3 0-8,-3 1 1,-1 0 16,0 0-17,-1 2 4,-1 0-4,1 0-5,1 0 4,-3 0 1,-3 0 0,-5 0 2,-1 0-2,-2 0-30,0 0-6,-3 0-53,-18 0-106</inkml:trace>
  <inkml:trace contextRef="#ctx0" brushRef="#br0" timeOffset="53535.9483">11082 8255 255,'0'0'32,"0"0"0,0 0 0,0 0 9,0 0 17,0 0-7,0 0-25,0 0 12,10-12-31,-4 11 4,3 1-11,5-3 0,6 1 5,9 0 0,5 1-4,9-1-1,5 1 2,3-1-2,4-1 0,5 0 3,-1 1-3,1-5 0,-3 4-25,-8-1-7,-3 2-67,-8 2-29,-12 0-32</inkml:trace>
  <inkml:trace contextRef="#ctx0" brushRef="#br0" timeOffset="54387.9565">12451 7918 247,'0'0'110,"0"0"-90,0 0-1,0 0 34,0 92 27,2-50-28,4-5-11,0 5 9,1-5-42,-1-4 9,2 0-17,-3-4 4,-2-1 4,-1 1-6,-2-4 1,0 1 1,0-3-4,0-5-4,0-4-47,0-6-81,0-8-145</inkml:trace>
  <inkml:trace contextRef="#ctx0" brushRef="#br0" timeOffset="55091.216">12419 7910 339,'0'0'50,"0"0"36,0 0-41,0 0 30,0 0-17,0 0-38,46-84-3,-24 64-15,4 5-1,0 2 16,-2 3-16,0 8 3,-3 2-4,1 0 0,1 7-4,-4 11 3,-2 5-3,-7 4 4,-4 2 0,-6 2 6,0 1-2,-9-1 2,-9 1-5,-3-5-1,0-1 1,3-5 4,4-8-5,3-4 0,8-6 3,1-3 4,2 0-7,-1 0 0,1-3 2,0-7-3,0 1 1,6 1 0,11 4-1,2 2-7,3 2 7,2 0-2,0 15 3,1 9 2,-1 5-1,0 3-1,-7-2 0,-3 0 0,-5-3 0,-4-5 0,-5 4 8,0-3 3,-8 1-10,-15 2 13,-9-3 1,-5-1-13,-1-4 4,3-5-6,-1-4-3,8-4-1,5-5-12,5 0-8,8-11-19,5-5-69,5 1-51,0-3-67</inkml:trace>
  <inkml:trace contextRef="#ctx0" brushRef="#br0" timeOffset="56273.9568">13054 8136 416,'0'0'76,"0"0"-59,0 0-17,0 0 0,0 0 30,0 0-11,-9 86 2,9-66 16,0-2-29,4 0 14,6-10-20,0 8-1,3-6 20,-1 1-16,2-2-5,-4-5 7,2-4 1,3 0-5,0-1 0,3-17-3,0-3 1,-2-7-1,0 2-8,-5-2 8,0 4-16,-5 6 16,-6 1-3,0 10 7,0 6 40,0 1-15,0 0 0,0 3-29,0 12 5,0 4-14,0 4 9,0-1 0,0-2 0,0-2 0,5-4 0,6-3-3,1 2 7,6-8-5,1-3 1,4-2 0,3 0-8,6-5 0,-2-8-15,-2-5 11,-4-2-15,-2-2 21,-7 0-5,-4-1 11,-4-7 7,-4-3-6,-3-8 7,0 2 21,0 0-24,0-2 20,-2 7-10,-2-3-14,0 4 40,2 5-31,1 2-4,-1 11 16,2 6-21,0 6 14,-1 3-8,1 0-5,0 0-4,0 10 2,0 16-7,0 13-4,7 10 19,2 3-8,0 7 1,0-8 0,4-5 12,-1-4-11,1-13-2,1-1 0,0-5 6,0-5-15,-2-4 8,2-5-27,-2-4 0,-2-5-34,2 0-27,-1 0-71,-4 0-109</inkml:trace>
  <inkml:trace contextRef="#ctx0" brushRef="#br0" timeOffset="56570.9618">13352 8021 414,'0'0'106,"0"0"-75,0 0-3,0 0 22,0 0-21,0 0 20,102-25-40,-66 19-1,1-2 0,-1 2 0,1 1-9,-3-2 1,-4 6-44,-3-1-50,-6 2-85,-8 0-95</inkml:trace>
  <inkml:trace contextRef="#ctx0" brushRef="#br0" timeOffset="57605.9726">14576 8139 39,'0'0'342,"0"0"-326,0 0-5,0 0 9,0 0 10,0 0-7,33-13-4,-17 3 16,1 0-34,0-4 3,1 1-4,-1-1 0,-1-1 0,-5 2 0,-4 1 0,-4 4 7,-3 2 0,0 5-7,0-2 0,0 3 1,0 0 33,-6 9-31,0 13-3,0 8 7,3 2-7,3-1 21,0-2-10,1-3-8,10-7 13,5-3-15,1-3 4,2-4-2,2-5 5,3-1-5,3-3-1,1-3 7,2-13-9,-3-7-1,0-1-2,-5-9-1,-2-6-25,-7-3 23,0-3 6,-5-1 0,-4 3 6,0 1-6,-4 3 6,0-2 15,0 2-6,-4 1 14,-2 8 8,2 9-10,-1 7 18,2 10-18,0 2 4,3 2-23,0 8-8,0 24-22,0 16 20,0 10 2,8 4 0,1 0 3,4-6 2,-1-2-5,3-8 4,3-8-4,-2-8 0,1-9 0,-1-6-1,-1-6 1,4-6-27,5-3-20,0-5-53,0-17-116</inkml:trace>
  <inkml:trace contextRef="#ctx0" brushRef="#br0" timeOffset="57886.9785">14785 7975 469,'0'0'72,"0"0"-58,0 0 16,0 0 45,0 0-35,101-3-15,-68-3-2,6-2-17,1 0-6,2-5 0,-2 6-30,-9 0-34,-8 3-85,-11 4-89</inkml:trace>
  <inkml:trace contextRef="#ctx0" brushRef="#br0" timeOffset="58085.9568">14659 7803 538,'0'0'84,"0"0"-83,0 0-1,0 0-14,0 0-94,0 0-132</inkml:trace>
  <inkml:trace contextRef="#ctx0" brushRef="#br0" timeOffset="59188.955">16373 8000 254,'0'0'153,"0"0"-141,0 0-5,0 0-7,0 0 21,0 0 4,7 10 44,3-10-34,3 0 3,-1 0-1,1 0-30,1-5 1,-3-7-8,3-3 8,-1 0-5,0-2-3,-3 1-2,-4 1-10,-1 1 9,0 5-1,-5 3 4,0 4-5,0 1 4,0 1 2,0 0 8,0 5-9,0 12 0,-5 10 0,2 1 4,3 1-1,0-1 27,0-2-26,0-7-3,3 1 26,7-4-22,4-2-5,-1-2 0,5-7 6,3-5-4,3 0 0,1-8 0,5-16-2,0-5-12,1-2-4,-2-6-14,-6 8-30,-6 0 55,-4 5-3,-5 8 8,-4 6 9,-2 6 25,1 4 38,-3 0 2,1 0-69,5 0-5,2 7-12,5 8 12,2 2 4,-2-2 1,4 1-5,-4 2 0,0 1-2,-5-1 2,-6-2 0,-2 1 2,-3 2-6,-20 3 4,-11-1-4,-7-5-50,2-9-130,-2-7-287</inkml:trace>
  <inkml:trace contextRef="#ctx0" brushRef="#br0" timeOffset="59405.9574">16554 7732 679,'0'0'57,"0"0"-48,0 0 2,0 0 1,0 0-11,0 0-1,-22-11-8,22 11 0,0 0-183,7 0-113</inkml:trace>
  <inkml:trace contextRef="#ctx0" brushRef="#br0" timeOffset="61293.9677">18016 7785 191,'0'0'276,"0"0"-215,0 0 17,0 0-59,0 0-19,0 0-2,-3 38 2,14-9 15,2-1 9,2-1-12,1 0 23,1-3-32,5-4 0,-4-5 1,-1-3 8,-1-3-14,-1 0 2,1-4 0,1-5 8,-1 0-5,1 0-6,-1-5-4,-3-8-6,1-2 10,-8-4-18,-2 1 16,-4-3-6,0 2-7,0-4 18,-7 1 0,-5-3-13,3 4 13,1 2 0,4 1 0,2 6 17,1 2-14,1 6 5,0 0 0,0 1-2,13 0-6,8-1 0,3 4 2,3 0-7,1 0 6,1 0-1,-1 0 0,2 0 2,0 4-4,0-1 2,1 0 0,-1-3 1,1 0 5,0 0-6,-1 0 0,-1 0 1,-3-8-2,-2 2 1,-3-4 0,0 1 3,-7 1 2,-6 2-5,-3 3 16,-5 0-7,0 0 41,0 2-21,-6-1-29,-10 2 5,-7 0-5,-1 3 0,-7 14-2,-2 8-1,5 6 2,2 0 1,9-1 0,8-3-6,5-3 3,4-3 3,0-3-4,8-6 2,4-1 1,4-4 1,1-5 0,4-2 8,1 0-1,2-7-7,-1-12 0,-1-2-6,-5 0 4,-4 0 0,-6 2 2,-5-4 3,-1 6-2,-1 4-1,0 2 6,0 7 3,0 2 16,0 2-5,0 0-16,0 0-4,0 5-16,0 8 15,0 3-6,12-2 10,-2-2-5,8-1 2,-1-3 0,2-3 1,2-1 3,-3-4-4,6 0 0,1 0 4,2-9-12,-1-5 5,0-3 3,-5-1 0,-3-1-1,-5-2 1,-3-5-6,-4-4 12,-2-4-10,-1-1 6,-3-6-2,0 1 7,0-4 0,0 1-4,-9 4 10,3 3-6,0 9 2,-2 6-8,5 9 3,0 8 34,-1 2-38,3 2 6,-1 8-6,-1 23-28,2 14 27,-4 11-4,5 3 5,0 1 2,0-6-2,9-4 0,6-6 0,0-8-5,3-5 4,2-5-1,0-5 2,2-7-2,2-8 2,3-6-29,0 0 5,2-11-14,-4-7 14,-6-3-1,-2-2 24,-6-2-8,-3 1 9,-2 1 0,-6 5-2,0 8 14,0 4 21,0 4 14,0 2-12,0 0-21,0 0-14,0 6-12,0 9 6,0 3 1,0 0 5,8-1 0,0-4 0,6 0-2,0-6 6,-1-3-8,0-1-3,3-3-56,-3 0-43,-2-1-184</inkml:trace>
  <inkml:trace contextRef="#ctx0" brushRef="#br0" timeOffset="61500.9878">19338 7549 696,'0'0'33,"0"0"-24,0 0-7,0 0 5,0 0-14,0 0 3,0-3-53,0 3-77,5 0-207</inkml:trace>
  <inkml:trace contextRef="#ctx0" brushRef="#br0" timeOffset="62165.1239">19707 7645 602,'0'0'28,"0"0"28,0 0-16,0 0-16,0 0-19,0 0-3,-72 9-1,59 8 3,2 1-4,3 4 0,0 3-1,5-3 1,1 1 2,2-2 0,0-2-2,0-5 2,3-1 0,3-3-2,3-6-5,0-1 2,3-3 2,3 0 1,0-4 15,3-15-10,-3-2-1,1-4 3,-4-5-4,-2-5 4,-4-3-7,-3-4 2,-1 0-2,-2-1 6,0 0-4,0 3 5,-6 2 1,-4 7 19,2 3 3,1 10 16,2 8-1,0 4-32,2 3 2,2 3-4,1 0-11,0 7-8,0 25-26,0 12 34,9 10-7,0 0 10,2-3-3,3-3 0,0-4 7,2-6-15,3-5 2,0-6-65,-2-5 0,0-6-59,-2-12-205</inkml:trace>
  <inkml:trace contextRef="#ctx0" brushRef="#br0" timeOffset="64176.9579">20817 7559 346,'0'0'81,"0"0"-5,0 0-12,0 0-10,0 0-30,0 0 6,-54-18 10,46 18-16,-2 0-16,-5 20-8,1 6 5,0 4-1,2 4 5,7-3-5,4-3 16,1-2-20,0-4 0,7-1-2,8-2 7,5-5-5,-3-5 0,9-3 1,2-6 12,2 0-8,0-4 0,-3-14-5,-6-3-23,-6-2 2,-7-1 11,-8 0-2,0-2 11,-5 1-15,-12-3 6,-2 5 6,2 0 1,3 5 1,4 3 4,4 6 3,5 3 18,1 1-10,0 1-10,0 1-6,9 0 7,12 0-5,7 1 1,-2 2-8,4 0 5,-1 2 4,-2 10-1,1 2 2,-2-1 2,-6 2-7,-4 3 3,-3 1 0,-4 0-3,-5 0 5,-1-1-2,-3 2 0,0-2 2,0 0-3,0-1 1,0-7 0,0-1 3,0-3-1,0-5 0,0-1-2,0 0 2,0 0-7,0-1 5,8-16 0,8-6 6,1-4-6,4-7-13,1 4 7,-4 2-23,0 2 13,-5 8-8,1 6 23,-5 5-3,-3 5 4,-2 2-4,2 0-4,0 3-8,3 14 16,-3 4 0,6 3 2,-2-2 23,2-1-21,3 2 7,-1-7-3,0 0-4,0-6 7,4-1-11,-3-6 0,3-3 0,-2 0 0,5-3 0,-2-11-1,-1-4 1,2-4-16,-8-2 0,1-6 11,-3-3-2,0-5 7,0-6 0,-4-1 1,-3-4 6,0-3-3,-3 2-1,0 1 5,0 4 11,0 5-8,0 8 3,-6 9 9,1 8-8,2 9 14,2 3-7,-1 3-11,1 0-11,-2 26-10,-1 14 9,1 18-4,-1 6 10,3 4-4,1 0-1,0-10 3,0-6 1,0-7-1,9-8-3,1-3 0,-1-8 2,0-5-3,-3-7 1,5-5-2,-1-6-5,3-3 7,2 0-26,3 0 26,-3-8-17,3-7 12,-7-1-7,-1-2-16,2 0 25,-3 1-19,3 5 4,-5 5 16,-2 2 2,-5 4 2,0 1-2,0 0-6,1 3 0,4 8 6,-1 2 0,1 0 6,3 1-1,-1-2 1,3 0-6,-1-4 5,6-4 1,-1-4-4,2 0-2,4 0 0,0-9 0,1-9-8,0-1-10,-8-4-1,-2 2 11,-4 1 9,-7 5-1,1 6 29,-1 6 4,0 3 13,0 0-31,0 3-13,0 16-4,2 13 1,-2 7 1,0 6 27,0 7-11,0-1 2,0-2-10,-10 3 4,-4-3 8,-3-2-13,-2-2-5,-1-3 3,-1 2 1,3-10-4,6-3-2,5-16 1,3-12 0,3-3-1,-1-5 13,2-14 3,2-10-13,19-7-6,7-2-3,2 0 6,0 4 0,-2 4-23,-2 1 10,-3 4-24,0 1-25,-7-2-20,-4 0-139</inkml:trace>
  <inkml:trace contextRef="#ctx0" brushRef="#br0" timeOffset="66384.9526">23147 7623 436,'0'0'137,"0"0"-130,0 0 9,0 0-9,0 0 5,0 0-13,0 0 2,26 4 28,-9-4 21,1 0-37,-1 0-6,0 0 3,2-7 2,1-4-7,-2-4-5,-3-3 1,1-3 2,-5-3-1,1-3 0,-3-2 1,-5-1 5,-1-3-8,-1-2 0,-2-4 0,0-1 4,0-1-3,0 4 5,0 3 12,0 6-16,0 3 10,0 6-2,0 6-9,-2 5 19,1 3-14,1 5 17,0 0-15,-2 0-8,2 0-1,0 14-21,0 13 12,0 13 6,0 13 8,0 6-3,0 7 7,0 4 2,0 1-2,3-3 10,2-1-12,4-4 30,3-3-33,1-4 7,3-5-3,3-6-5,1-6-2,-3-1 0,1-8 1,-6-3-3,-1-7 8,-5-7-6,-1-7 0,-3-3 0,-2-3-1,1 0-3,-1-9 4,0-13-9,0-7-11,0-6 2,-6 1 11,-6-4-35,-6 4 29,-1-1-8,-1 6 18,-4 5-3,4 3 8,0 9-2,4 0 4,7 1 3,3 4-4,4-4 3,2 4-5,0-2 10,9-4-11,18-3-2,6 1-7,6-2 9,3 4-2,-4-2 1,-2 3 1,-6 2-3,-2 0 5,1 2-2,-3-2 0,-1-1 1,-3 1-3,-4 0 2,-6 2 0,-5 5 2,-4 0-2,-3 3 0,0 0 0,0 0 7,0 0-12,0 0 5,-10 9-5,-2 6 1,-3 5 5,0-1-1,5 1 0,5-2 2,5-3-9,0-1 3,0-5 4,2 0-5,4-4 10,4-5 0,0 0-5,1 0 3,4 0 0,-3-3-3,2-10-4,-1-2-3,-6-1 7,-1-2 0,-5-2-3,-1 0-11,0 2 9,0 2-5,-1 2 10,-8 5-5,0 2 7,0 4-2,4 0 0,1 3 2,3 0-5,1 0 2,0 0-11,0 0 9,7 4-2,7 2 5,2-1-3,0-2 4,2-3-3,-1 0 2,-1 0-12,-4 0 10,0-3 1,-6-8 1,0-3 0,0-2-4,-3-4 4,-2 1 0,-1-2 5,0 3-5,-1 0 2,-11 3 14,3 3 1,0 3-3,3 2-12,5 5 17,1 2-8,0 0 1,0 0-12,0 0-1,0 0-2,9 0-23,11 0 22,6 0 3,2 6 1,-1 3-1,-2 1 7,1 7-6,-6 1 0,0 4 2,-8 6-5,-5 0-5,-1 5 8,-1 1 12,-2-2-11,1 0 5,1-6-5,4-2-1,2-6 0,5-5-3,4-2 7,7-8-12,7-3-3,5 0-27,10-17-69,-4-5-342</inkml:trace>
  <inkml:trace contextRef="#ctx0" brushRef="#br0" timeOffset="67038.7894">25282 6962 518,'0'0'141,"0"0"-93,0 0-13,0 0 0,0 0-28,0 0-7,-8 48-11,8 2 11,0 10 20,0 0-11,0 1-9,0-6 22,0-4-21,0-2 0,5-8 1,1-3 4,2-4-12,2-8 6,-3-3 0,4-7-4,1-6-48,0-9-71,1-1-102,-1-1-87</inkml:trace>
  <inkml:trace contextRef="#ctx0" brushRef="#br0" timeOffset="67400.9605">25261 7004 461,'0'0'53,"0"0"6,-10-107-9,10 74 4,0 7-14,9 5-39,1 8 22,2 3-22,3 5 11,7 5-12,7 0 0,2 12 0,5 13-5,-2 7 8,-1 3-8,-6 3 2,-11-4 1,-10-4 0,-6 0-6,-3-3 7,-19-1-12,-8 1 14,-3-3-1,-3-2 0,-1-2-10,1-1 9,6-5-38,9-3-7,12-4-30,6-2-138</inkml:trace>
  <inkml:trace contextRef="#ctx0" brushRef="#br0" timeOffset="68598.931">25661 7326 538,'0'0'133,"0"0"-116,0 0 19,0 0-16,0 0-11,0 0-5,-33 29-4,30-7 12,3 1-5,0 1-14,0-3 7,0 0 0,11-3 6,2-3-6,2-1 0,4-5 5,5-4-5,3-4-15,0-1-13,0 0-23,-2-11 7,-1-7-10,-5 0-5,-5-7 17,-5-2-3,-4-2 26,-1 1 13,-4 5 6,0 6 68,0 5-5,0 6-24,0 3 23,0 3-25,0 0-15,0 0-22,0 5-14,0 11 12,3 8-2,4 3 8,1 1-9,1-3 17,1-1-12,2 0 0,0-6-3,0-4 1,3-2 2,3-6 0,-1-2-1,5-4 1,1 0-5,3 0-9,0-13-21,0-3 10,-7-7 1,-1-3 15,-7-1 7,-8-3-22,-3 0 24,0 3-2,-11-3 5,-10 4 6,-4 2 14,1 3-3,0 4 6,5 4-23,5 4 10,7 3-5,3 5 7,4-1 14,0 2-29,0 0-6,0 0-13,10 0 13,9 0-1,8 0 7,3 0 0,-2 0 6,-1 0-5,0 0 1,-3 3-2,-5 0 2,2 1-4,-6 2 2,2 3-2,-4 4-5,0 1 10,-2 7-3,-4 5 0,1 1-1,-2 4 1,-2-3 0,2-1 6,2-3-8,0-4 2,5-2 0,1-6-1,1-5 9,5-2-14,1-5 12,4 0-2,2-11 3,1-8-7,-1-6-3,-3-1 3,-6-5-23,-6 0 23,-8-2-5,-4-1 8,0 6-6,-1 4 6,-10 9 15,2 6 28,2 6-8,1 3 9,0 3-47,-1 18-6,-1 11 4,2 2 4,6-1 5,0 0 1,0-4-5,11-3-4,5-6 1,-1-4 0,4-4-10,1-8-11,1-4-19,4 0-12,-3-3-116</inkml:trace>
  <inkml:trace contextRef="#ctx0" brushRef="#br0" timeOffset="69752.7208">27721 6843 430,'0'0'92,"0"0"-79,0 0 27,0 0 12,0 0-28,0 0 11,-59-67-21,45 59 2,-2 2 0,-2 3-11,-6 3-5,-1 0 0,-4 0 0,4 10-5,4 8 5,3 10 0,6 5-3,2 6-5,7 5 5,3-3 0,0 1-2,8-2 3,9-1 3,5-5-1,7 0 5,1-3-2,-1-1-4,1 0 1,-4-2 0,-7-5 1,-7-2-1,-3-2 0,-8-3 0,-1-2 2,0-1-2,-16-1 2,-2-2 1,-3-4 12,-2-3-8,-1-3-3,0 0 6,-3 0-2,2 0-14,-1-6 6,4-4 0,5 2 6,4 0-6,7 2-13,5 0-4,1 1-68,4-1-87,20-1-109</inkml:trace>
  <inkml:trace contextRef="#ctx0" brushRef="#br0" timeOffset="70362.9705">27812 7328 300,'0'0'141,"0"0"-141,0 0 9,0 0-1,0 0 32,0 0 13,24 21 27,-10-21-27,2 0-28,-1 0 7,1-5-29,1-7 0,1-3-2,4-4-1,1-7 9,-1-1-5,-1 0-4,-5-3 7,-3-2 3,-3-2-13,-3-10 3,-4 3 0,-1-1-4,-2-1 10,0-3-6,0 7 4,0 3 6,0 9-10,-2 13 2,2 2 13,-1 7 6,1 3-11,0 2-5,0 0-5,0 0-7,0 13 5,0 16-17,0 19 12,0 8 7,0 4 0,1-2 1,1-5 5,3-6-2,1-8-6,5-6 2,4-7-2,0-3-1,4-9 3,-2-2 0,2-6-1,5-6-17,1 0-16,5-6-64,-3-13-161</inkml:trace>
  <inkml:trace contextRef="#ctx0" brushRef="#br0" timeOffset="70644.9872">27826 7040 382,'0'0'79,"0"0"-75,0 0 7,0 0 40,97 0-33,-63-1 18,5-7-30,4 4 2,5-2 0,1 2-8,-3 0-38,-4 1-81,-12 0-102</inkml:trace>
  <inkml:trace contextRef="#ctx0" brushRef="#br0" timeOffset="71793.9555">28533 7088 343,'0'0'90,"0"0"-38,0 0 14,0 0-30,-98-10-16,68 23 9,0 4 16,3 1-32,7 2 14,3-2-16,6 0-9,7-1 6,4-3-8,0 1 0,0-2-11,7-5 12,4 0-2,7-6-9,1-2-17,-1 0 6,3 0 6,-5 0-13,1-10 27,-5-1-32,-1 0 30,-3-1-2,-2 6-6,-3 1 11,-3 4 17,0 1 39,0 0-20,0 0-29,0 0-14,0 0 5,5 1 2,2 8-2,2-1 4,1 1-2,6 0 0,4-5-4,2 1 3,7-5-16,2 0-8,-3 0 15,1-2-30,-6-8-6,-6-4 33,-1 1-20,-2-6 32,-5-2 1,1-1 6,-1-8 16,-3-1 7,-1-6 0,-1-3 2,-3-4 4,-1-1 7,0-3-13,0 4 0,0 5 0,0 9-21,0 7-6,0 7 16,0 6-18,0 6 14,0 1-14,0 3-1,0 3-4,0 26-13,0 17 18,-4 13 0,3 6 7,-1-3-14,2-4 7,0-8 0,0-6 1,6-10 3,6-1-2,2-9-2,5-3-7,2-6 7,0-7 0,4-3-22,3-5 3,2 0 9,2-14-25,-3-4 21,-2-5-23,-5 2 23,-8-3 6,-8 0 8,-4 3-4,-2 0 4,0 6 0,-3 3 35,-6 6-20,-1 4 9,0 2-12,0 0-9,-1 17-5,3 9 2,3 3 0,5-1-6,0-3 6,0-1-8,9-3 6,4-4 2,8-5-11,3-6 8,8-6-7,3 0-7,-2-1-61,0-15-123</inkml:trace>
  <inkml:trace contextRef="#ctx0" brushRef="#br0" timeOffset="72160.9258">28526 6950 470,'0'0'144,"0"0"-108,0 0-29,0 0 21,0 0 17,111-24-44,-54 18 7,4 3-8,-1 0 1,-6 1 6,-2 2 2,-6 0-8,-4 0-1,-5 0-61,-4 3-35,-6 3-95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7T08:22:31.5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6361 1700 324,'0'0'39,"0"0"-8,0 0 27,0 0 8,0 0-32,0 0-11,0 0-4,0 0 10,-76-77-6,54 73-3,1 2-13,-3 2 1,0 0-2,-1 0-5,2 5-1,-2 6 0,1 5-2,5-1 0,5 3-1,8 3-8,6 1 5,0 6 4,2-1 2,13-1-3,9 5 4,7-3-1,5 4 0,8 0-2,1 0 2,1 3 0,-7-1 0,-7-1-7,-12-5 7,-9-4 0,-11-1 2,0-2-2,-21-1-2,-12-2 2,-9-5 4,-5-4-4,-1-4 4,-1-5-12,2 0-12,1-3-12,4-10 5,5 3-38,3-2-70,4 3-111</inkml:trace>
  <inkml:trace contextRef="#ctx0" brushRef="#br0" timeOffset="1932.4595">6682 1971 493,'0'0'45,"0"0"-13,0 0-10,0 0-4,0 0 16,0 0-28,-11-14-6,10 18-13,-2 16 13,0 3 0,0 5 0,3 3 0,0-1-2,0-2 3,0-1-1,9-3 0,3-3 5,6-3-9,0-5 8,3-5 0,4-4-3,3-4 4,5 0 13,3-9-9,1-11-6,-2-2 1,-7-4-2,-3-3 1,-4 1 4,-6-1-1,-4 1-3,-3 2 3,-3 3 0,-5 7 30,0 4-9,0 3 16,0 6-21,0 1-3,0 2-1,0 0-11,0 6-7,0 15-22,0 9 19,0 2 3,0 1 0,6-4 3,5-5-6,3-5 0,0-2 3,2-7 3,2-3-3,3-6 1,1-1-1,2 0-7,0-12 2,-3-6 1,0-3 4,-8-3 0,-2-10 1,1-2 0,-8-4 2,-1-2-2,-1 0 4,-2 0 16,0 4-6,0 3 0,0 6-6,0 7 3,0 5 16,0 8-3,0 7 3,0 2-2,0 0-23,0 7-3,4 26-29,2 18 12,3 20 17,-6 8 4,0 5-4,-3-4 1,0-8-1,0-10 0,0-5 2,-6-8-3,0-4 1,0-2 0,5-6-2,-1-2 2,2-8 0,0-6 1,-1-9 3,1-6-4,0-6 0,-2 0-1,1-9 0,-1-21 1,2-14-33,0-13 16,2-8-13,15-4-13,3 1 12,-1 8 10,-1 7 19,-4 8 4,-5 7 0,2 9 21,0 4 11,3 7-13,5 5-18,6 6-3,5 7-1,6 2 0,-3 26-7,-5 5 7,-9 4 1,-7-1 9,-9-3-8,-3-4 3,0-3 2,-16-4 2,-11-2-4,-6-5 6,-4-5-1,-2-5-9,0-5-22,3 0-45,2-17-118</inkml:trace>
  <inkml:trace contextRef="#ctx0" brushRef="#br0" timeOffset="2788.4051">7777 1764 475,'0'0'95,"0"0"-19,0 0-21,0 0-7,0 0-12,0 0-34,-9 3-2,9 35 0,0 19 0,0 13 9,0 4-4,5-1 0,3-4-2,-3-7-2,-2-6 8,-3-2-3,0-6 11,0-1-11,0-5-2,0-4 6,0-7-7,0-7-3,3-7-4,-3-10 3,0-4-42,6-3-43,-1-13-60,3-19-42</inkml:trace>
  <inkml:trace contextRef="#ctx0" brushRef="#br0" timeOffset="3108.3863">7792 2027 606,'0'0'45,"0"0"-18,11-103-8,8 79-6,3 6 2,2 8 8,2 5-6,2 5 3,-1 0-18,-2 15-2,-3 9 1,-4 5-1,-6 7 3,-6 2-1,-6-1-2,-1-1-2,-20-6 0,-6-4-8,-6-7 0,0-4-27,-1-5-17,4-7-3,6-3 10,6 0 25,7-2 21,3-7-5,8 3 3,0 0 2,0 1-8,11 4-47,11-4-83</inkml:trace>
  <inkml:trace contextRef="#ctx0" brushRef="#br0" timeOffset="4092.3249">8499 1999 519,'0'0'82,"0"0"13,0 0-13,0 0-24,0 0-19,0 0-23,-64-49-14,43 62-4,0 15 5,5 3-5,7 2 2,4 0-6,4-4 6,1-2-4,0-3 3,6-5-3,9-3 4,6-6 1,4-5 1,2-5-2,0 0-3,3-11-2,-5-9 5,-4-2-11,-9-5 2,-2 0 7,-7-2 2,-3 2 1,0 3 1,0 0-2,-6 6 3,-3 4-3,0 5 10,3 4 4,3 4-5,3 0 4,0 1-13,0 0-8,0 0 2,6 0-11,11 0 17,7 0-1,6 0-9,1 0 1,2 0 3,-5-9 3,-6-2-3,-5-1 0,-2 2 6,-6-3 0,-2 3 1,-1-1 1,-3 5 24,-2 2 4,-1 3-7,2 1-23,4 0-1,8 10-19,6 11 20,3 5-2,0 2 4,-3 1-2,-4 1 2,-5-3-2,-8-1 0,-3-4-10,0-2 4,-9-5-1,-9-5-3,3-3 9,2-4-3,2-3 3,7 0 1,2 0 2,1 0 2,1 0 14,0 0-14,0 0-4,0 0 0,6 0-12,17 0 12,10 0 1,8 0 11,3-11-7,1-3-3,0-5-2,-2-4 0,-5-4 0,-4-1-16,-9-4-13,-10 1 9,-9 3 16,-6 4 8,0 5-4,-6 4 53,-4 5 4,1 6 20,3 4-19,-3 0-38,1 12-20,1 15-18,1 11 8,4 5 0,2 0 6,6-1 1,18-6 3,7-6-2,7-5-36,4-7-50,-2-8-24,-4-10-142</inkml:trace>
  <inkml:trace contextRef="#ctx0" brushRef="#br0" timeOffset="5276.2473">10837 1841 567,'0'0'88,"0"0"-37,0 0-51,0 0-12,0 0-8,0 0 20,0 81 18,0-49-4,0 2 3,3-6-4,6-1-13,1-3 0,-1-6 4,2-1-3,2-7 7,1-5-8,3-5-2,0 0-15,4-12 17,-2-6-5,-4-5 4,-4-1 1,-1-5 0,-4 1-3,0 4 7,-1 4-4,-2 8 2,-2 7 5,-1 4 28,2 1-11,-1 0-24,5 18-20,3 8 20,1 4 3,5 0 1,-1-3-3,0-3-1,2-5 3,0-2-1,0-4 0,1-8-2,-2-3 0,1-2-2,1-2-6,-3-14-13,-3-5-6,-5-2-2,-3-1 18,-3-2 11,4 2 2,-2 2-1,-1-1 10,4 1-3,-2 4-3,0 0-1,-2 4-4,2 5 0,-1 3-3,2 4 2,8 2-1,6 0-14,12 0 12,10 2 4,6 4 1,5-1 0,-3-4 1,-2 0-2,-9 1-10,-5-2-36,-9 0 13,-7 0 11,-9 0 4,-7-3 18,0-9 33,-4-5 19,-10 3-12,-1 0-2,-1 3 16,-2 4-28,0 7-5,-6 0-12,-3 18-9,-3 17-7,2 9 2,7 8 10,9-3-2,12-3 3,0-6-6,19-7 0,13-7 0,7-8 2,8-11 5,4-7-7,6 0-12,-5-10-66,-7-14-316</inkml:trace>
  <inkml:trace contextRef="#ctx0" brushRef="#br0" timeOffset="6660.1606">13151 1787 502,'0'0'123,"0"0"-55,0 0-27,0 0-3,-109-23-24,82 23-5,-3 11-2,0 7 0,1 5-4,2 4 5,8 0-8,6-1-6,9-3 4,4 0 0,0-5-5,9-1 7,9-5 1,4-5-1,7-7-13,2 0-20,-1-5 4,0-11 9,-5-2-5,-6 3 23,-7 5 2,-6 0 4,-3 6 20,-3 1 44,0 2-33,0 1-8,0 0-27,0 0-5,2 0-4,8 5-15,2 9 24,4 1 1,4 0 7,2-1-6,5-2-1,4-3 1,4-5-2,1-4 2,-3 0-1,-2-7-1,-3-13 5,-4-2-5,-2-5 0,-7 1 2,-7-2-1,-2-1 2,-6 2-3,0-1-3,-3 6 3,-9 2-5,-2 5 5,3 5 5,0 2 16,8 4-5,1 4-2,2-2-12,0 2-2,0 0-7,0 0 0,16 0-17,9 0 24,9 0 0,5 0 2,4 5-2,-1 4 0,1 3 1,-4 1-1,-3 5 0,-9 3 0,-5 4-6,-7 3 1,-6 6-1,-2 2 3,-4 0-1,-3-3 2,0-3 2,2-5 1,2-6 1,2-6 0,5-7 0,7-4-1,4-2 7,9-13 30,8-18-22,5-11-16,-1-5-9,-7 1-42,-10 3 24,-12 4 3,-5 6 23,-9 9-3,0 6 8,0 9 50,-6 4 15,-3 5-34,-5 0-25,-2 20-10,1 7-6,2 5 5,7 0-1,6-3-7,0 0 8,4-3-1,14-8 0,7-3 2,5-6 0,7-7 0,2-2-21,-3 0-66,-6 0-127</inkml:trace>
  <inkml:trace contextRef="#ctx0" brushRef="#br0" timeOffset="7835.2402">15838 1825 423,'0'0'99,"0"0"-90,0 0 22,0 0-13,0 0-4,0 0 0,46 42 12,-26-39 20,7-3-9,5 0-23,5-3-5,1-12-8,-1-3 3,1-5-4,-7-3 1,-3-2-2,-9-2-7,-8-2 3,-6-1 3,-5 0 2,0 0 3,0 3-2,0 1 10,-6 7 13,-4 5-7,2 7 9,3 2 2,2 6 7,2 2-8,-1 0-23,1 4-4,-5 26-17,0 15 14,-1 17 0,0 7 3,3 2 6,-1 4-2,-1 0-4,0-1-1,1-5 1,0-9 9,-1-8-8,2-10-1,0-6 3,1-9-1,3-8 1,0-6-3,0-9-20,7-4-30,9-2-4,5-20 15,3-9-28,-2-6-91,-4-5-51,-5-3 93,-5-4 36,-7 2 80,-1-2 39,0 0 11,0 2-39,-4 3 61,-1 2 8,1 3 0,4 4 32,0 4-24,0 5-18,4 7-28,14 7-22,6 3-20,5 7-1,3 2-1,1 0 2,2 11-1,-3 10 0,-2 4-2,-6 5 1,-10-1-4,-9-1 1,-5 0-23,-13-4 26,-17-2 2,-7-4 9,-4-5 1,0-3-5,5-5-5,2-5-58,5 0-50,9-4-41,8-10-93</inkml:trace>
  <inkml:trace contextRef="#ctx0" brushRef="#br0" timeOffset="8375.9987">16481 1829 491,'0'0'166,"0"0"-166,0 0-20,0 0 20,0 0 9,0 0 11,107-13 0,-68 3-16,-4 2 3,-3-2-4,0-1 4,-1-7-6,-1-5-2,-2-3 0,-3-5-10,-5-4 11,-5-2 0,-6-5 6,-8-1-3,-1-4 0,0 3-3,0-2 0,-9 5 0,-3 5 9,-1 9 4,-1 8 5,0 5-8,-1 8-7,-5 6-3,0 0-3,-2 29 3,2 13 0,5 16 0,4 9-4,11 4 3,0-2-1,12-1 2,11-8 3,5-9-1,4-7 4,3-11-6,5-8 0,-1-8-5,3-16-109,-2-1-137</inkml:trace>
  <inkml:trace contextRef="#ctx0" brushRef="#br0" timeOffset="10407.8722">17488 1612 391,'0'0'121,"0"0"-64,0 0-15,0 0 7,0 0-22,0 0-26,-85-26 17,66 30-17,-4 17-1,-4 8 0,2 4 1,3 0 7,5-3-5,7-3-3,6-6 0,4-3-5,0-1-1,10-2 6,8-3 7,9-4-6,4-4 14,5-4 3,4 0-5,-4-4-10,-8-12-1,-8-2-2,-7-1 1,-9-2 3,-4-3-1,0-1-3,0 3-2,-10-1 2,-3 5 20,3 3 5,4 5-21,1 4 7,3 4 10,2 0-16,0 2-5,0 0-11,0 0-8,6 4 6,9 6 13,7-1 4,4-3 1,1-3-5,7-3-3,2 0-1,3 0 0,3-14 0,-3-2-1,-3-5 0,-6-5 3,-9-4 2,-3-2 3,-6-6-1,-3 0 1,-5-1 5,-4 1 12,0 6 11,0 7-10,0 6 14,0 6-7,-3 7-16,2 4 0,-1 2-12,-1 0 0,-1 4-10,-2 24-12,-3 18 22,0 10 1,-1 4 0,5 1-2,4-2 1,1-3-1,0-8 1,9-4-2,7-8-2,2-11-1,3-5 4,3-6-1,7-11 2,6-3 4,6-5-4,5-18-2,1-2-7,-4-7 1,-6-4-11,-3-3 1,-9-5 11,-8 0-4,-1 1 4,-7-3 5,-5 0 4,-5 1-2,-1-1 1,0 4 11,0 6 4,0 8-1,0 7 1,0 9-7,0 7 8,0 5 6,-3 0-23,-1 17-8,-4 19-14,-5 15 22,1 8 0,1 1 4,3 0-4,6-4 0,2-5 0,0-6 0,0-6-1,9-7 0,-2-7-1,-1-5 2,-1-4 1,-4-2-1,-1-3 0,0-2 0,0-3-1,0 0 0,0-1 1,0-4 0,0-1-1,0 0 1,0 0 1,0 0 1,0 0 3,0 0 2,0 0 3,0-1 5,0-6-15,0 0-3,0 4 3,0 0 2,0 0-2,0 0 0,0-2 0,0-1-2,2 0 1,1 3-3,1-2-2,-3 5 2,-1 0 2,0 0-2,0 0 0,0 0-3,0 0-4,0 0 0,0 0 8,0 0-1,0 0 3,0 0 1,0 0-2,0 3 2,2 4 3,1-1 0,0 1-3,0 2 1,0 0-1,0 1 0,0-3-1,2 2 2,2-5-2,0 1-7,5-2 7,5-3 1,2 0 0,7 0 4,2-2-4,2-6 0,1-3-1,-1-1-2,0 0-4,-3-3-6,-2-1 9,-5-2-12,-4 1 12,-3-6 4,1-3 0,-5-1 2,1-1-1,-1 2 2,-3 4 0,-3 5 3,-2 6 6,-1 5 7,0 5-2,0 1-12,0 0-5,0 0-16,0 6-9,0 10 9,2 4 13,3 2 3,1 1 1,-1-2 0,0-3 0,-2-4-1,-2-3 1,1-6-1,-1 0-12,2-5-24,0 0-94,2 0-206</inkml:trace>
  <inkml:trace contextRef="#ctx0" brushRef="#br0" timeOffset="12940.1964">18695 1586 141,'0'0'146,"0"0"-71,0 0-1,0 0 9,0 0-17,0 0-24,2-7-20,-2 7-22,0 7 0,0 12 0,0 6 11,0 4 13,0 0-19,0-4-2,0 0-2,4-6 0,2-1 4,4-3-2,4-1-3,4-3 2,3-7 4,6-4 2,4 0-5,2 0-5,2-14 2,-3-3-7,-3-2 4,-4-2-11,-3 0 9,-6 1 5,-2 2 0,-5 3 4,-1 5-3,-1 2 29,-1 3-11,0 4-11,4 1-6,-1 0-4,5 8-4,0 13-6,-2 1 12,0 4 0,-3-2 5,-3-3 2,-1-3-5,-2-3 0,-3-1 4,0-5-6,0-3 1,0-3 6,0-3-3,0 0 4,0 0 11,0-11 13,0-9-29,4-3-3,3 0-1,1 4 1,1 2 0,-3 5 0,3 4 4,-5 4 8,5 3-7,3 1-5,8 0-4,5 0 4,2 4 0,1 5-2,-5 1 0,-1 1-2,-7-1 3,-5 1 0,-4-1-10,0 1-5,0-1-7,-3-2-46,0-2-35,2-4-109</inkml:trace>
  <inkml:trace contextRef="#ctx0" brushRef="#br0" timeOffset="13300.1737">18739 1349 521,'0'0'128,"0"0"-107,0 0-9,0 0-4,0 0-5,0 0-3,0-5-19,0 4-11,0-1-49,0 0-137</inkml:trace>
  <inkml:trace contextRef="#ctx0" brushRef="#br0" timeOffset="13692.1491">17516 1432 280,'0'0'79,"91"0"-10,-30 0 8,8 0-9,5 0-27,3 0-13,4-1-3,7-2-12,9-1-7,10 3 1,6-2-7,-1 1 0,-3 1-22,-10 1-81,-13 0 3,-13 0-22,-12 0-39</inkml:trace>
  <inkml:trace contextRef="#ctx0" brushRef="#br0" timeOffset="14793.0431">20042 1537 273,'0'0'168,"0"0"-124,0 0 7,0 0 19,0 0-6,0 0-26,-34-24-5,21 24-7,-4 0-7,-7 0-19,-3 0 2,-4 13-1,1 1 1,2 1 1,3 0-3,7 1 0,6-5-2,6 1-4,4-2-7,2-1-30,2-4 21,19-1-9,8-4-3,6 0 26,1 0 3,-7 0 2,-6 0 3,-11-2-3,-5 2 2,-1 0 0,2 14 2,2 16 8,3 12 18,-1 11 4,-1 6-26,-4 2-4,-2 2 12,-5-6 5,0-4-5,0-9-8,-12-11-3,-6-8 3,0-9-5,0-11 0,2-5 12,2-1 15,1-20-1,5-9-19,5-9-3,3-4 10,5-3 16,23-1-11,16 2-14,14 4-3,6 7-2,6 7 0,-8 7-14,-6 5-33,-8 4-30,-9 5-94,-7 4-288</inkml:trace>
  <inkml:trace contextRef="#ctx0" brushRef="#br0" timeOffset="16327.6531">21627 1745 583,'0'0'67,"0"0"-64,0 0-3,0 0 0,0 0 0,0 0 0,0 8 0,0-8 2,13 0 40,5 0 8,9-4-22,1-14-14,4-4-9,-3-10 1,1-5-5,0-4-1,-2-6 0,-2-1-1,-10 1-1,-2 1 2,-10 2 0,-4 3 3,0 6-3,-12 6 5,2 11 14,2 9 20,4 6-10,-2 3-19,-4 23-10,-4 20-14,-4 16 14,3 4 0,5 0 0,7-4 0,3-5-1,0-6-3,15-4 1,7-8 3,11-6 3,6-10-1,6-10 2,10-10-4,1 0-10,5-17-5,1-12-20,-6-9 10,-3-3 3,-6-3 8,-9 1 2,-12-2 7,-3 1 5,-11 0 8,-6 4 8,-3 3 16,-3 8 30,0 8-32,0 6 7,0 7-25,0 5-2,0 3-6,0 8-4,-3 24-32,-3 15 31,0 11 1,-3 0 0,-1-2 2,2-4-2,-1-3 1,0-9-1,5-6 4,1-9-2,1-6-1,1-5-1,1-7 0,-2-2-1,2-5 3,0 0-1,0 0 0,0-15-2,12-11-14,9-8-3,3-5 8,3 1-1,-1 7-6,-4 5 10,-3 8 5,-2 6 2,0 6-2,1 6-3,-1 0-2,2 7-4,-3 14 3,2 3 4,-4 2-7,-3 0 9,-2-2 0,-1-5 1,2-2 1,-1-6 1,0-6-1,6-5 4,-1 0-4,5-5-1,5-16-7,1-7-16,-1 0-16,-3 2-5,-7 2 36,-6 6 8,-5 6 2,-3 4 44,0 5 16,0 3-6,0 0-55,0 3-3,0 17-16,0 4 19,0 3 1,2-3 0,2-1-1,2-4 1,2-2-1,0-5 1,3-5 2,3-4-3,6-3 0,4 0 0,3-7-17,0-11 2,0-5-25,1-4 20,1-3 6,-4 1 3,-4 5 6,-8 9 5,-5 6 10,-2 8 70,-3 1-48,4 0-32,4 7-16,3 13 16,3 6 0,1-1 16,-2 0-3,2-2-2,-4 0 4,-1-5-6,-4-5 0,-4-3-7,-5-6-2,0-1-6,0-3-44,-23 0-3,-7 0-179</inkml:trace>
  <inkml:trace contextRef="#ctx0" brushRef="#br0" timeOffset="16503.6411">23050 1355 801,'0'0'0,"0"0"-56,0 0-304</inkml:trace>
  <inkml:trace contextRef="#ctx0" brushRef="#br0" timeOffset="16883.7452">21495 1420 529,'0'0'67,"82"0"-56,-11 0-4,20 0 36,12 0-12,11 0-18,9 0-3,-2 0-10,-5-2 0,-16-2-144</inkml:trace>
  <inkml:trace contextRef="#ctx0" brushRef="#br0" timeOffset="17891.681">24741 1588 287,'0'0'176,"0"0"-128,0 0-24,0 0 11,0 0 38,0 0-37,-13 41-7,13-33-26,0-4 1,8 1-3,11-5 9,14 0 49,11 0-40,9-16-10,4-7-9,-9-3-7,-8-1-27,-15-3 20,-8 1 10,-10 1-4,-4-1 7,-3 6 0,0 5 1,0 6 0,0 6 4,0 5 6,0 1-3,0 0-7,3 4-11,6 17-3,6 8 14,7 4-1,1-2 1,2 0 0,-2-6 0,-4-1 0,-4-4 0,-6-4 3,-9-2-3,0-3-21,-14-4-4,-17-2 17,-6-4-7,-4 0-81,0-1-55,5 0-83</inkml:trace>
  <inkml:trace contextRef="#ctx0" brushRef="#br0" timeOffset="18907.6151">25550 1444 406,'0'0'73,"0"0"-52,0 0-21,0 0-2,0 0-7,0 0 9,-74 77 11,59-49 3,2 1 7,5-5 2,5-1-13,3-2-10,0-3 0,5-3 0,12-3 8,6-3 52,8-5-11,9-4-17,2 0-19,3 0 3,-2-15-9,-5-3-6,-2-6 7,-5-3-6,-3-3-2,-4-2 0,-3 4-7,-8 1 6,-7 6 1,-2 4 0,-4 4 13,0 5 13,-2 2 4,-6 3-17,-2 3-13,-5 0-11,0 11 8,0 11 0,5 5-2,2 2-1,7-1 2,1-2 2,0-3 2,3-5 7,10-4-7,6-3-1,5-4-4,8-5 4,2-2-10,3 0-29,1-13 17,-4-4-34,-3-1 34,-4-1 21,-8 3 2,-5 4 1,-4 3 9,-4 5 79,0 3-46,2 1-43,4 0-2,1 1 0,-1 16-5,1 2-2,-5 4-4,-5-1 10,-3 1 3,0-4-1,0-4 2,-1-4-1,-2-5 0,1-5 1,2-1 5,0 0 5,0-6-4,12-13-7,9-8-2,3-3-9,4-1 6,0 0 5,4 5 0,-1 4 0,2 5-1,-5 8-2,-4 8 1,-9 1 0,-4 9-13,-3 13-2,0 7 12,-2-1 5,-2 1 10,-1-2 1,1-3-3,1-3 1,0-3-6,1-3-1,1-2-2,2-6-42,8-7-82,5 0-232</inkml:trace>
  <inkml:trace contextRef="#ctx0" brushRef="#br0" timeOffset="19915.5537">26947 1509 378,'0'0'85,"0"0"-56,0 0-21,0 0 21,-96-15-2,62 27-21,-2 12 2,-1 6 7,4-2 11,5 1 9,10-3-19,9-5-7,6-3-9,3-3-4,3-5 4,15-4 3,9-6 1,4 0-4,5-4-15,-2-14-65,-4-3-38,-7-2 10,-10 1 56,-3 2 52,-4 3 32,-3 8 75,-1 5 22,-2 4-60,0 0-64,0 4-5,3 14-20,3 5 20,3-2 1,-2-1 3,4-2-4,0-3 1,2-5 0,6-2 1,3-7 3,5-1-3,5 0 15,-1-13-11,-1-6-5,-5-3-2,-4-2 2,-6-2-1,-6 1 9,-6-2-1,-3 0 12,0 0 5,0 1 21,0 3-30,-9 4 1,1 4-16,4 5 4,-1 2-5,4 3-4,-1 2-10,2 3-1,0 0 2,0 0-6,0 0-8,0 0 9,2 6 17,13 2-10,7-4 11,8 1 2,6-4-2,3 2 2,-2 2-2,-7 0 0,-6 2 5,-7 4-5,-4 0-1,-6 6-1,-7 2-14,0 6 15,0-1 1,-9 3 11,2-3 2,0 0-11,4-3 2,3-4-4,0-2 0,0-6 1,10-5 1,9-4 10,5 0 4,6-5-16,5-15 0,3-3-48,-2-1-15,1-3-19,-4-2 24,-8 1 30,-6 2-36,-11 7 64,-7 8 81,-1 5 88,0 6-28,0 0-99,-6 12-42,-5 12-11,-1 6 8,4 2 0,5-4 2,3 0-1,0-6 3,0-2-2,0-7 1,9-1-2,2-7 2,6-5-53,0 0-107</inkml:trace>
  <inkml:trace contextRef="#ctx0" brushRef="#br0" timeOffset="20107.5443">27669 1299 843,'0'0'0,"0"0"-129,0 0-84,0 0 194,0 0 18,0 0-15,37 53-80</inkml:trace>
  <inkml:trace contextRef="#ctx0" brushRef="#br0" timeOffset="20859.4917">28130 1471 470,'0'0'92,"0"0"-92,0 0-3,0 0 2,-85-15 1,60 34 1,2 9 1,4 2 3,3 3 5,3-3-6,2-3-3,3-3 8,5-3-4,3-4-1,0-2-4,2-3 4,14-3 7,8-5 25,7-2-22,5-2-11,3 0-3,-3 0-30,-4-12-17,-5-4 19,-7-4 11,-5-4-1,-11-1 16,-4 0-7,0-1 9,-12 2 42,-6 3 41,5 3-16,1 5-26,9 2-15,3 7-14,0-1 3,0 4-3,12 1-9,12 0-6,12 0 3,7 0-1,3 0-6,5 0-14,-1 0-60,-3 0-65,-8 0-171</inkml:trace>
  <inkml:trace contextRef="#ctx0" brushRef="#br0" timeOffset="21915.9017">29115 1640 547,'0'0'95,"0"0"-95,0 0 0,0 0 0,0 0 0,0 0 15,18 4 5,2-4 19,9 0-15,1 0-15,-2-4-2,4-7-2,-4-1-5,-3-4-1,-2-1-10,-8 0 11,-4 4-2,-3 1 0,-5 1 2,0 4-4,-2 2 12,-1 2-16,0 3 6,0 0-18,0 5-33,0 13 25,0 5 28,-3 3 8,0-2-8,3 1-1,0-3 0,0 1 0,0-5 1,10-1 12,6-6-12,3-1-2,2-7-40,0-3-25,0 0-17,-5 0 19,-3-5 30,0-7 35,-4-2 3,1-1 21,2-3 24,2 0 3,6-1-21,2 2-20,4 5-8,-5 3-2,-2 6-1,-5 3 1,-1 0 0,-2 6-2,-2 11 2,1 1 9,-6 0 10,-2 1 3,-2-1 9,0-1-2,0-1-9,-11-3-3,1-3-8,0-2 4,3-5 0,3-2-4,0-1-2,2 0 10,2 0-17,0-12 0,0-9-56,10-8 11,13-1 0,10 2 4,-1 4-3,0 9 40,-6 4 4,-7 8 76,-2 3-9,0 0-26,2 11-41,1 8 0,-1 5 0,-3 0 11,-3-1 5,-3-2-6,2-5-2,-5-1-8,1-2 6,0-5-4,0-3-2,3-4 0,-1-1-73,4 0-232</inkml:trace>
  <inkml:trace contextRef="#ctx0" brushRef="#br0" timeOffset="22139.8872">29518 1299 538,'0'0'0,"0"0"-147,0 0-40</inkml:trace>
  <inkml:trace contextRef="#ctx0" brushRef="#br0" timeOffset="22915.838">30749 1385 569,'0'0'12,"0"0"-12,0 0-33,0 0 33,80-66 4,-50 55-3,1 1 9,1 3 2,-4 3 5,-3 4-12,-1 0-3,-4 0-1,-1 12-1,-5 12-3,-6 11-8,-8 7-1,0 8 12,-7 1 3,-13-1-3,-5-4 8,0-3-7,-4-6 0,3-5-2,0-6 1,5-5-3,2-8 1,5-5 2,6-2 0,6-5 0,2-1 4,0 0-4,6 0 21,18 0 24,14 0-2,13-6-22,9 0-10,4-3-6,1 5-5,-6-4-6,-5 2-12,-11-3-78,-7-6-152</inkml:trace>
  <inkml:trace contextRef="#ctx0" brushRef="#br0" timeOffset="23195.8196">31286 1584 317,'0'0'224,"0"0"-182,0 0-33,0 0-4,0 0 4,0 0 21,91 3 1,-54-3-29,0 0 1,-1 0-3,0 0-21,-8 0-54,-1 0-84,-5-1-151</inkml:trace>
  <inkml:trace contextRef="#ctx0" brushRef="#br0" timeOffset="23531.8069">31811 1292 273,'0'0'133,"0"0"-41,0 0-90,0 0 25,0 0-27,-30 118 60,9-68-23,4 0 13,3-3-17,5-7-13,1-2-8,4-3-1,-2-6-9,3-4 2,2-7-3,-3-4 3,4-7-4,0-4 0,0-3-55,0 0-82,0-10 23</inkml:trace>
  <inkml:trace contextRef="#ctx0" brushRef="#br0" timeOffset="23883.7776">31641 1280 620,'0'0'12,"0"0"-12,0 0-8,0 0 6,0 0 2,112-59 0,-73 59-5,8 0 5,1 6 4,-3 12-4,-10 8 0,-8 7-1,-10 7-1,-7 10 2,-7 0 2,-3 1 16,-1-4-10,-19-8 2,-5-5-6,-5-5 6,-6-6-9,-1-5 7,0-4 1,-2-4 19,-1-4-17,7-3 7,3 0-8,10-2-10,4 1-83,1-2-69,0 0-149</inkml:trace>
  <inkml:trace contextRef="#ctx0" brushRef="#br0" timeOffset="25914.2702">1933 3627 621,'0'0'0,"0"0"-8,0 0 6,0 0 4,0 0-2,0 0 5,45 55 26,-26-52-15,-2-3 15,7 0-17,-2-1-1,5-13-3,-2-4 1,-2-1-9,-1-5-3,-3-2 1,-4-3 0,-3-1 1,-6-6 1,0 0-1,-3-8 3,-1-4-4,1 1 2,-3-1 0,0 9-2,0 6 8,0 10 31,0 7-7,-6 7 14,-2 4-19,5 5-15,3 0-8,-3 5-4,-1 28-12,4 20 11,0 19 1,0 9 1,4 3 2,5 2 0,2 0 4,-4-5-4,0-6 11,-2-8-12,4-10 0,-3-9-1,4-10 2,-2-11-3,-2-7-1,-3-10 1,-2-4-1,1-4 1,-2-2-19,0 0-17,6-7-20,-2-20-4,-1-10-194</inkml:trace>
  <inkml:trace contextRef="#ctx0" brushRef="#br0" timeOffset="26604.2721">2285 3554 687,'0'0'28,"0"0"-17,0 0-10,-4-100 5,7 73 2,6 6 12,4 7-6,-1 5-5,3 7-8,10 2-2,5 5 1,7 14 0,1 3-1,-5 3 1,-8-1-4,-10-1-17,-12 0-20,-3-2-17,-12-1 17,-18-2 23,-3-3-12,-1-4 26,9-5 4,4-3 11,7-3-7,8 0 4,5 0-5,1 0 14,0-3-8,7-3-9,11 1-5,3 1 3,3 1 0,3 3-1,-2 0 5,8-2-2,3 1 0,7-5 1,9-5 1,2-3 1,-3-4-3,-5-3-1,-9-4-44,-8-4-5,-7-3 23,-10-8 22,-4-7 5,-8-2 0,0-1 15,0 5 46,-14 5 15,2 2 1,-4 5-24,-2 1-33,6 6-15,3 8 2,-1 8-1,2 5 4,5 5-10,-3 17-11,0 23 1,0 21 7,-1 12 3,7 4 5,0 0-5,0-8-1,11-13 1,6-11 0,7-10-2,6-8 2,1-9-10,5-9-89,0-9-121</inkml:trace>
  <inkml:trace contextRef="#ctx0" brushRef="#br0" timeOffset="27652.2058">3246 3334 456,'0'0'0,"0"0"-7,0 0 7,0 0 53,0 0 35,0 0-46,-70 8-15,49 19-9,0 3-9,5 2 2,7-5-11,4-2 0,5-5-2,0-3-3,0-4 5,6-4 5,8-4-5,1-5-13,1 0-13,2 0 4,-3-6-4,-2-8-5,-2-2 7,-1-4 6,-2-1 18,-2 0 1,-5 4 9,-1 5 50,0 5 37,0 4-11,0 3-59,0 0-27,0 0-5,0 6-21,2 7 18,4 5 8,4-1 2,-1-2-2,5-4-1,3-4 1,1-4 1,0-3-1,1 0-6,-2-1-17,1-10 17,-6-2 6,1-3 0,-2 3 0,-2 3 16,-1 1 16,-3 4-20,4 5-12,2 0-4,2 0-5,-1 9 7,4 9 2,-4 1 5,-4 3 2,-3-3 1,-3 1 0,-2-4-4,0-4 0,0-3-1,0-4-2,0-5-1,1 0-2,4 0-5,1-14 3,3-10 2,1-5-8,-1 3-7,0 0 8,-4 6 9,5 5 0,-4 6 0,2 5-2,3 4-3,0 0-1,6 4-14,0 13 11,-3 1-3,-1 1 9,-2-2 3,-1 1 12,-1-4-1,0-4-7,4-2 1,-1-4-1,6-1 1,5-3 5,2 0-3,9-3-2,-2-10-5,-4-6 0,-1-2-7,-8-4-7,-4-4-5,-7 1-13,-8 4 19,0 2 13,0 6 45,-9 4 20,-2 4-35,-2 8-8,2 0-4,-2 14-18,-2 15-6,1 7 5,6 1 0,5 1-1,3-4-4,0-3 6,11-5 1,6-4-1,4-7 0,1-8-34,4-7-82,-1 0-156</inkml:trace>
  <inkml:trace contextRef="#ctx0" brushRef="#br0" timeOffset="27844.1931">4410 3459 932,'0'0'123,"0"0"-123,0 0-81,0 0 81,0 0-1,0 0-34,-3 3-31,3-1-23,0-2-189</inkml:trace>
  <inkml:trace contextRef="#ctx0" brushRef="#br0" timeOffset="30661.8975">4553 3349 213,'0'0'28,"0"0"-17,0 0 16,0 0 7,0 0-15,0 0-6,-73 17 12,58 0-6,-3 2-6,2 4 13,-2 2-1,4 1-19,5-2 2,4-2-1,5-2-5,0-1-2,0-2 2,1-3-2,11-2 1,3-6 6,6-4 2,4-2 7,9 0 8,2-16-10,0-3-10,-3-4-2,-6 2-2,-10 0 0,-9 2 5,-5 1 4,-3 1 32,0 3-9,-3 6 14,-3 1-7,3 7-8,3 0-13,0 0-13,0 0-5,0 7-12,0 7 11,0 0 1,6-2 0,0-3-1,3-3 2,4-1-1,4-4 0,10-1 0,4 0 0,2-11-1,0-5-8,-8-2 4,-4 0 0,-9 0 5,-6 4 1,-2-1 3,-4 2 26,0 2-7,0 2-16,3 3 1,-3 4 6,0 2-12,3 0-2,5 13-16,2 14 5,8 4 11,0 4 4,0-2-4,-2-3 0,2-3-1,-3-3 0,-6-3 2,-3-4 2,-6-2-3,0-1-21,-3-1 18,-19-1-1,-11 0 1,0-1-37,-4-2-59,1-3-46,3-6-201</inkml:trace>
  <inkml:trace contextRef="#ctx0" brushRef="#br0" timeOffset="31157.8681">4669 3323 233,'0'0'93,"0"0"-37,0 0 3,0 0 0,0 0 11,0 0-18,-28-21-24,26 19 1,-1 2-15,3 0 9,-2-1-10,2 1-3,0 0-2,-2 0-8,-1 0-5,-1 16 4,1 7 1,1 2 0,2 0-2,0 0-1,11-2-15,11-7-29,2-1-71,1-4-139</inkml:trace>
  <inkml:trace contextRef="#ctx0" brushRef="#br0" timeOffset="34195.5603">3789 4736 317,'0'0'138,"0"0"-94,0 0 5,0 0-29,0 0 60,0 0 8,0-21-29,0 19-19,0 2-22,0 0-2,0 0-8,0 0-8,0 0 0,0 0-2,0 0-1,0 2-18,0 13 14,0 9 7,0 8 1,0 10-1,0 6 0,0 6 2,0 3-1,0 2-1,0-1 0,0 2 0,0 4 0,0-1-1,0 2-1,0-2 0,0 1-3,-1 3-2,-1 7 3,1 5 1,-4 6-8,5-1 6,0 0 3,0 4 1,0 2 0,0 0 1,0 2-3,0 0 2,0 3 1,0 3 6,0 3 1,-3 5 1,-4 3-8,-4 1 7,1-2 0,-5-2-6,3-3 9,-4-2 0,2-8-4,-2-7 1,7-9-1,0-10-6,1-9 6,3-10-6,3-9 0,2-9 1,0-5 0,0-8-1,0-6-3,0-4-16,2-5-13,8-2-28,5-10-47,1-17-47</inkml:trace>
  <inkml:trace contextRef="#ctx0" brushRef="#br0" timeOffset="35413.4835">1375 6498 430,'0'0'126,"0"0"-96,0 0-19,0 0-4,0 0-1,0 0 5,0 0-1,3 0-7,3 0 0,5 0 2,3 0 2,6 0-3,5-4 0,4 1-3,2-1 8,8-1-7,4-1-2,5-3 0,10 1 1,18 1-4,3-2 6,5 2-1,2 2-2,2-1-6,6 3 6,5-2-1,4 2 2,4-1 4,2-2-5,4 1 0,8 2 0,6 1 0,3 2-5,10 0 5,-1 0 3,1 0-3,-4 6 0,1 2 0,-4 1 0,4-1-2,11-4 2,4-1 2,16-3 1,0 0-3,-4 0 0,0 0-1,-11 0 2,1 0-4,0 0 8,-4 0-10,7 0 9,0-6-10,-2-3 6,-1 0 0,-5 0 0,-7-1 2,-1 0 0,-9 2-2,-5-2 0,-7 6 2,-9-1-2,-10 5-3,-7 0 3,-10 0 0,-13 0 2,-11 0-2,-8 0 0,-16 5-3,-11-4 3,-13 2 0,-10-3 0,-2 0-3,0 2 3,-14-2 0,-11 0-73,-3 0-125</inkml:trace>
  <inkml:trace contextRef="#ctx0" brushRef="#br0" timeOffset="38835.6652">5478 6753 300,'0'0'43,"0"0"-35,0 0 4,0 0 1,82-14 33,-49 14-18,1 0-8,5 0 2,3-1-7,4-2-8,-1 1-5,1-1-2,-6 0-9,-5 3-74,-13 0-68,-11 0-60</inkml:trace>
  <inkml:trace contextRef="#ctx0" brushRef="#br0" timeOffset="39123.6463">5757 6746 226,'0'0'37,"0"0"-5,0 0 23,-11 97 29,7-58-19,1 0-20,3-1-6,0-5-4,0-1-5,0-4-18,3-1-12,3-1 10,-3 1-10,-3-4 0,0-2 2,0-2-5,0-5-22,0-3-57,0-7-105,0-4-164</inkml:trace>
  <inkml:trace contextRef="#ctx0" brushRef="#br0" timeOffset="39667.6141">6009 6960 542,'0'0'73,"0"0"-68,0 0-5,0 0-10,0 0 10,0 0 1,-70 70 17,67-35-15,1-3 24,2-4-8,0-5-13,5-2-5,7-5 1,4-4 5,4-6-5,5-5 2,2-1 6,6-5-8,-3-17-2,-8-4-27,-5 0-10,-9-3 5,-8 0 24,0 1 8,-1 3 2,-14 6 19,6 5 26,3 4 9,0 3 3,5 2-17,1 2-20,0 1-14,0 1-8,11 0-14,16-1 7,8-1 1,5 2-7,6-4-11,-1 2-46,-3-2-52,-2 1-32</inkml:trace>
  <inkml:trace contextRef="#ctx0" brushRef="#br0" timeOffset="40811.5433">6693 7129 512,'0'0'91,"0"0"-88,0 0-3,0 0 2,0 0 0,0 0 5,0 0 22,47 27 12,-32-27 17,6 0-30,3-10-10,4-6-12,0-3 1,-3-5-6,-5-2 0,-5-1 1,-6-1 3,-9 2-5,0-1-7,-6 2 3,-15 0-11,-1 4 14,-1 5-7,0 2 8,3 6 0,7 4-6,3 1-2,7 3 5,3 0 2,0 0-2,0 0-5,0 0-10,10 0 16,8 4 2,6-2 3,7-2 2,3 0-4,2 0 8,-1 0-9,-4 0 0,-7 0 0,-2 1 5,-7 12-5,-3 3-7,-3 8 6,-3 2-7,-3 4 6,-3 0 2,0 0 12,0-3-3,3-2-8,7-6 3,2-2-3,6-6 6,0 0-6,4-5 6,1-3-3,2-2 8,1-1 6,2 0-16,0 0 2,-1-3 1,1-7-4,-1-2-1,0-5 12,-3-4-11,-6-3 0,-2-5 0,-7 1 8,-6-4-3,-3 3-3,0 0 1,-6 3 1,-7 5 6,-1 6-7,1 4-3,-2 10 3,3 1-4,-3 3-3,3 20-5,-4 6 8,8 6 0,2 0 0,6-2-1,0-4 1,2-4-3,13-4 0,10-4 1,5-5 2,3-5 0,8-4-40,-3-3-121,-1 0-355</inkml:trace>
  <inkml:trace contextRef="#ctx0" brushRef="#br0" timeOffset="41899.4713">7786 6924 532,'0'0'33,"0"0"-33,0 0 0,0 0 1,0 0 76,0 0 34,12-42-61,-26 42-50,-8 8 0,-3 10 4,0 0 0,5 0-4,5-2 0,8-2 1,5-3-3,2-1-5,0-1 6,0-1-1,6-1-3,9-2-3,2-5-12,2 0-11,-4 0 5,4-3-1,-4-11 10,-3-2 7,-3-3-1,0 3 10,-5 2 1,-2 5 20,-2 5 54,0 3-1,0 1-25,0 0-26,0 0-22,0 0-34,0 7 22,0 4 12,0 0-7,6 0 9,1-2-6,4-1-5,4-2-1,1-2-14,2-3 23,4-1-3,5 0 3,0 0-2,3-4-12,0-7-6,5-2 9,-2-5-1,-3-1 13,0-1 2,-9 0-2,-3 4 0,-8 3 17,-5 6 18,2 1-15,-7 5-11,0 1 3,0 0-12,0 0-3,-7 6-25,-4 9 7,-8 4 19,-1 3 2,1 0 3,4 0 1,8 1-4,4-5 0,3-3-8,0-1 7,3-4 1,13-4 0,5-2 5,5-4-5,2 0-9,6-4-4,-2-11-15,-4-6-8,0-8-18,-7-5-1,0-10 11,-8-7 33,-2-3 8,-4-2 3,-5 6 21,-2 7 48,0 10 67,0 10-69,0 11-28,0 6-7,0 6 1,0 1-33,0 28 0,0 15-5,-2 15 5,-5 5 0,4 0 4,0-6 4,3-10-6,0-10 0,0-9 0,0-10 0,0-8-2,0-7 0,0-4 0,1 0-7,14-20 0,6-14 1,6-7-9,-3 0-21,-8 10 17,-4 12 19,-6 11 38,-3 8 35,7 0-70,4 6-3,5 11-9,4 4 9,2 0 1,2 0 2,0-1 1,-2-1-4,-1-2-3,-9-4-38,1-2-21,-7-4-45,-3-6-28,-4-1-36</inkml:trace>
  <inkml:trace contextRef="#ctx0" brushRef="#br0" timeOffset="43539.3698">2282 4956 389,'0'0'149,"0"0"-100,0 0-14,0 0 9,0 0-38,0 0-5,0 55-1,0-14 21,3 1-16,2-1 11,2-3-1,-4-7-13,3-1 2,-3-6-1,-1-3 0,-1-4 4,-1-6-3,0-4-4,0-4-3,0-2-18,0-1-9,0 0 28,2-9-3,-1-12 3,-1-8-4,2-2 4,-2-5-1,0-2 6,0 1 1,0-1 16,0 3 10,0 0-1,0 4-5,0 5-1,0 7-11,0 9-3,0 3 6,0 6-10,0 1-5,7 0 0,11 19-14,7 14 13,2 9 2,1 6 3,-3-1 1,0-3-1,5-3-4,-2-2 2,6-8-2,-4-2 1,-6-6-1,0-8-1,-9-6 1,-2-5 0,-2-4 5,-2 0-4,-1-7 18,0-14 12,-2-8-14,3-4-9,-3-3-2,-3-3-2,-2-2-3,-1 1-1,2-1 0,-2 3-3,0 5-24,0 6-34,0 7-8,0 10-142,-2 9-269</inkml:trace>
  <inkml:trace contextRef="#ctx0" brushRef="#br0" timeOffset="44274.851">2927 5079 513,'0'0'119,"0"0"-95,0 0-24,0 0 9,0 0-9,0 0 4,-79 85 1,73-62 3,4-1 4,2-4 1,0-4-6,0 0-5,0-3-1,8-2-1,2-4 1,4-1 2,0-4 2,0 0-4,4-5 1,-3-12-2,-2-2 0,-4-2-3,-7-2 3,-2 2 3,0 2 1,0 2 0,-11 4-4,4 5-10,-1 5 10,4 3-8,1 0-3,3 0 10,0 0-11,0 3 1,0 6 9,6 0 2,7-3 0,10-1 2,2-4 8,6-1-4,-2 0-3,-7-6-3,-4-9 1,-3-4-1,-5-6 4,-5-1 3,-2-6-5,-3-3 10,0-4 11,0-3 23,0 0-6,0 3-8,0 7 14,0 6-31,-3 11 23,0 9-13,3 6 5,-2 0-28,2 3-2,0 28-24,0 15 12,0 16 12,5 3 3,5-5-3,1-4 0,2-9 0,2-6-2,4-9 2,-1-7-1,3-8 0,-1-6-2,-1-10-9,8-1-34,-2-5-12,0-12-89,-11-6-427</inkml:trace>
  <inkml:trace contextRef="#ctx0" brushRef="#br0" timeOffset="44488.2336">3016 4995 617,'0'0'79,"0"0"-79,0 0-11,0 0 5,0 0 6,0 0 16,72-7 22,-32 0-27,-1-1-9,0 2-2,-8 4 0,-4 0-34,-3 2-82,-9 0-171</inkml:trace>
  <inkml:trace contextRef="#ctx0" brushRef="#br0" timeOffset="45576.1617">2482 5845 368,'0'0'34,"0"0"-23,0 0-2,0 0 2,0 0 16,0 0 18,87-21 11,-69 6-23,-2-3 0,-4-4-5,5-7-20,-1-6-1,-1-4-5,0-5-3,0-2 1,-5-1-11,-1 5 8,-3 0-4,-6 6 7,0 2 3,0 9 13,-6 5 29,-3 10-6,6 4 3,1 6-19,1 0-13,1 3-10,-3 22-16,3 13 10,0 10 10,0 7-4,6 0 3,3 2-2,5-3 7,0-5-2,0-10 4,-1-12-1,-2-9-6,-1-7-3,5-9 1,6-2-1,0 0 30,10-18-8,-4-10-10,3-8-12,-5-3-3,-6 1 0,-8 3 0,-5 3 2,-6 6 1,0 5-3,0 5 3,0 9 0,-6 4 8,6 3 3,-3 0-11,1 8-4,-1 14-14,-1 11 18,0 3 0,2 0 2,2-1-6,0-6 4,6-5-1,3-9-2,-3-7 2,0-3 0,0-5 1,1 0 7,2 0-5,2-12 0,-1-7 2,2-5-4,-7-2-25,-5 2 5,0 0 5,0 3 5,0 4 1,-6 4 9,-2 2 27,1 3 18,1 4-22,6 0-10,0 4-7,0 0 3,6-2-9,18-1-3,7 1 3,12-1 0,-7 0 0,-3 2-31,-8 1-40,-11-3-59,-11 0-245</inkml:trace>
  <inkml:trace contextRef="#ctx0" brushRef="#br0" timeOffset="45832.1481">2458 5520 566,'0'0'137,"0"0"-137,0 0-10,0 0 10,0 0 54,127 0-4,-69-3-14,2-9-16,-2-2-4,2 1-3,-8 1-12,-1 1 7,-8 4-8,-4 2-32,-8 1-62,-8-1-147</inkml:trace>
  <inkml:trace contextRef="#ctx0" brushRef="#br0" timeOffset="47600.0392">1948 6709 453,'0'0'25,"0"0"-24,0 0-1,0 0 8,0 0 11,0 0 14,39 37 7,-24-37 18,1 0 2,2 0-28,3-1-14,-3-11-2,1-1-12,-1-5-2,-6 1-2,-6-3-1,-6-1-9,0 0 7,-7-1-23,-14-2-10,1 1 21,-2-1-1,1 4 2,6 4 14,-1 4 0,5 6 3,4 3 8,1 3 17,3 0-16,3 0-12,0 0-7,0 0-2,7 0 5,10 7 4,5-2 0,6-2 2,2 0 11,3-3 11,-3 1-23,4 1 10,1-2 3,-4 3-13,-1 2 1,-5 0-2,-4 6 0,-6 1 0,-3 5-2,-3-1-7,-3 2 7,-2 0 1,1 2-1,-1-2 1,1-2 1,2-1 0,-1-4 1,0-2 1,3-1-1,1-4 0,4-1 1,5-3 2,4 0 5,5-3 6,4-14-4,-1-4-11,-3-4-3,-7 1-21,-12-2-4,-4 1 8,-5 2 20,0 2 0,-14 5 3,-1 2 15,0 5-6,3 4-2,-1 5-3,4 0-7,-2 5-5,1 13 3,4 1 1,6 2 1,0-1-1,0-2-4,15-2 5,4-3 5,7-4-5,2-5 0,2-4-97,-5 0-275</inkml:trace>
  <inkml:trace contextRef="#ctx0" brushRef="#br0" timeOffset="48887.9517">2900 6521 583,'0'0'153,"0"0"-122,0 0-13,0 0-14,0 0 0,0 0-3,-85-2 7,76 19-8,0 4-2,3 0 2,4 2 0,2-3-2,0-2-2,0-5-1,2-4 5,7-2 2,3-5-2,9-2-3,-2 0 2,-1-9-1,0-8-10,-6-1-4,1 2-11,-7-1 14,-3 4 13,0 1 7,-3 4-7,0 5 3,0 1 18,0 2 7,0 0-28,0 0-19,0 7 4,0 3 15,0 1 0,0 1 5,0-2-6,6 1 1,9-1-1,-3-2 1,4-2 0,-2-2 1,4-1-3,1-3 2,2 0-11,4 0 0,-2-8-8,-1-5 10,-1-2-3,-4 0 12,-4 0 2,-4 0-2,-1 1 2,-4 3 15,-4 1 17,0 6 31,0 3-10,0-1-5,0 2-48,0 0-2,0 0-21,-12 6-17,0 11 35,-6 5 1,0 2 0,2 0 2,4-1 2,3-3-2,6-5 0,3-5-1,0-4-5,0-3 1,16-3-8,1 0 6,8-3 5,2-12 2,0-3-6,-2-5-2,-4-1 8,-6-3-5,-3-5-3,-6 1 5,-3-3-3,-3-3 4,0 2 0,0 6 2,-3 4 10,-3 9 27,3 8-7,0 7-10,3 1 3,0 3-23,0 19-37,0 11 37,0 7 0,6 0 1,-3 1-1,-1-5 8,-2-3-5,0-4 2,0-10-5,1-5 3,-1-5-3,4-7-5,-2-2 2,2 0-12,4-10-1,1-9 12,1-2-33,-1 0-3,-3 4 7,0 5 33,0 6 16,0 2 75,6 4-65,7 0-26,1 0-11,7 8 8,-5 7-6,0 2 9,-5-2 2,-4 0 5,1-1-5,-7-3 0,0-3-1,-4 0-1,-1-1-20,1-1-19,-3-1-84,0-3-309</inkml:trace>
  <inkml:trace contextRef="#ctx0" brushRef="#br0" timeOffset="50835.6832">14107 2773 280,'0'0'357,"0"0"-286,0 0-25,0 0-4,0 0-13,0 0-18,0 0-11,-31 55 1,16-11 2,-3 5 4,-1 2 11,-1-2-15,-5 0 0,-2 0 1,-4 0-2,-2-2 0,-1-4-1,2-6 2,7-5 0,4-7-3,6-2-30,4-5-22,6-6-78,5-6-53,0-4-82</inkml:trace>
  <inkml:trace contextRef="#ctx0" brushRef="#br0" timeOffset="51171.6635">13792 2752 282,'0'0'38,"0"0"-1,0 0-4,0 0 64,68 83-25,-49-34-21,2 3-17,4-1 6,2 0-8,2 0-18,2 3-4,0-3 2,1-2 11,-1-7-15,-4-7-4,-4-7-2,-1-7-2,-5-6-10,0-7-85,-4-8-108</inkml:trace>
  <inkml:trace contextRef="#ctx0" brushRef="#br0" timeOffset="51483.6428">14419 3140 669,'0'0'147,"0"0"-125,0 0-12,0 0-10,0 0 0,103-3 2,-58 2-1,0-1-1,-5 1 0,-6-1-57,-9 1-78,-11-1-155</inkml:trace>
  <inkml:trace contextRef="#ctx0" brushRef="#br0" timeOffset="53333.3968">15141 2962 378,'0'0'103,"0"0"-44,0 0 2,0 0-11,0 0-35,0 0-10,-57-34-1,41 34-2,0 0 1,-2 6 5,1 11-3,-2 4 2,0 3-6,2 3-1,4-1 0,4-2 0,4-3-2,5-2-1,0-1 2,0-2-4,6-5 5,9-3 3,3-4-3,6-2-6,1-2 3,2 0-2,-4-11 0,-4-3 5,-4-3 3,-6 0 1,-3 0 14,-2 1 19,-1 1-25,-1 2-4,1 2-2,-3 4 5,2 2 10,-2 4-3,0 1 6,0 0-14,0 0-10,0 0-1,0 0-8,0 0 0,0 0 6,4 4 3,3 3-3,5 1 7,4 0-2,3-3 0,3 2-2,2-3 0,-1 1 0,-1-4 0,-2 0-4,-2-1 3,-4 0-2,-1 0 3,4-7 1,-2-4-1,2 0 0,4-4 3,-3-1-1,2 0-1,0-1-1,-2 2 1,0 5 1,-4 1 7,-4 4-1,-4 3-5,-3 2 0,5 0-3,-1 0-6,5 11 3,0 9-4,-1-1 7,-4 5 0,-3 0 7,-4 1 0,0-1 0,0-3-6,-6 0 2,-6-2 4,0-1-3,-2-1-4,0-3 0,3-4 1,1-4 4,6-1-5,1-5-2,3 0 2,0 0 0,0-3-1,0-11 2,0-4-2,3-1 2,11-2 2,3-2-3,5 2 3,2-2-3,-1 3 0,1 2 6,-1 2-5,-3 4-1,-2 0 1,-4 3 0,-1-1 0,-4 3-2,-5 4 2,-2 2-2,-2 1 1,0 0 0,0 0 3,0 0-3,0 0-12,0 0 1,0 11 2,-3 9 9,-2 1 1,2 0 3,0-1-4,2 0 0,-1-2-5,2-4 5,0 2 0,0-6 0,14-1 0,3-3 0,6-6 7,1 0-5,4 0-2,0-15-5,2-4 3,-3-4 0,-5-2-6,-7 1 7,-3 1 1,-7 2 2,-5 3 5,0 4 7,0 5 15,0 3 0,0 3-12,0 3-16,0 0-1,0 0-8,0 9-9,0 7 17,0 1-3,3 0 8,1-2-4,4-3-1,0-3-1,0-3-6,3-2 7,3-2 4,3-2-4,7 0-6,1 0 5,5-13-2,1-4-5,-1 0-9,-3-1 12,-4 3 1,-4 3 4,-7 4 0,-2 4 0,-2 4-1,-2 0 0,4 0 1,-1 12 6,1 5 0,0 1 12,-3-2-11,-6 2 6,-1-1-10,0 0-2,0-2 4,-3 0-5,-16-4-20,-8-4-41,-3-7-184</inkml:trace>
  <inkml:trace contextRef="#ctx0" brushRef="#br0" timeOffset="53517.3852">16035 2760 889,'0'0'13,"0"0"-13,0 0-65,0 0 28,0 0 13,0 0-152,0 0-5</inkml:trace>
  <inkml:trace contextRef="#ctx0" brushRef="#br0" timeOffset="57197.8177">17676 3121 243,'0'0'223,"0"0"-201,0 0-18,0 0 23,0 0 17,0 0-20,0 0-7,0 0 7,3 0 10,6 0 20,3 0-21,0 0-10,4 0-10,-1 0-3,4-11 1,-2-1-4,1-3 1,-1-1-2,-4-4-3,-3-3 1,-2-1-1,-8-1-3,0-1-13,0 0 11,-3 3-14,-9 3 6,-3 2 3,3 4 2,0 5-17,-1 3 13,4 5-5,-1-1 2,2 2 3,3 0 1,2 0 4,3 5-13,0 4 16,0 0 0,15-2 0,5-1 2,5-1 0,5-4 0,3-1 2,1 0-2,-1 0-1,1 0 0,-1 0 0,-2 0 1,-2 0-1,-1 0 0,-6 0 0,-3 4 0,-3 0-1,-5 3 0,-3 3 1,-2-2 0,-3 6-2,-2 1-9,-1-1-3,0 2 14,0-2 6,0 1-4,2-3-1,-2 0 2,1 0-3,3-3 0,-1-2 4,4 1-3,0-4-1,2 1 8,7-2-4,1-1-1,7 1 8,0-3 6,1 0-16,-2 0 5,0 0 3,-2-10-8,-4-1 3,-4-3-4,-4-1 2,-4-3 6,-4 1-3,-1 1-2,0 4-3,0 3 0,0 2 0,0 3 1,-6 0-1,0 4-10,-2 0 4,-2 0 6,1 0 3,-1 6-3,1 7-2,1 2-12,4 1 8,4 0 2,0-2 4,0-3 3,1 0-3,13-2 0,5-1 10,8-5-10,7-3 19,8 0-6,7 0-5,-1-8-8,-5-4 6,-7 0-6,-7-3 3,-9-3-3,-4-3 0,-6-5 1,-4-1 4,-5-5-4,1-2 6,-1-4-6,4-3 1,-1 4-2,1 2 0,-2 7 3,-1 8-2,-2 6 6,0 7 13,0 4 24,0 3-12,0 0-32,-4 17-4,-6 17-7,-2 16 11,0 10 0,3 5 1,1 3 0,2-2 1,-1 2 5,1-2 3,2-8-3,1-4-7,1-10 0,2-8 3,0-7-3,0-8 0,0-6 1,0-7-1,3-7-19,3-1-9,2-10 24,5-18 4,-1-9 0,3-8 0,-6-8-23,1-4 15,2-2-8,0 2 10,3 4-5,1 4 11,1 5 0,-4 9 0,-1 12 2,-1 7 2,-5 9 7,1 5-6,8 2-5,3 0-3,6 11 1,1 10 1,-3 3 1,-8 3 0,-6 0 0,-8-1-1,0-2-4,-14-2-1,-11-5 2,-2-4-7,2-5 4,5-5-6,7-3 5,4 0-15,4 0 5,4-3-21,1-3 8,0 0-19,7 1 8,12 1 17,3 3-3,4-1 0,3 0-18,-3-2-86</inkml:trace>
  <inkml:trace contextRef="#ctx0" brushRef="#br0" timeOffset="60197.56">18952 3003 313,'0'0'127,"0"0"-69,0 0-27,0 0-6,0 0-18,0 0-3,0 0 4,40 0 11,-13 0 10,4 2-9,2-1 8,0-1-12,3 0-4,-1 0 3,7-3-9,1-6 0,1-3-6,-5 0 0,-5 0-2,-12-3-1,-9 0 1,-9-1 2,-4-6 0,0 0 0,-11-1 5,-5-1-1,-3 3 0,2 3 6,1 3-5,2 5-3,2 2-2,3 4-5,3 4 2,2 0 0,-1 0 3,1 0-4,0 0-4,1 2 3,3 6-3,0 0 6,0-3-6,14 3 8,10-3 1,10-2 3,5-3 6,0 0-9,-3 0 3,-6 0-2,-6 0-4,-7 0 5,-2 0-2,0 0 0,-4 0-1,-4 0-2,-1 2-1,1 8 1,-2 1-6,0 5 7,1 2 1,0 0 0,1 2-1,-1 1 0,1 0 2,4-2-1,4-1 2,1-3-2,5-1 0,4-4 0,4-4 4,1-1 2,2-5-2,3 0 3,2 0 6,-2 0-3,-4-11-9,-4-3 7,-5-2-8,-7-2 17,-2-3-17,-4-3 12,-4 0-5,-4 0-2,-1 3 3,0 3 7,0 4-7,-3 3 16,-4 7-20,2 1 2,-2 3-6,-2 0 0,-2 0-9,-2 9 7,4 6 0,2 0-1,5 0-8,2-1 6,0-1 4,3-2 2,9-2 1,3-1 2,3-4-4,6 2 6,6-3-4,3-2-2,2-1-5,1 0-6,-5 0-3,-5 0 2,-5 0 2,-5-7 7,-6 0 3,0-3 0,-2 2 6,-2-3 24,3 0-16,-1-1 0,0 3-12,0 4-2,-5 1 0,-1 4 2,-1 0-2,4 0-5,1 8-8,5 8 3,0 5 7,1 2 3,-2 0 2,-1-2 4,-1-2-5,-4-1 3,0-4-1,-4-4-3,0-1-3,0-2 0,0-5 2,0 0-3,-4-2 4,-6 0 5,-2 0-5,-4-2-16,2-5 8,1-1-1,4 2 8,3 4 1,4-2-1,2 3 1,0-1 1,0 2 3,0-2-4,14 2 0,8-1 2,5 0-1,1-1-1,0-2 2,1-2-2,-1-2 0,3-2 0,2-5-1,-3-2-11,0-2-31,-7-5-11,-7 1 22,-7 3 1,-9 2 7,0 5 13,-2 3 11,-11 4 10,-5 5 32,4 1-17,0 0-25,0 17-3,5 7-5,5 1 3,2 3 10,2-5-10,0 0 10,0-7-5,2-2 15,5-7-10,7-2-5,2-3 9,8-2 19,3 0-23,1 0-5,-1-12-2,-6-4-38,-3 0 23,-2 1 17,-1 2 1,1 0-1,-2 5 4,1 1-2,-2 7-1,-1 0 10,2 0-11,-2 8 0,1 7 3,-3 1 16,-2 2-15,-3-3 12,-1-1-10,-4-4 0,0 0 8,0-6-12,0-1 9,0-3-3,0 0-8,6 0-19,6-15 7,6-6 0,0-2-36,4 1 37,-4 2 9,-3 4 2,-2 5 0,-2 4 2,-2 2 7,-2 5-7,2 0-2,0 0-9,2 6 0,3 9 9,-2 1 6,1-1 9,0-2-3,-1-1-3,-1-1-6,0-4 7,2 0-2,2-3-3,5-1 6,-2-3-6,1 0 4,0 0-4,-4-11 1,3-6-2,-3-5 2,0-7-1,0-5-2,0-4-2,-2 1-1,-1-4 3,-3 2-2,-3 0 6,-3 1-1,-1 5 34,-2 4 9,0 5-21,0 9-7,0 7-16,0 7 1,0 1-6,0 4-6,0 27-25,-5 14 31,-4 9 0,-3 6 2,5-3 1,2-4 2,5-6 3,0-8-8,2-7 0,13-7-3,3-7 6,-2-4-3,0-7 2,2-6 0,-1-1 5,5 0-7,5-13-1,1-8-23,2-3-63,-3-3-159</inkml:trace>
  <inkml:trace contextRef="#ctx0" brushRef="#br0" timeOffset="60653.5305">21731 2854 729,'0'0'91,"0"0"-58,0 0-16,0 0 21,0 0 8,0 0-8,0 0-14,0-16-14,0 15 4,0-4-7,2-1 0,4-3-5,0-1-1,-2 2 3,2 0-4,-2 2-2,-2 3 0,1 2 1,-3 1-2,1 0-2,1 0 1,-1 0-3,2 7-15,2 10 11,3 2 0,-4 1 11,2-1 0,-3 1 2,-2-2 4,2-1-6,-3-2 0,0-4-3,0-1 0,0-3 4,0 1-1,0-4 5,0 2-5,0-2 0,-4 1 2,-2 0 0,-3-1 2,0-1 0,0-3 1,-1 0-5,1 0-9,1 0-17,2 0-8,-3 0-15,2 0-33,-1 0-87,1 0-186</inkml:trace>
  <inkml:trace contextRef="#ctx0" brushRef="#br0" timeOffset="61069.5052">21284 2637 672,'0'0'15,"0"0"-15,0 0-1,0 0 1,123 0 20,-66 0 24,3 5-3,-4-2-19,-3 0-5,-3-1-12,-4-2-1,-4 0-1,-4 0-3,-5 0-55,-10 0-123,-3 0-288</inkml:trace>
  <inkml:trace contextRef="#ctx0" brushRef="#br0" timeOffset="65702.3999">23417 2446 271,'0'0'130,"0"0"-73,0 0-14,0 0 15,0 0-17,0 0-19,0 0-15,0-3 0,0 3-4,0 0 0,3 0-6,6 0-5,5 0 4,11 3 4,8 4 2,11-3 8,7 0 0,3-2 5,1-1-15,-6 1-4,-9 0-27,-11-2-79,-16 0-152</inkml:trace>
  <inkml:trace contextRef="#ctx0" brushRef="#br0" timeOffset="65998.3788">23611 2484 248,'0'0'58,"0"0"31,0 0-22,-46 108-16,34-71-9,4-4-1,1-2-19,6-3-3,-1-3-13,2-3-5,0-1 3,-5 0-1,-1 1-3,-3-1-6,-2-2-3,0-4-33,-1-2-123,2-3-110</inkml:trace>
  <inkml:trace contextRef="#ctx0" brushRef="#br0" timeOffset="66174.3732">23395 2926 556,'0'0'171,"0"0"-149,0 0-8,0 0-9,0 0-5,80 0 1,-37 0-1,4 0 8,11 0-8,2 0-13,4 0-42,0 0-89,-6 2-226</inkml:trace>
  <inkml:trace contextRef="#ctx0" brushRef="#br0" timeOffset="67007.2834">24396 2936 385,'0'0'42,"0"0"5,0 0 34,0 0-20,0 0 4,0 0 0,37 0-19,-22 0-24,2 0-9,2 0-1,6-10 1,5-3-8,0-3 1,-2-7-4,-4-1-2,-8-2 0,-6-1-4,-9-2-7,-1 1-14,-9-1-17,-12 2 16,-3 5 14,-4 1 4,2 6 8,3 2 1,6 8 6,7 0-4,5 5 1,5 0 0,0 0-4,0 0-19,0 0 15,0 0 0,11 0 4,11 8 9,7-3-3,6 2 4,4-4-1,1-2-7,-2-1 4,-2 0-2,-4 0-3,-3 0 3,-6 2 0,-7 2-8,-8 4 2,-3 3 1,-4 6-22,-1 4 16,0 3 7,0 1 2,0-3 1,0-1 0,0-3 2,0-4 11,8-2-9,1-1 1,7-3-4,5-2-2,5-4 7,9-2-9,1 0-12,0-9-26,-3-9-30,-5-3 23,-6-6 19,-5-2 26,-8-1 1,-3 3 3,-6 3 30,0 6 77,0 5-24,0 7-20,-3 6-26,0 0-19,-2 0-22,-1 20-24,-3 7 17,0 8 5,4-1 0,5 0 0,0-1-2,0-6 4,11-2 2,3-5 0,7-6-2,2-4-17,3-5-43,5-5-25,-2 0-185</inkml:trace>
  <inkml:trace contextRef="#ctx0" brushRef="#br0" timeOffset="68879.1603">25564 2624 184,'0'0'38,"0"0"39,0 0 45,0 0-22,0 0-44,0 0-15,0 0-17,-70-27-8,41 36 16,-2 11-1,4 2-19,5 2-9,8-2-3,8 0-3,6-3-1,0-2 2,0-1 4,9-2 3,5-4 1,5-2-6,5-5-6,3-3-6,1 0-10,-1-3-3,-1-11 8,-7-2 3,-5-2 11,-6-2 3,-3 1 2,-5 4 1,0 1 40,0 7 36,0 2-12,0 2-32,0 3-6,0 0-29,0 3-7,0 11-7,-2 3 9,2 1 2,0-4 1,0 0 2,3-5 0,6 1-2,8-4 1,4-1 1,7-3-9,8-2-8,5 0 7,-3-3-2,-4-8-16,-2-1 23,-7 0 1,-1 0 4,-6 0 0,-4 3 0,-1 0 0,-3 1 24,5 1-12,-3-1 3,6 2-12,1 2-2,1-1 4,2 1 1,0 0-6,-4 1-1,0 2 1,-3 0 2,1-1-2,-4 2 1,0-1-1,-6-1 4,-3 2-4,-3 0 9,0-3-7,0 0 10,-1-2-3,-14 1-9,-6 0-10,-6 4 10,-3 0 0,-1 0 0,2 16 0,6 5-4,6 2-1,4-1 3,8-1-4,5-3 3,0-1-5,0-2 8,8-5 2,8-2-2,8-3 0,7-5 3,10 0-3,7 0 0,4-17-5,1-4-33,-5-3-13,-2-6-3,-8-3 7,-7-2 20,-7-2 20,-12 1 6,-5-2 2,-5 4 37,-2 6 50,0 5-9,0 7-24,0 7-18,0 4-27,0 5-10,0 3-1,-2 24-22,-5 13 15,-1 8 8,-1 0 3,-1-3-3,-2-3-2,1-7 2,0-5 2,2-4 1,3-5-3,1-8 3,4-2-2,1-9-1,0 0 0,0-2-4,0 0-28,9-12 6,11-12 15,5-4-50,3-4-15,-1 3 1,-3 2 49,-1 4 26,-1 8 1,-5 5 10,-3 7-11,-4 3 0,-4 5-2,2 17-12,-4 5 14,2 3 22,-2 1-6,-1-5-3,2 0 7,-2-7-10,1-4 1,1-1-3,4-5-6,-2-2-1,4-5 13,3-2 0,0 0-1,2 0-13,-1-2-4,2-9-18,-1-1-2,-1 0-4,2 1 16,-4 1 12,-1-1 3,-2-1 8,-2 1 15,-2-1-3,-2 1-5,-2 0-16,-2 2-2,0 1-3,0 4-20,0 2 20,0 2 0,-6 0-16,-8 0 0,1 0 17,-3 13 0,-1 0-2,1 3-3,4 2 2,3-1 5,2 0 2,2-4 0,5 2-1,0-3 1,0 1-2,1-5 0,11 0 5,2-2 28,2-2-20,2-2-13,6-2-44,0 0-107</inkml:trace>
  <inkml:trace contextRef="#ctx0" brushRef="#br0" timeOffset="69375.1333">27131 2740 553,'0'0'186,"0"0"-165,0 0-21,0 0 0,0 0-11,0 0 8,-68 20-6,41 1 6,2 0 2,4-2-9,5 1 8,8-3-2,4-6-4,4-1 2,0-3-9,0-4 15,13-3 0,10 0 23,6 0-8,6-17-14,4-10-1,-3-8-57,-1-7-14,-5-4 13,-3-7-8,-3 0 49,-5-2 17,-4 1 78,-4 3 45,-3 5 11,-5 15-41,-3 11 7,0 11 2,0 7-50,0 2-52,-8 32-33,-12 20 5,-4 18 27,2 5-4,7-1 3,7-6 2,3-6 0,5-8 0,0-9-3,0-9-9,7-9-74,7-10-27,5-13-77</inkml:trace>
  <inkml:trace contextRef="#ctx0" brushRef="#br0" timeOffset="70479.0609">14501 3655 428,'0'0'107,"0"0"-32,0 0 8,0 0-26,0 0-57,0 0-2,-13 65 1,-4-10 2,-3 7 14,-4-1 14,1-3-9,-2 0-16,-3-3-1,-4-3-3,-1-3 1,5-7 0,3-7-1,3-6-5,3-6-54,0-9-106,2-11-224</inkml:trace>
  <inkml:trace contextRef="#ctx0" brushRef="#br0" timeOffset="70767.0411">14136 3658 366,'0'0'132,"0"0"-95,0 0-25,0 0-12,0 0 0,0 0 22,47 86-5,-33-48-7,0-2 1,2-5-4,0 1-7,5-5-14,4-5-62,-1-7-244</inkml:trace>
  <inkml:trace contextRef="#ctx0" brushRef="#br0" timeOffset="71383.0041">14995 4060 437,'0'0'171,"0"0"-150,0 0-18,0 0 1,0 0 1,0 0 21,119 6 14,-68-6-28,-2 0-6,-1 0-6,-9 0-22,-8 0-92,-7 0-234</inkml:trace>
  <inkml:trace contextRef="#ctx0" brushRef="#br0" timeOffset="72912.7711">16020 3998 214,'0'0'82,"0"0"52,0 0-23,0 0-15,0 0-12,0 0-41,-58-74-13,33 74-14,-7 0-12,4 13-2,-5 11 6,2 2-7,5 6-1,2 0 13,8-4-4,9-2-6,5-3-3,2-4-4,2-4 3,15-1-1,4-7 4,6-3-4,5-4 1,2 0-4,3-14-7,-1-6 3,-6-1-12,-6-1 5,-8-3 16,-8 1 0,-4 0 0,-2 5 1,-2 2 16,0 7 7,0 2 12,0 5-4,0 3-12,0 0-20,0 0-6,0 6-6,0 9 4,0 5 8,4-2 3,6 0-3,2-1 2,5-4-4,2-2 2,4-4 0,2-4-6,5-3-11,0 0 11,-1-1-4,0-13 6,-3-1-4,-3-2 8,2 1-1,-4 1 1,-4 3 1,-4 3 1,-2 0 11,-1 3 15,2-1-18,6 5-8,0 2-2,4 0-1,-1 9 0,-6 11-7,-1 2 8,-6 2 14,-5 0-5,-3-3-1,0 0-1,0-3-3,-6-1 3,-6-2-6,3-4 5,0-1-1,-1-4-1,3-1-2,1-2-2,1-3 1,3 0-1,2 0-2,0 0 2,0 0 6,0-5 2,0-10 7,11-6-15,8-6-2,8-6 0,6-2-1,1 0-12,-2 5 4,-4 5-2,-7 5 4,-3 5 6,-8 6-5,-2 5 5,-7 2 3,-1 2 2,0 0-2,0 0-7,0 0 6,-4 12-15,-5 9 12,0 3 4,0 3 1,0 0-1,5-2-1,2-3-4,2-2 4,0-5 1,0-5 0,2-1 0,5-3-1,5-3 1,-3-3 4,2 0-4,0 0-3,0 0 3,2-15 4,2-3-3,1-5-1,1 0-2,-1 0 2,-4 4-4,-3 5 4,-4 5 0,-4 4 1,-1 4-1,0 1 3,0 0-3,0 0-4,0 12-8,0 5 12,0 2 0,0-1 0,0-1-2,9-3 2,0-1-3,3-6 3,4-2 1,5-5 2,0 0-3,5 0 0,-3-17 3,1-2-3,-3-6-3,0 0-3,0 0 3,-6 0-4,-2 6 7,-5 7 0,-5 6 0,-2 6 52,-1 0-45,5 0-7,-1 10-19,5 10 19,0 4 5,0 2 6,-1-1-4,-1 0-2,-7 0-1,0-3 1,0-2-1,-9-2 0,-6-5-4,-7-4-22,-5-9-82,0 0-354</inkml:trace>
  <inkml:trace contextRef="#ctx0" brushRef="#br0" timeOffset="73088.7614">16830 3821 898,'0'0'0,"0"0"-112,0 0-35,0 0 76,0 0-56,0 0 0</inkml:trace>
  <inkml:trace contextRef="#ctx0" brushRef="#br0" timeOffset="73779.2312">19898 4072 681,'0'0'52,"0"0"-48,0 0-4,0 0-22,0 0 6,0 0 10,1 41 6,-1-25 1,0 1-1,-3-2-1,-3-2-75,1-2-69</inkml:trace>
  <inkml:trace contextRef="#ctx0" brushRef="#br0" timeOffset="73979.2203">20161 4111 737,'0'0'143,"0"0"-143,0 0-1,0 0-17,0 0 11,0 0 5,2 66-15,-2-46-21,0 2-74,-10-2-71,2-5-293</inkml:trace>
  <inkml:trace contextRef="#ctx0" brushRef="#br0" timeOffset="74899.1601">23192 3591 506,'0'0'122,"0"0"-97,0 0 45,0 0-45,0 0-12,0 0-6,50-30-7,-17 29-5,6 1 5,3 0 1,4 0-1,1 0 0,0 0-1,-2-3-30,-6-2-125,-15-4-154</inkml:trace>
  <inkml:trace contextRef="#ctx0" brushRef="#br0" timeOffset="75147.1443">23462 3527 99,'0'0'130,"0"0"-23,-12 95-36,6-53 11,0 1-4,3-3-27,0-1-4,3-3-33,0 0-4,4 0 11,10-3-13,1 1-2,-2-6 7,2-3-11,-6-4-1,-1-5-2,-5-4-67,-3-6-148</inkml:trace>
  <inkml:trace contextRef="#ctx0" brushRef="#br0" timeOffset="75331.136">23295 4103 553,'0'0'93,"0"0"-82,0 0-2,0 0 33,83 16 12,-44-16-14,7 0-18,4 0-2,6-6-14,7-4-1,5-1-5,-3-3-63,-13-3-248</inkml:trace>
  <inkml:trace contextRef="#ctx0" brushRef="#br0" timeOffset="76427.0641">24991 3899 409,'0'0'64,"0"0"-2,0 0 12,0 0-5,0 0-3,0 0-30,-9-77-22,-9 69-14,-6 4-2,-3 4-1,-2 0 2,0 4 1,1 16-8,0 4 5,2 3 3,7 0-5,4-2 5,9-3-3,6-2-5,0-3 2,0-3 6,5-3 1,9-4 1,7-3 1,8-4 0,9 0 0,3-4-3,-2-10 8,-5-3-8,-6-4 1,-6-3-1,-6-4 4,0-3-3,-3-2-2,-1-2 7,-3 0-6,-4-1 2,-5 3-1,0 0 7,-3 3 19,-8 3 5,-1 3-20,3 4 1,5 8-5,-1 7-4,4 1 0,-1 4-8,-1 0 3,-2 23-17,-1 11 8,0 15 10,1 2-1,5-2-6,0 0 7,0-7 1,6-6 3,6-6-6,1-6 2,1-4 0,2-7 7,1-5-7,5-5 6,5-3 8,3 0-8,-1-3-4,-2-11 3,-9-1-5,-4 0 1,-7 0 2,-2 2 3,-5 2-4,0 5 18,0 3 31,0 3-16,0 0-25,0 0-10,1 0-17,4 10-23,5 7 21,1 1 19,-1-1 0,2-1-4,0-2-16,4-2-16,2-6-15,3-4-56,-2-2-199</inkml:trace>
  <inkml:trace contextRef="#ctx0" brushRef="#br0" timeOffset="76595.0521">25287 3726 729,'0'0'89,"0"0"-89,0 0-147,0 0 31,0 0 36,0 0-131</inkml:trace>
  <inkml:trace contextRef="#ctx0" brushRef="#br0" timeOffset="77211.0144">25752 3842 286,'0'0'321,"0"0"-313,0 0 4,0 0 10,0 0-13,-89-3 2,66 3-10,2 12 4,0 6-1,6 1 1,2 1-5,6-1-3,2-1 3,5-2-1,0-3 0,0-1-4,1-4 2,13-4 3,5-4-2,5 0 2,3-1 0,-3-16 0,1-4 2,-4-3-2,-6-3 3,-3-3-2,-3-5 3,-1-1-3,2-2 18,-6 1 26,1-1-6,-2 5-3,-3 5-15,0 8-2,0 8-1,0 7-1,0 5 2,0 0-19,0 17-3,0 16-21,0 11 19,0 4 8,0-1-3,0-5 2,0-3-2,4-6-3,10-8 0,-2-2 3,0-8 0,2-3 0,2-4 0,1-5 2,3-3-2,-1 0 0,2 0-10,0-2-34,-3-10-106,0-3-333</inkml:trace>
  <inkml:trace contextRef="#ctx0" brushRef="#br0" timeOffset="77826.9756">26152 3748 809,'0'0'54,"0"0"-54,0 0-1,0 0 0,0 0 1,0 0 0,0 0-2,55-13-10,-41 32 5,-3 5 1,-5 5 0,-1 1 4,-4-3 4,-1-3 3,0-1-2,0-5-3,0-3 2,0-1 6,0-7-4,-1-4-4,1-2-4,0-1 4,0 0 0,0 0 10,0-13-10,9-8-21,9-6 0,4-3 16,5 0-2,0 1 6,1 5-15,-5 9 4,-7 6 11,-9 7 0,-2 2-2,-4 0-4,4 19-39,-1 6 42,1 5 4,-2 0 3,0-1 5,0-2 1,0-3-8,0-3-1,0-3-11,-2-6-107,2-7-151</inkml:trace>
  <inkml:trace contextRef="#ctx0" brushRef="#br0" timeOffset="78058.9644">26677 3649 627,'0'0'19,"0"0"-19,0 0-5,0 0-2,0 0-12,0 0-76,19 24 75,-30 3 20,0 2 0,3-1-14,5-2-134</inkml:trace>
  <inkml:trace contextRef="#ctx0" brushRef="#br0" timeOffset="78506.936">26792 4009 565,'0'0'129,"0"0"-129,0 0-4,0 0 3,0 0 2,0 0 31,24 5-5,-3-5-5,3-2-12,-1-10-3,0-6-2,-1-2 2,4-5-5,-4-4-2,0-4-2,-4-3 0,0-3 2,-4-2-1,-1 0 1,-1 4 4,-6 5-1,-1 6 6,-1 10 20,-4 10 3,0 3 1,0 3-20,0 7-13,-4 21-21,-7 12 21,-4 8 0,2 0 0,3-3 0,6-4-1,2-6 1,2-3 2,0-7-2,0-4-4,8-4 4,3-6-5,5-4-21,2-4-37,7-3-39,1 0-264</inkml:trace>
  <inkml:trace contextRef="#ctx0" brushRef="#br0" timeOffset="78754.9181">26792 3788 569,'0'0'132,"0"0"-131,0 0 8,103 15 24,-54-14-24,2-1-6,-3 0 1,-4 0-4,-11 0-34,-10 0-100,-10 0-187</inkml:trace>
  <inkml:trace contextRef="#ctx0" brushRef="#br0" timeOffset="80419.4607">6398 5036 135,'0'0'112,"0"0"-64,0 0-13,0 0 13,0 0 8,0 0 9,19-4-5,-19 3-26,0 1-5,0 0 5,0 0 11,0 0-1,-11 0-44,-3 5-13,-5 3-29,3 1 30,4-1 11,6-2-2,3-5 3,3 1-7,0-2 5,0 0 0,7 0 2,11 0 7,2 0 2,-3-2-6,-3-4-3,-9 2-119,-5 1-444</inkml:trace>
  <inkml:trace contextRef="#ctx0" brushRef="#br0" timeOffset="81411.3967">7010 4117 307,'0'0'143,"0"0"-108,0 0-28,0 0 10,0 0 1,0 0 0,-70 0-9,49 6-1,-3 0 3,-1-3-8,3 0-3,-1 0 1,7-1-1,-1-1 0,1-1-2,8 0 2,-2 0 0,7 0 2,0 2 0,2-2-2,1 1-2,0-1 2,0 2-4,0 1-2,0 3 1,0 8 5,0 5 0,0 11 0,0 9-1,0 11 1,4 10 1,2 3 4,1 4 2,-2 1-2,-5 2-3,0-3 42,0 2 38,-6-7-52,1-4-19,4-7-7,1-9 0,0-10-4,0-8 1,1-7 0,10-6-1,1-4 3,9-6-3,9-1 4,7 0 9,6-6-3,-1-4-10,-2-3 0,0-2-39,-1 1-89,-3-5-225</inkml:trace>
  <inkml:trace contextRef="#ctx0" brushRef="#br0" timeOffset="82115.3539">7599 4022 479,'0'0'130,"0"0"-130,0 0-1,0 0 1,0 0 12,-28 92 16,10-55 3,0-3-4,-4-3-4,-2 0-20,-4-6 11,-3-1-11,-4-3-3,4-6-2,1-2 0,8-8-35,5-2-30,4-3 5,7 0-36,3-16 49,3-7-13,0-2 20,0-6 41,1 2 1,7-3 31,2 2 21,-2 6-32,2 4 44,3 8-36,1 6-10,4 6-12,0 0-1,6 20-3,-2 8 31,2 6-8,-6-3-11,1 2-2,-4-3-12,0 0-3,-4 1-77,-4-2-254</inkml:trace>
  <inkml:trace contextRef="#ctx0" brushRef="#br0" timeOffset="82363.3371">7813 4269 664,'0'0'137,"0"0"-121,0 0-14,0 0-2,0 0-14,0 0 6,10 51 6,-7-24 1,-1-3-18,1-1-63,0 0-52,0-4-108</inkml:trace>
  <inkml:trace contextRef="#ctx0" brushRef="#br0" timeOffset="82947.301">7538 4781 699,'0'0'8,"0"0"-8,0 0-19,0 0 10,2 93 9,-2-55 14,0 1 16,-2 0 15,-9-3-19,0-1-4,-1-2-21,-1 0 2,1-3-1,-3-3-2,7-1 6,-1-6-5,2-6 1,-2-1-2,3-6 0,6-2-10,0-5-51,0 0-85,9-10-18,12-15-23</inkml:trace>
  <inkml:trace contextRef="#ctx0" brushRef="#br0" timeOffset="83447.4963">7532 4836 495,'0'0'81,"5"-85"-36,4 44-38,0 7 6,4 3 23,-4 9 2,0 7 1,0 4-14,-3 7 9,6 1-25,4 3-7,4 0-4,2 0 4,2 9-2,-3 3 1,-3 3-1,-2 0-5,-7 3-7,-6 1 1,-3 2 6,0 4 1,-12 1 3,-10-1-2,-5-1-9,-1-3-4,-1-3-34,8-7 8,5-7 12,8-4 13,5 0 17,3 0 41,0 0-9,0 0 18,0 0-32,5 0-18,20 0-10,5 0 10,7 0 0,-2 1 0,-5 9-1,-7 2 0,-6 1-3,-2 4 4,-8 0 12,-2 1-2,-5 0-7,0 1 6,-5-1 16,-14-1-9,-5-1 1,-6-1-7,-4-2-10,0-2-11,-1-3-20,1-3-99,10-5-206</inkml:trace>
  <inkml:trace contextRef="#ctx0" brushRef="#br0" timeOffset="83711.478">7907 4909 716,'0'0'41,"0"0"-38,0 0-3,0 0 0,6 98 0,-6-71 5,0 0 8,-3-2-8,-5 0-5,-2-4 8,4-5-8,3-2-27,3-10-106,0-4-145</inkml:trace>
  <inkml:trace contextRef="#ctx0" brushRef="#br0" timeOffset="84439.4331">8262 3986 754,'0'0'42,"0"0"-41,0 0 4,0 0-5,0 0 0,0 0-6,48-17 3,-23 16 3,-4 1 0,-2 0-1,-1 0 1,-3 0 0,-3 0 0,-2 0-1,-5 8-2,4 8-27,-4 7 3,-2 11 11,-2 13 9,-1 12 1,0 15 6,0 8 0,0 9 0,-1-1 36,1-3-18,0-4-1,0-6-11,-2-2-2,-2-3 2,-1-9 17,-1-8 31,3-9-18,-3-5-26,-1-7 3,-1-6-11,-2-8 8,-2-10-4,0-6 4,-6-4 1,-3 0 2,-9-3-13,-7-13-7,-9-2-50,-9-5-21,-7-4-125</inkml:trace>
  <inkml:trace contextRef="#ctx0" brushRef="#br0" timeOffset="86407.3066">9073 5638 207,'0'0'55,"0"0"-51,0 0 47,81 0 26,-46 0 9,8 0-21,5 0-4,2 0-25,1-5-21,-2 2-5,2-2-10,1-1 0,-1 4-2,-5-2-54,-10 3-147</inkml:trace>
  <inkml:trace contextRef="#ctx0" brushRef="#br0" timeOffset="87101.2904">9887 5280 413,'0'0'26,"0"0"-26,0 0-2,0 0 2,0 0 62,28 91-8,-14-49-15,-3 2-13,0 4 6,-2 3-24,6 2 40,-3-3-6,2-8-35,2-8-6,1-5 3,0-5-4,-1-3 0,-4-3 0,0-6 0,-6-3 8,3-6-8,-1-3 0,3 0-1,3-9 1,5-15 2,5-8 12,0-12-10,3-5-3,-2-4 3,-3-1-1,-6 5 0,-3 5 3,-7 9 9,-3 11 10,-2 9-16,-1 9 24,0 6 1,0 0-23,0 0-11,2 17-23,4 15 11,1 10 12,-1 2 0,3 5-5,-1-4 5,0-3 0,3-7 6,-2-10-6,4-5 0,-2-8-1,1-8 1,4-4 0,2-1 5,5-23 0,0-9-2,-2-8 0,-6-2-2,-6-1 4,-3 0-2,-6 3 1,0-1-1,0 0-3,0 2-11,3 2-41,0 6-41,0 7-155</inkml:trace>
  <inkml:trace contextRef="#ctx0" brushRef="#br0" timeOffset="88629.1936">10882 5597 507,'0'0'180,"0"0"-172,0 0 0,0 0-7,0 0 11,0 0-5,0 0-7,9 1 1,7-1 27,8 0 14,7 0-24,-1 0 7,-3 0-24,1-1 9,-5-7-7,4 1-3,-5-4 3,-1-2 0,-6-1-3,-3-4 0,-8-2 6,-4 2-4,0-1-2,-6 3-3,-15 6-16,-4 2 19,-5 4 0,-3 4 1,-4 0-1,4 4-1,2 13 1,4 6-1,9 4-5,6 4-3,6 4 8,6 1 1,0-1 1,6-3-1,12-2 0,8-7 3,3-1 1,6-4-2,2-6 6,3-3-5,5-4 3,3-5 6,1 0-12,0-2 14,-1-10-7,-9-3-3,-5-4-4,-7 0 9,-9-8-2,1-5-6,-7-5 9,0-4-8,0 2 3,-2 4-5,-4 8-14,-4 8 11,-2 5-3,0 7-5,-18 4 3,-6 3 6,-7 0-3,2 9 5,-3 12 3,8 3-3,6 3-4,7 3-2,11 0 3,0 0-1,5-3 2,16-4 0,6-4 2,3-5 4,7-8 0,-2-5-3,3-1 5,-4 0-4,-1-7-2,-3-14 0,-2-6-5,-1-8 2,1-7-7,-4 0-13,-6-3 4,-3-4 1,-4 2 13,-5-2 5,-5 1 1,-1 3 4,0 6 19,0 6 15,0 10 0,-3 11-11,-1 6-4,2 5 17,-1 1-30,0 13-11,-2 22-28,1 13 28,0 12 0,-1 1 0,2 0 4,0-2-3,0-3 5,2-2-3,-1-5-1,-1-5-2,2-6 0,-2-11 0,1-6 1,2-9 1,0-6-2,0-6-15,0 0-3,0-14 18,0-17-3,5-15-29,8-3 16,2 2 8,2 5 2,0 9 6,0 4 3,4 8-3,-1 5 0,-3 7-1,-2 4-1,-5 5-1,-2 0-12,-2 0 11,-2 11-6,-4 6-12,-4 1-17,-11 1 13,-6 1 26,0-4-2,3-3 2,8-2 0,4-3 2,6-2 0,0 0-1,4 1 3,16-1 4,10 0 13,4 0 1,4 0-12,-2 1-5,-7 1-5,-5 2-19,0-3-24,-4-4-122,-3-3-346</inkml:trace>
  <inkml:trace contextRef="#ctx0" brushRef="#br0" timeOffset="88899.2696">12228 5240 946,'0'0'34,"0"0"-34,0 0-12,0 0-13,0 0 11,-5 80 14,5-35 2,0 2 6,-6-1-6,-6 1-2,3-2-2,2 0 2,1-2 2,-3-6-2,4-4-17,-2-4-37,-1-5-12,1-6-99,0-4-214</inkml:trace>
  <inkml:trace contextRef="#ctx0" brushRef="#br0" timeOffset="92414.8924">20627 5287 536,'0'0'96,"0"0"-41,0 0-17,0 0-7,0 0 2,0 0-4,2-5-16,-2 5-1,0 0-10,0 0-4,0 5-3,0 10 4,0 11-1,-2 8 4,-3 8-4,1 12 5,0 10-1,-1 6 1,1 5 4,1 5-3,1 8 3,2 4-7,0 5 1,-3 7 1,-1 0 2,-2 3-4,-3 0 3,1 4-2,-4 5 1,-4 3-2,-2 0 3,2 0-3,0-2 1,2-2 4,5-1-2,-3 2-3,3-2 0,3 1 2,-4 6 0,1 1-4,0-3 4,-4 1 0,3-11 0,1-8 2,3-8-4,3-8 0,3-7 0,0-6 1,0-3 0,0-1-1,0-5 0,0-1 0,-2-5 1,-3-3 1,1-1 2,1-4 0,0-8-4,1-6-1,2-13-38,0-9-23,0-11-82,11-2-71</inkml:trace>
  <inkml:trace contextRef="#ctx0" brushRef="#br0" timeOffset="94158.7814">17188 7137 382,'0'0'114,"0"0"-34,0 0-49,0 0-7,0 0 20,0 0-8,-4-11-2,4 10-19,0 1-3,0 0 3,0 0-14,0 0 2,0 0 3,0 0-3,0 0-3,0 0 0,10 0 0,14 0-2,9 0 7,7 0-2,6 0-3,3 0 0,-1 0-3,6 0 3,3 0 0,5 0 2,7 0 1,4 0-3,-1 1 3,-4 5-3,-2 2-1,0 2 1,4-2 1,6 1-1,6-2 1,2-1 0,8-1-2,11-4-3,6 2 4,9 0 2,6 2 1,-1-1-3,6 2 0,11-1 8,9 0-4,21-4-4,18-1 3,12 0-3,10 0 0,0 0 0,1 0-1,-3 0 1,-3 0 2,-6 3-2,-8 3-4,-7 0 4,-2 3 1,-2-2 3,0 0-4,-1 0 3,-7 2 4,-7 1-5,-12 1 7,-16-1-7,-8 0 1,-10-4 1,-6-1-4,-10 2 1,-10-3 0,-11-1 0,-11 0 4,-13-3-3,-13 0-2,-16 0 2,-13 0-6,-10 0 5,-6 0-1,0 0 8,0 0-6,-5 0-2,-18 0-54,-12 0-100,-14-9-244</inkml:trace>
  <inkml:trace contextRef="#ctx0" brushRef="#br0" timeOffset="95686.6844">5648 11419 134,'0'0'418,"0"0"-362,0 0 22,0 0-19,0 0 4,0 0-34,-9-18-18,9 18-11,0 0-1,0 0-4,0 1-2,0 17-2,0 8 9,2 7 3,-2 11-2,0 12-1,0 12 1,-2 14 3,-5 7-2,-1 4 0,5 1-2,3 3 0,0 1-1,0 0 5,6 1-4,0 2 0,0 0 0,-4 4 0,-2 5 0,0 3 0,-3 0-2,-11 3-2,-2-2 4,-3-1 0,2 0 0,-1 1 1,5 1 9,2-1-5,4 6 3,2 7-2,2-1-2,-1 4-1,-5-1-3,-3-7 0,-3-1 2,-4-8-2,-2-13 3,6-9-3,1-16 1,4-15 0,4-15-1,6-10-1,0-11-3,0-9-21,0-7-27,0-8-79,-3-2-38,0-24-134</inkml:trace>
  <inkml:trace contextRef="#ctx0" brushRef="#br0" timeOffset="96717.8455">2564 13676 472,'0'0'164,"0"0"-113,0 0-28,0 0-11,0 0-11,0 0-1,40-24 0,-23 20 0,7 1 1,-2 0-1,8 2 0,0-1 7,4 0-7,8 2 0,13-3 0,14 0-1,10 1 1,0-3 4,1 4-4,-2-1-1,4 2-1,6 0 2,9-2 0,6 2 1,9-3-1,10 0 0,8 0 0,13 2 0,8-2 0,12 2 0,11-1 0,11-3-1,6-2-3,11-2 4,11-2 2,12-1 1,8-1-2,4 2-1,-13 2 0,4 3-2,-7 0 3,0 2-1,4-3 0,-7 0 0,-8 1 0,-1-3 0,-3-1-1,-3-4-3,0-1 3,-14 0-22,-13-2 8,-19 4 8,-17-1 7,-14 2-6,-21 3 6,-17 2 2,-23 0 0,-28 3-3,-13 2 1,-21 2-7,-3-1-81,-19-2-42,-17-1-87</inkml:trace>
  <inkml:trace contextRef="#ctx0" brushRef="#br0" timeOffset="97989.7644">19926 11623 211,'0'0'168,"0"0"-94,0 0-11,0 0-2,0 0 4,0 0-3,0 0-22,0-15-19,0 14-14,0 1-1,0 0-5,0 0 0,0 0-2,0 4-5,1 10 2,1 5 4,-2 9 3,0 6-3,-2 7-3,-10 7 3,-7 11 4,-5 8-2,-5 9-2,-3 5 3,1 2-3,1 1-7,3 4 7,4 2 0,4 0 6,6 5-6,1 7-1,4 4 0,-1 3 1,-2 1-3,0-1 3,-1-1-3,0 2 2,0 2 1,-1 1 4,1-2-1,1 5-1,0 4-2,5 0 0,1 2 3,5-3-3,0-8-5,0 0 5,0-6 0,0-9 5,0-4-5,0-6 0,6-6-4,2-3 4,0-5 3,3-3-2,0-5-1,-1-8-13,-3-12-67,-4-13-42,-3-13-72</inkml:trace>
  <inkml:trace contextRef="#ctx0" brushRef="#br0" timeOffset="99021.6989">17473 13631 437,'0'0'48,"0"0"-18,0 0-17,0 0 15,0 0-12,0 0-12,58-31 5,-23 26-9,6 1 9,3 2 8,8 2-7,6 0-6,9 0-2,10 0 2,17 0 16,11 5-13,13-1-6,9 1 4,9-2-3,16 0-1,18-3-1,16 0 0,18 1 3,12-1-1,12 3 3,6 2-5,-4 1 0,-6 1 0,-6 3 0,-5-3 0,2 0-4,0 1 4,-2-1 0,0 3 5,-1-1-5,-3 0 0,-3 0-1,-8 0 1,-14 1 0,-19 1 0,-15 1 0,-14 0-3,-14-3 6,-10-1-6,-12-2 9,-9-5-2,-9-1 23,-6 0 11,-7 0-12,-7 0-16,-2 0-4,-5 0-4,-3-1 9,-5 1-3,-3 0-3,-5 0 21,-6 0-10,-8 0-7,-4 0-5,-6 0-2,-3 0 1,-6 1-6,-5-1-3,-1 0-29,-3 0-40,-21 0 4,-10 0-92,-12-1-263</inkml:trace>
  <inkml:trace contextRef="#ctx0" brushRef="#br0" timeOffset="101718.7789">7207 11414 326,'0'0'156,"0"0"-119,0 0-17,0 0 7,0 0 27,0 0-8,2-3-39,-2 3-5,-5 0 3,-1 0-5,0 0-3,-1 0 3,-2 2 0,-3 5-7,-3 1-17,3-1 14,2 1 4,4-3 4,1-4 1,5-1-2,0 0-3,0 0 6,0 0 2,0 0 5,0 0 19,11 0 21,5-6-24,-1-2-22,-2 4 2,-7 2-1,-6 2-2,0 0-85,-7 0-168</inkml:trace>
  <inkml:trace contextRef="#ctx0" brushRef="#br0" timeOffset="103915.4004">7367 10597 403,'0'0'46,"0"0"11,0 0-28,0 0-3,0 0-7,0 0-17,0 0 1,10-3-1,2 23 12,2 7 10,-1 10 15,4 7-15,0 4-16,-3 2 0,5 1-3,-4-5-3,3-1 1,-3-6-1,-2-5 4,-2-3-3,-1-6 1,-2-9 1,-4-5-1,-1-5-1,-1-5 1,2-1-1,5 0 11,3-18 43,4-7-46,-1-6-6,-1-1-5,-2-3 9,-5-1-5,-1-1 13,-1 4-9,-1 3-2,-3 6-3,1 8 4,-2 6-3,0 6-4,0 3 4,0 1-9,3 4-3,3 20-47,5 11 45,2 4 10,0-2 0,-1-2-1,2-6 1,-7-8 0,3-3 1,-2-6-1,-5-6 1,3-1 8,2-5-5,-1 0-2,3-11 11,7-16 33,2-9-33,2-8-10,-3-1 0,-3-2 2,-5 2-5,-2 3 6,-4 1-1,-1 5-2,-1-2-3,-2 7-2,1 2-12,1 5-48,-1 9 0,2 5-127,0 4-153</inkml:trace>
  <inkml:trace contextRef="#ctx0" brushRef="#br0" timeOffset="106183.2881">7795 11312 561,'0'0'33,"0"0"-21,0 0 0,0 0 42,0 0 21,0 0-29,0 0-22,3-4-22,-12 4-2,-6 0 0,-4 0-18,-4 0 15,-2 0-2,0 1-7,-1 3-42,-1 1 7,5-1 1,7-2-29,2 0 60,8-2 15,4 0 1,1 0 2,0 0 8,0 0-9,0 1-2,0 1-5,3 3 4,4 6 1,-1 6-1,3 10 1,-6 8 7,3 8 11,-3 11 3,-3 7-8,0 4-5,0 2 40,0-5 5,-3-8-50,0-5 9,3-3-11,0-1 0,0-2-1,0-1 2,0-4 3,0-6 4,3-7-4,6-5-1,3-7-1,3-4-1,6-9 2,7 0 3,6-9-7,4-14-1,1-5-63,-1-3-75,1-2-167</inkml:trace>
  <inkml:trace contextRef="#ctx0" brushRef="#br0" timeOffset="106848.042">8302 11223 560,'0'0'69,"0"0"-69,0 0-9,0 0 9,0 0 8,0 0-5,0 88 12,-16-62 2,-3 2-5,-3-1-1,-4-2-9,-1-4-2,0-3 0,-1-3-24,-1-2 8,4-8-4,4-3 14,5-2 1,4-2 4,0-11 1,6-5-2,3 0 2,1-2 1,2 4 5,0 1 12,2 1 6,11 4-20,7 0-2,2 5-2,6 3 1,1 2-1,0 0-1,0 14-5,-8 7 6,-2 2 0,-3 2-6,-2 0 2,0 3-31,-1-2-100,-3-3 55,5-5-90</inkml:trace>
  <inkml:trace contextRef="#ctx0" brushRef="#br0" timeOffset="107312.0134">8513 11449 511,'0'0'125,"0"0"-67,0 0-4,0 0-4,0 0-5,0 0-34,24-47-10,-13 47 3,4 0-4,0 0 0,2 9-11,-7 9 5,-3 5-6,-7 4-4,0 2 11,-5 1-1,-12 0 3,-2-5 3,4-3-2,2-9 1,7-5 1,4-5 0,2-3-2,0 0 0,0 0 3,3 0-1,18 0 7,7-11 0,5-1-5,4 0-2,-4 3-16,-6 0-120,-3 2-176</inkml:trace>
  <inkml:trace contextRef="#ctx0" brushRef="#br0" timeOffset="107951.9767">8222 11989 514,'0'0'31,"0"0"-16,0 0-12,0 0 8,0 0-11,-18 79 7,13-33 19,1 2 26,-2 2-4,0 0-8,-1-2-23,1-1-13,1-6 7,2-3-7,3-4 0,0-5-4,0 0 0,0-4 4,-3-2-2,0-3-1,0-8-2,3-5-23,0-7-82,0 0-68,6-16-10</inkml:trace>
  <inkml:trace contextRef="#ctx0" brushRef="#br0" timeOffset="108444.5421">8216 12072 521,'0'0'8,"21"-80"-5,-5 41-3,3 3 2,-4 6 33,-4 6 20,4 3 6,-8 7-32,-1 5 6,0 6-12,-2 3-18,7 0-5,5 8 0,2 13-21,2 9 12,-8 5 0,-6 1-18,-6 0-2,0-3 12,-17-1-6,-8-6-10,-2-4 33,0-8 0,2-3 0,5-8 0,6-3 0,6 0-20,8-9-3,0-4-4,0 0 27,18 5 1,3 3 3,9 5-3,4 0 1,5 6 9,-2 12 5,-7 5-2,-5 1-3,-7 1-4,-3 1 5,-9 0-5,-6-4 3,0 1-2,-12-4-7,-15-4 5,-3-2-6,-4-6-19,-6-4-25,6-3-126</inkml:trace>
  <inkml:trace contextRef="#ctx0" brushRef="#br0" timeOffset="108935.5287">8599 12286 581,'0'0'118,"0"0"-101,0 0-15,0 0 3,0 0 13,0 0 1,84-50-2,-68 50 2,-1 0-17,0 3-2,0 12-10,-5 6 10,-5 3 0,-5 3 4,0 4-2,-11-1 1,-9-2 0,-2-1-3,2-4 2,2-5-1,7-3-1,4-4 0,2-4-2,5-4 2,0-3-3,0 0-3,20 0 6,17-18 8,11-9-6,7-3-2,2-5-56,-11 1-134,-3-4-234</inkml:trace>
  <inkml:trace contextRef="#ctx0" brushRef="#br0" timeOffset="109567.4901">9032 11348 712,'0'0'97,"0"0"-75,0 0-22,0 0 0,0 0-1,0 0-2,91-57 1,-58 48 2,-3 1 0,-4 6 0,-5 0 0,-6 2 0,0 0 0,-6 0-4,0 0-15,-2 4 1,-2 7-1,-1 5-4,-4 10-15,0 9 15,0 7 23,0 12 4,-10 11-4,-2 9 0,0 8 61,-3 4 1,3-6-40,5-2-4,-2-1-9,4-2-7,2-3 4,-3-4-3,0-11 4,-2-9-3,-3-6-2,0-7 0,0-4-1,-1-9-1,-2-9 7,1-6 0,-2-7-2,-6 0-2,-4-17-3,-7-8-50,-8-6-20,-9-5-46,-9-5-28,-6-2-95</inkml:trace>
  <inkml:trace contextRef="#ctx0" brushRef="#br0" timeOffset="110572.537">8187 10829 459,'0'0'52,"0"0"-50,0 0-1,0 0 23,0 0 3,0 0 11,69 27 3,-47-27 5,-2 0-10,5 0-12,-1 0 4,0 0-21,-2-8 3,2 1 3,0-2-11,0-3 4,-6 0-4,1-2 1,-7-1-3,-5-2 10,-5 3-5,-2-3 6,0 0 4,-10 2-14,-5 0-1,-5 5-1,2 0-4,-4 6 1,1 4 2,0 0-2,-3 4 2,-1 19 1,3 9 0,4 4 0,4 3-1,7 0-4,7-3 3,0-4 2,0-5 0,12-6 1,9-1 0,1-5 0,8-5 5,7-2-3,8-7-2,9-1-8,2 0-78,-4-7-204</inkml:trace>
  <inkml:trace contextRef="#ctx0" brushRef="#br0" timeOffset="111132.5061">8839 10814 660,'0'0'131,"0"0"-118,0 0-13,0 0 0,0 0-4,0 0-7,23 4 11,-7-4 14,5 0 0,-3 0-5,-2 0-9,-1 0 0,2-1 7,-4-7-2,-4 1-5,0-4 5,-6 0-1,-3-2 2,0-2-6,0 0 0,-15 0-11,-4 5-13,-5 0 16,0 6 4,-3 4 4,-1 0-1,-1 0 2,4 12-3,4 9 2,6 4-1,6 6-2,5 2-6,4 0 9,0 0 0,7-3 7,10-4 0,2-4 8,8-3-14,1-5-1,3-3 0,8-7-2,0-4-7,2 0-124,-6-7-152</inkml:trace>
  <inkml:trace contextRef="#ctx0" brushRef="#br0" timeOffset="111956.4531">9192 10788 409,'0'0'178,"0"0"-155,0 0-18,0 0 22,0 0 5,0 0 15,0 2-4,2-2-11,4 0-7,2-8-10,1-1-6,3-3-4,-2-5-1,1-2-3,-3-2-1,0-2-7,-2-2 2,-1-2-2,-1-3-5,-1-2-9,1 0 4,-4 8 15,0 6 2,0 8 0,0 5 9,0 5 35,0 0-16,0 0-28,0 18-14,0 14 3,0 11 11,0 10 0,0 0 5,0 1 15,0-3 4,0-3-4,0-6-13,0-5-2,0-7-1,0-6-4,-1-9 3,1-6-2,-3-6 0,3-2 1,0-1-1,0 0 8,0-21-9,3-10-1,9-7-25,0-1 8,6 6-15,-2 4 23,-1 8 10,-3 4 1,0 4-1,0 4 0,0 3 4,6 0-4,-2 3 1,-4 1-2,-1 2 1,-7 0-11,0 0-15,-4 10-65,0 1 35,-4 1 37,-5-1 18,0-2 1,6-1 0,1-1 2,1 0 3,1 4 10,0-2 16,0 2 6,3-2-6,8 0-13,3 0 0,4-3-1,5 0-9,2-2-1,0 2-7,-4 1 0,0 0-44,-7 4-62,-1-1-59,-4-2-230</inkml:trace>
  <inkml:trace contextRef="#ctx0" brushRef="#br0" timeOffset="112444.423">9873 10516 355,'0'0'369,"0"0"-269,0 0-33,0 0-33,0 0-2,0 0-26,14-70-6,6 70 0,3 0-3,4 6-8,1 19 11,-4 6-4,-5 5 4,-7 2-18,-9 0 15,-3-1-11,0 1 10,-9 1 1,-8-3 3,0-4-2,2-10 2,5-5 2,4-8 7,4-5 3,2-2-5,0-2 1,0 0 2,0 0-3,18-2 1,17-10 25,12-2-6,4 0-22,-5 2-5,-4 4-38,-9 1-43,-9-3-69,-11 2-551</inkml:trace>
  <inkml:trace contextRef="#ctx0" brushRef="#br0" timeOffset="116525.5775">23300 5948 325,'0'0'127,"0"0"-52,0 0-22,0 0-13,0 0-28,0 0-12,0 0-1,-14 0 1,11 0 3,0 0-2,0 0-1,0 0 7,0 0-6,0 0-1,0 0 1,2 0 13,1 0-9,-2 0 7,1 0-9,-1 0-2,2 0-1,0 0 1,0 0-1,0 0 5,0 0 3,0 0 13,0 0 5,0 0-5,0 0-2,0 0-8,0 0 3,0 0 1,0 0 13,0 0-7,0 0 0,0 0-8,0 0-7,0 0-5,0 0 2,0 0-3,0 0 2,0 0-7,0 0-9,0 0-4,-1 0 13,-4 0 4,2 0-3,1 0-9,2 0 11,0 0 0,0 0-5,0 0 7,0 0 0,0 0 0,0 0 0,0 0 1,0 0 0,0 0-1,0 0 2,0 0-2,0 0 0,0 0 0,0 0 2,0 0-7,0 0 2,-7-2-5,-5-1-4,0 2-22,3-3-5,0 4-17,6 0-7,2 0 5,1 0-65,0 0-103</inkml:trace>
  <inkml:trace contextRef="#ctx0" brushRef="#br0" timeOffset="117517.5195">24206 5026 561,'0'0'89,"0"0"-64,0 0-20,0 0-4,0 0 2,0 0-5,-70-7 4,54 7-2,1 0 6,-3 0-6,0-1 0,-3-1 9,2-1-9,2 1-3,4 0 3,4 2-3,6 0 3,1 0-1,2 0 1,0 0-6,0 0 2,0 0 2,0 0 2,0 0 0,0 0 0,0 0-10,0 13-12,0 12 22,-7 14-3,-3 8 8,-2 9-7,-3 3 7,1 1-9,-2 0 4,2 0 0,1-3 0,3-4 11,4-9 8,6-9-11,0-9 2,0-6 4,1-5-1,10-4 2,8-7 2,6-2 35,11-2-25,8 0-14,2-6-13,-1-5-18,-8-1-67,-10-3-165</inkml:trace>
  <inkml:trace contextRef="#ctx0" brushRef="#br0" timeOffset="118165.4737">24769 4966 501,'0'0'92,"0"0"-89,0 0-3,0 0 0,0 0 6,0 0 28,-36 89 12,19-65-16,0 0-5,-6-2 0,1-2-18,-5-2-1,-6-3 0,-5-2 2,0-6-8,1-4-13,5-3-63,9 0 6,3 0-5,10-9 36,4-9 35,3-3 4,3 0 3,0-4 4,1 4 0,13 3 8,1 3-12,4 6-1,2 5 2,-2 4-4,1 0 0,1 7-2,-2 17 2,-1 5 3,1 1 8,-4 0 11,2-1-22,-5-1 9,1-1-9,-6-4-78,-2-6-291</inkml:trace>
  <inkml:trace contextRef="#ctx0" brushRef="#br0" timeOffset="118397.4583">24893 5160 600,'0'0'58,"0"0"-58,0 0-13,0 0-10,0 0 23,0 0 14,10 67-14,-7-48 1,1-1-1,3 0-5,-3-3-67,-1-3-105</inkml:trace>
  <inkml:trace contextRef="#ctx0" brushRef="#br0" timeOffset="119405.3953">24573 5543 554,'0'0'104,"0"0"-35,0 0-27,0 0-23,0 0-19,0 0 1,0 85 2,0-41 22,0 0-8,0-4 3,-4 1-19,-2-5 15,-3-3-10,3-3 5,-3-2-10,1-4 3,0-3 0,0-5-1,2-2-1,2-7 1,2-2-3,2-4-2,0-1-5,0 0 7,0-10-2,6-13-39,8-3 16,0-5-10,2-4-11,-3-1-1,-1-3-15,0-4 42,0-3 13,-5-2 7,1-2 3,-4 4 36,3 0 40,-1 6-27,2 7-20,4 7-14,-2 8-6,4 5 4,2 3-10,2 6-6,5 4-7,0 0 7,4 0-2,-6 12 2,-3 6-5,-7 5 2,-10 5-13,-1 3-40,-6 1 33,-11-4 21,-5-6-26,3-7 16,2-4-16,1-5 23,5-4 5,5-2 6,3 0 9,3 0 36,0 0-24,0-4-20,2 0 11,7-1-9,3 5-9,6 0-2,1 6-1,-2 14-1,-1 6 0,-6-1 1,-3-1 3,-6-3 5,-1-3-2,0-3-3,0-2 0,-6-5 5,-8 0-4,-5-3 8,-5-4 0,-2 0-6,-1-1-3,1 0-32,5 0-55,5-10-71,6-2-209</inkml:trace>
  <inkml:trace contextRef="#ctx0" brushRef="#br0" timeOffset="119669.3789">25031 5728 695,'0'0'143,"0"0"-143,0 0-13,0 0 13,0 0 1,-7 81 3,0-57 0,-1 1-2,-1 0-2,-1-2-1,-1-2 0,4-5-3,1-4-53,4-6-98,2-3-62</inkml:trace>
  <inkml:trace contextRef="#ctx0" brushRef="#br0" timeOffset="120301.3487">25415 5007 611,'0'0'106,"0"0"-81,0 0-21,0 0 2,0 0-6,104-19 3,-76 18-3,-6 0 0,-6-1 0,-7 2 1,-5 0-1,-1 0 0,-3 0-1,2 0 1,1 0-7,1 0-4,1 9 5,1 7-4,-2 9 5,-1 6-4,-3 10-6,0 7 15,-1 5 5,-11 6 14,-3 3-4,3 2 19,-3 1 19,5 0-19,0-7-13,4-5-8,1-9-8,0-8 0,-1-7-2,0-4-1,-6-7 2,-1-2 12,-6-5 3,-7-1 4,-11 0-5,-5-3-6,-6-2-12,3-2-16,2-3-33,2 0-23,3 0-98,5-12-377</inkml:trace>
  <inkml:trace contextRef="#ctx0" brushRef="#br0" timeOffset="122112.0397">26411 6578 573,'0'0'112,"0"0"-29,0 0-50,0 0-16,0 0-17,0 0-9,2 38 3,5 6 6,1 8 9,1 5-8,4-1 7,1-1-2,3-4-3,4-7 1,-1-2-4,1-5 5,-3-7-2,0-6-3,-2-6 4,-1-6 0,1-4-4,-2-8 7,2 0-5,1-8 17,5-18-7,2-5-1,0-8-6,0-4-3,-4-2 0,-5-1-1,-1 0 9,-8 9 15,-2 10-1,-2 9 2,-2 11-6,0 7-5,0 0-15,0 14-10,0 22-34,0 13 26,0 5 18,0-3 0,0-7 1,6-5 0,2-8-1,0-8-4,3-7 4,-5-8 0,2-6 2,1-2-2,9-3 10,8-20 23,8-8-21,3-8-11,-3-9-1,-2-4 4,-10-7-4,-7 0 0,-7 2-2,-4 3-5,-4 7-22,0 10-20,0 8-20,0 11-15,4 9-110,-1 9-373</inkml:trace>
  <inkml:trace contextRef="#ctx0" brushRef="#br0" timeOffset="122855.9907">27208 6989 337,'0'0'41,"0"0"-36,0 0-5,0 0 49,0 0 8,0 0-12,82 6-4,-56-6-23,-4 0-5,-3 0-6,-2-7 10,-2-6 18,-1 0-4,-3-5-21,-2-3-1,-2-2-1,-4-2 1,-3 1-9,0 1-5,0 5-4,-6 3 8,-7 3-4,-4 6 5,-5 3 0,-5 3 5,-1 0-5,0 18-3,4 6 0,3 6-16,6 0 9,6 2 10,6-2 5,3-4 9,0-2-4,6-5-10,10-2 14,5-1-12,8-4 10,5-1-4,5-4 6,1-1-14,-4-1-24,-5-3-96,-7-2-147</inkml:trace>
  <inkml:trace contextRef="#ctx0" brushRef="#br0" timeOffset="123975.9244">27703 6928 509,'0'0'231,"0"0"-211,0 0-20,0 0-4,0 0 2,0 0-7,-2 4 2,9-1 7,3 0 25,7 0 13,-1-3-20,2 0-8,2 0 4,0 0-13,3 0 3,-2-2 2,-2-9 1,-3-5-7,-4-2-5,-6-3-7,-6-3-21,0 0-15,-1 3-16,-16 3 51,-7 6 6,-1 6 0,-6 6-2,-4 0 5,3 18 1,-1 13 2,6 7-8,3 3 9,9-4 13,5 0 20,7-8-16,3-1-16,3-4 3,16-3 11,6-3-2,4-4 9,5-6 2,4-6-11,3-2-8,4 0 3,-6-13-8,-2-7-3,-4-3-4,-5-4-2,-2-6-10,-3-5-4,-1-5 2,-2-4 14,1-4 4,-1-3-5,-2 3 8,-1 4 2,-5 8 1,-3 6 24,2 6-1,-8 6-2,0 5-23,0 8 19,-3 6 7,0 2-3,0 0-24,0 20-17,-6 17 11,-8 14 6,4 13 2,-1 3 5,1-1 2,3-5 2,-1-13-3,2-9-2,0-7 2,2-7-7,1-8 2,1-5-3,1-5 1,1-5 1,0-2 0,-2 0-4,1 0-4,-1 0-5,-2 0-10,-1 0 4,0-4 13,0-7 3,5-3 1,0-2 5,9-4 10,16-6-15,14-2 0,3-2-1,0 1-9,-11 7 1,-9 7 8,-13 5-2,-7 6 3,-2 4-2,0 0-22,-18 14-3,-8 5 27,0 2 0,0-1 5,8-1-5,7 0 0,6-4 0,5 1 1,0-1 2,3-1-3,19 1 13,4 0-11,5-2 13,0 1-13,-1 0 2,-2-1-4,-1 0-50,0 0-120,0-6-253</inkml:trace>
  <inkml:trace contextRef="#ctx0" brushRef="#br0" timeOffset="124671.8763">28943 6640 295,'0'0'307,"0"0"-186,0 0-68,0 0-19,0 0-16,0 0-9,93-59-9,-68 59 0,-2 0-1,-4 14-1,-8 12-1,-7 5-16,-4 6 9,-1 1 2,-19-2 8,-7-2 1,2-8-1,1-6-20,7-5 5,6-7 3,8-4-2,3-4-19,0 0-3,8 0 29,12 0 7,2 0 4,-1 0-4,-7 9-4,-7 5 1,-2 4-4,-3 2 3,-2 1 4,0-1 25,0 0 6,-10-2 7,-4-3 1,-5-1 5,-4-5-9,-7-2-10,-8-2-16,-7-2-2,-5-3-7,-4 0-53,3 0-94,1-3-180</inkml:trace>
  <inkml:trace contextRef="#ctx0" brushRef="#br0" timeOffset="126785.8339">27729 11661 389,'0'0'125,"0"0"-23,0 0-19,0 0-15,0 0-5,0 0-24,0 0-19,16-27-20,-16 51 2,0 14-2,0 13 5,0 8 1,0 6-2,3-1-4,3-1 6,6-6 0,2-5-4,3-7-1,1-5 0,0-7 2,-1-7-3,-3-6 2,-3-10-1,0-5 3,0-5 0,4 0 0,5-6 19,0-18-5,3-7-9,1-8-8,-3-6 2,-2-6-1,1-3 0,-3-3 5,0 1-5,-1 2 9,-1 5-3,1 6-7,-3 5-1,0 10 0,-6 10-3,-4 9 1,-1 7 1,-2 2-10,0 0-8,1 14-9,1 11 11,-1 7 10,4 7 5,0 2 2,3 4 1,3 0 0,5 0-1,1-1-1,0-4 1,-2-2 2,-1-5 0,-5-3-2,0-4 3,-2-3-3,0-7 0,1-2-3,-2-7 0,2-1 3,5-6 0,2 0 10,7 0-9,2-12 9,0-7-4,-3-9-6,0-1 5,-8-9 2,0-1-6,-5-4 7,-5-2-8,-3-1 0,2-1 0,-2 2 0,0 4-6,0 6-28,1 9-19,2 8-15,0 5-37,4 10-231</inkml:trace>
  <inkml:trace contextRef="#ctx0" brushRef="#br0" timeOffset="127350.0061">28864 12102 23,'0'0'330,"0"0"-309,0 0-19,0 0-2,0 0 32,0 0 51,68 26-15,-39-25-40,-3-1-5,-4 0-5,-4 0 10,-6 0 19,-2-6-29,0-8-5,-2-2-11,-3-4 4,-4-2-6,-1 1-4,0 1-10,0 4 14,-11 4 3,-2 3-3,-2 6-3,-6 3 0,-1 0 0,-1 15 3,0 7 0,2 7-4,6 1-9,5 3 9,7-3 4,3-1 0,0-5 3,6-3-2,11-4 9,4-4 1,3-3 3,6-2-11,6-3 6,-1-2-5,-2-2-4,-4 1-27,-8-2-60,-3 0-92</inkml:trace>
  <inkml:trace contextRef="#ctx0" brushRef="#br0" timeOffset="128589.9277">29482 12123 516,'0'0'38,"0"0"-36,0 0-2,0 0-1,0 0 0,0 0 2,7 18 11,5-15 32,5 2 12,7-2-8,4 0-9,3-1-17,-1-2-15,-2 0-3,-2 0 0,-4 0-2,-5-4 3,-3-5-3,-5-5 1,-6 1 4,-3-3-7,0 1-18,0 1-2,-16 2 13,-3 4-25,-7 4 20,-2 4 8,-3 0 2,2 9 1,1 14 1,7 4-3,5 0-15,6 0 17,10-2-3,0-2 4,4 0 4,15-4 13,5-2 4,4-4 2,7-4-5,3-3 2,4-3-11,3-3-8,3 0 1,-3-5 5,-3-12-4,-6-6-3,-4-3 6,-9-3-1,-3-8-3,-4-3 0,0-4 1,-5-6 8,1-1-9,1 0-2,0 3-2,-3 4 2,0 9 5,-5 12-4,-5 7 4,0 11-2,0 3 13,0 2-15,0 0-1,0 20-13,-2 17 0,-11 17 13,3 10 6,0 2 1,3-5 6,4-4-2,0-7-5,2-9-6,-2-6 7,0-7-6,0-8 0,1-5 1,1-6 5,1-6-7,0-3 0,0 0 0,0-9 1,0-11-1,1-5-25,7-2 24,-1-2 1,5 4-2,0 2 2,1 3 2,1 7 8,-2 2 0,3 7-8,-2 2-2,5 2 0,-1 0-2,3 9-5,-2 9 7,-3 0-4,-3 3 3,-6 0-13,-1 1 8,-5-3-2,0-1-2,0-1 3,0-2 6,0-2 1,0-1 0,-2-3 2,0-3-2,2 1-2,0-1 1,0-1 1,16 2 7,6-1-1,6-2-6,4-1-18,-3 0-65,0-1-144</inkml:trace>
  <inkml:trace contextRef="#ctx0" brushRef="#br0" timeOffset="129605.8601">30123 12176 206,'0'0'67,"0"0"-48,0 0 41,0 0 2,0 0-13,0 0-11,-13 96-14,8-70-1,-2-1 2,1 1-1,0-3 0,0-4-18,0-1 10,-1-3-14,1-1 10,1-2-11,2-3 1,2-1-2,1-4-1,0-1-31,0-3-64,0 0-77,7-2 25</inkml:trace>
  <inkml:trace contextRef="#ctx0" brushRef="#br0" timeOffset="129997.8375">30105 12250 417,'0'0'121,"0"0"-86,0 0-8,0 0 32,0 0-16,0 0-36,0-7-7,8 20-12,7 6 12,4 1 0,3 2 4,1-1-6,1-1 3,0-3-1,1-1 8,0-4-8,-5-4-104,-5-4-99</inkml:trace>
  <inkml:trace contextRef="#ctx0" brushRef="#br0" timeOffset="130978.5838">30860 11842 442,'0'0'121,"0"0"-84,0 0 11,0 0 16,0 0-64,0 0-3,-4 39-10,-4 1 13,1 3 20,4-2 0,3-4-17,0-6 10,3-2-10,10-5 5,3-4-4,1-6 5,5-4-5,7-7 3,2-3 1,5 0 5,-2-15-12,1-6 3,-7-4-1,-4 0 2,-9-2 3,-6 4 23,-3 4 0,-6 7 2,0 6 10,0 6-6,0 0-37,0 13-8,-10 19-15,-6 9 23,0 2 2,1-1 1,0-3-3,5-3 1,-1-4 0,1-2 0,2-4-2,1-3-11,-1-4-50,1-5-25,4-6-74,2-6-220</inkml:trace>
  <inkml:trace contextRef="#ctx0" brushRef="#br0" timeOffset="134144.8252">21498 11759 224,'0'0'189,"0"0"-94,0 0-18,0 0 5,0 0-9,0 0-28,0 0-19,0 0-13,0 0 0,0 0-13,-1 1-2,-8 4 2,-1 0 7,2-1-7,5-1 0,2 0-2,1-3 0,0 0 0,0 1-1,0-1-1,0 0 0,6 0 4,10 0 14,1 2 11,-4-2-16,-3 0 6,-5 0-13,-5 0-2,0 0 0,0 1 0,0-1 7,0 0-7,0 0-17,0 5-16,0-2-38,-8 2-124,-2-4-167</inkml:trace>
  <inkml:trace contextRef="#ctx0" brushRef="#br0" timeOffset="135440.7466">22173 10386 424,'0'0'156,"0"0"-77,0 0-1,0 0-47,0 0 11,0 0-9,1-33-6,-1 32-15,0-2-12,-1 0-2,-10-2 1,-3 0-8,-7 4-6,-3-1 0,-5 2 10,-1 0 5,2 0 0,1 0-8,5-1 7,4 0 2,3-1 0,9 1 0,3-1-1,3 2-1,0 0 0,0 0-2,0 0-1,0 0 2,0 0 1,0 0-3,0 7 3,0 16 0,8 9 1,-4 11-2,-1 12 2,-1 8 3,-2 8 2,0 4-3,0 0 7,0-1-9,-2-7 2,2-2-1,0-3-1,-3 0 0,-4-2 13,-2-4-1,1-4 4,1-5-11,7-7 7,0-3-5,0-9-4,3-6-3,12-6-1,5-4 1,8-9 5,10-3-2,7 0-3,7-17-10,3-5-36,1-6-81,-1-4-157</inkml:trace>
  <inkml:trace contextRef="#ctx0" brushRef="#br0" timeOffset="136152.6977">22913 10177 494,'0'0'67,"0"0"-4,0 0 29,0 0-20,0 0-68,0 0 0,-16 70-4,-7-23 18,-5 3-10,-1-3 5,-1-8-4,1-6-6,-4-6 1,-2-8-2,-1-2-2,-2-8 4,2-3-4,5-4-14,6-2-23,6 0-17,5-14 2,6-7 44,2-6 8,6-5 2,0-8 0,0-2 10,9 0 4,10 3-7,5 7 10,3 9-14,3 10-5,0 8 6,-2 5-6,1 2 0,-3 21-9,0 11 7,-2 6 2,-6 6-6,-2-2 6,-4-5 1,1-3 6,-4-5-3,2-1-4,2-6-49,-1-6-184</inkml:trace>
  <inkml:trace contextRef="#ctx0" brushRef="#br0" timeOffset="136560.6737">23083 10511 467,'0'0'155,"0"0"-47,0 0-43,0 0-17,0 0-14,0 0-20,24-36-7,-17 36-7,2 6-7,2 15-3,-2 6 2,-5 5-5,-4 3 4,-7 2 2,-19-1-18,-8-1-2,1-6-66,5-6 4,11-4 68,7-6 20,6-1 1,4-4-7,1-2 7,21-3 7,7-3 1,4 0 2,2 0-7,0 0 6,-7-3-9,-7 0-24,-11 3-133</inkml:trace>
  <inkml:trace contextRef="#ctx0" brushRef="#br0" timeOffset="137191.2078">22761 11100 483,'0'0'28,"0"0"-20,0 0-6,-24 106 67,12-63-1,1-1-17,3-1-13,1-4-10,1 1-15,2-2-3,-1 0-4,0 2-1,0 1-2,1 0-1,-1-5-2,4-3 5,1-9-5,0-5 0,0-8-42,13-9-99,9 0-95</inkml:trace>
  <inkml:trace contextRef="#ctx0" brushRef="#br0" timeOffset="137727.1746">22878 11107 243,'0'0'127,"0"0"-6,23-83-43,-14 60 6,0 3-4,1 5-24,-2 2-32,-2 8-11,0 2-9,5 3-3,4 0-1,6 13-1,0 12 0,-1 6-14,-8 3 6,-8 3 2,-4-1-13,-3-4-6,-15-4-7,-6-6-8,-5-4 28,-1-4 3,3-5 10,4-4 1,7-5 0,7 0 7,9 0 4,0-8 4,0-2-6,14-2-2,5 4-3,3 5-2,1 3-3,2 0-3,2 3 3,-2 14 0,-1 6-1,-4 2 1,-7 3 1,-6 0-1,-5-3-5,-2-3 5,-5-4 3,-12-2 4,-6-2-1,-1-6 6,-1-1 13,-1-4-25,1-3-2,4 0-78,-1 0-108,3-8-301</inkml:trace>
  <inkml:trace contextRef="#ctx0" brushRef="#br0" timeOffset="138199.1467">23190 11427 651,'0'0'59,"0"0"-29,0 0-15,0 0 18,0 0-13,81-26-17,-63 26-3,-2 0 0,-4 12-2,-4 7-16,-7 7-5,-1 4 16,-4 0 7,-13 0 2,-2-6 6,2-3-7,3-6-1,6-4 1,5-4-1,1-4 0,2-1-10,0-2 1,6 0 9,17-5 11,10-10 3,7-3-14,2-1-1,-4-1-63,-6 1-118,-7-3-130</inkml:trace>
  <inkml:trace contextRef="#ctx0" brushRef="#br0" timeOffset="138895.1009">23584 10516 429,'0'0'8,"0"0"-5,0 0 4,0 0 73,0 0 13,0 0-55,63-77-15,-44 68-1,5 2 2,3-1-7,4 0-11,2 1 1,3 0-2,-3 3-4,-3 1-1,-8 3 0,-6 0 0,-7 0 1,-6 0-1,-3 0-3,0 0-3,0 0 5,0 0-17,0 0 9,0 11-3,0 10 7,-9 10 5,-1 11 4,4 5 1,0 11-1,1 5 9,-1 6 9,2 3-2,-5-1-11,2 1 2,1-1-6,0 1-2,0 2 15,4-2-2,2-1-8,0-3 6,0-2 4,0-4-7,0-5-1,-7-9-6,-1-10-2,-2-13-1,0-7 1,-3-7 0,-3-5 5,-5-3-2,-9-3 9,-10 0-12,-6-5-2,-6-11-38,-3-4-26,2-5-119,-2-6-166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9T04:27:12.1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13264 14440,'0'47,"0"-94,0 118,0-48,24 1,-24-1,0 1,0 23,0 0,0-24,0 1,0-1,0 1,0 46,0-46,0-1,0 1,0-1,0 1,0-1</inkml:trace>
  <inkml:trace contextRef="#ctx0" brushRef="#br0" timeOffset="318.76">13476 14440,'0'0,"0"-23,0 46,0 1,0-1,0 24,0-23,0 23,-23 0,23 0,0 0,0 0,0 0,0 0,0 0,0 0,-24-24,24 1</inkml:trace>
  <inkml:trace contextRef="#ctx0" brushRef="#br0" timeOffset="846.8942">13194 14464,'0'0,"23"-24,-23-23,24 23,-1-23,48 0,-47 24,23-1,23 1,-23 23,0 0,24 0,-24 0,70 23,-70 1,0-1,-23 1,23-1,-47 24,0-23,0 23,0-23,-47 23,-24-24,24 24,-23-23,-1-1,1 1,-1-1,24 1,0-24,0 23,24-23,-25 0,25 0,23 24,23-24,25 0,-25 23,1-23,23 24,0-24,0 23,-24 1,48-1,-48 1,24-1,-23 1,-1-1,24 24,-23-23,-24 0,0-1,0 1,0-1</inkml:trace>
  <inkml:trace contextRef="#ctx0" brushRef="#br0" timeOffset="1390.9108">14252 13970,'0'-24,"0"48,0-95,0 48,24-1,-1 24,-23-23,47 23,-23 0,23 0,0 23,0-23,-24 24,1-1,-1 1,-23-1,-23 71,-1-70,-23 23,24 0,-24-24,0 48,23-48,24 1,24-1,-1 1,24-24,0 0,47 0,-23 0,23-24,0 24,24-23,-1 23,1-24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8256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1529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1490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6648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9190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0417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421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5593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6682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2598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7730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95000-F236-4500-9B21-D59FAA231C89}" type="datetimeFigureOut">
              <a:rPr lang="en-IN" smtClean="0"/>
              <a:t>10-03-2022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4A2D1-2765-4534-A8EC-1FF4893726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718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customXml" Target="../ink/ink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19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.xml"/><Relationship Id="rId5" Type="http://schemas.openxmlformats.org/officeDocument/2006/relationships/image" Target="../media/image18.emf"/><Relationship Id="rId4" Type="http://schemas.openxmlformats.org/officeDocument/2006/relationships/customXml" Target="../ink/ink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.xml"/><Relationship Id="rId5" Type="http://schemas.openxmlformats.org/officeDocument/2006/relationships/image" Target="../media/image22.emf"/><Relationship Id="rId4" Type="http://schemas.openxmlformats.org/officeDocument/2006/relationships/customXml" Target="../ink/ink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7" Type="http://schemas.openxmlformats.org/officeDocument/2006/relationships/image" Target="../media/image26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6.xml"/><Relationship Id="rId5" Type="http://schemas.openxmlformats.org/officeDocument/2006/relationships/image" Target="../media/image25.emf"/><Relationship Id="rId4" Type="http://schemas.openxmlformats.org/officeDocument/2006/relationships/customXml" Target="../ink/ink2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7" Type="http://schemas.openxmlformats.org/officeDocument/2006/relationships/image" Target="../media/image29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9.xml"/><Relationship Id="rId5" Type="http://schemas.openxmlformats.org/officeDocument/2006/relationships/image" Target="../media/image28.emf"/><Relationship Id="rId4" Type="http://schemas.openxmlformats.org/officeDocument/2006/relationships/customXml" Target="../ink/ink2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customXml" Target="../ink/ink3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7" Type="http://schemas.openxmlformats.org/officeDocument/2006/relationships/image" Target="../media/image34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4.xml"/><Relationship Id="rId5" Type="http://schemas.openxmlformats.org/officeDocument/2006/relationships/image" Target="../media/image33.emf"/><Relationship Id="rId4" Type="http://schemas.openxmlformats.org/officeDocument/2006/relationships/customXml" Target="../ink/ink3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customXml" Target="../ink/ink3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.xml"/><Relationship Id="rId3" Type="http://schemas.openxmlformats.org/officeDocument/2006/relationships/image" Target="../media/image37.emf"/><Relationship Id="rId7" Type="http://schemas.openxmlformats.org/officeDocument/2006/relationships/image" Target="../media/image39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9.xml"/><Relationship Id="rId5" Type="http://schemas.openxmlformats.org/officeDocument/2006/relationships/image" Target="../media/image38.emf"/><Relationship Id="rId4" Type="http://schemas.openxmlformats.org/officeDocument/2006/relationships/customXml" Target="../ink/ink38.xml"/><Relationship Id="rId9" Type="http://schemas.openxmlformats.org/officeDocument/2006/relationships/image" Target="../media/image4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customXml" Target="../ink/ink4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emf"/><Relationship Id="rId4" Type="http://schemas.openxmlformats.org/officeDocument/2006/relationships/customXml" Target="../ink/ink4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customXml" Target="../ink/ink4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emf"/><Relationship Id="rId4" Type="http://schemas.openxmlformats.org/officeDocument/2006/relationships/customXml" Target="../ink/ink5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0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emf"/><Relationship Id="rId4" Type="http://schemas.openxmlformats.org/officeDocument/2006/relationships/customXml" Target="../ink/ink5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0.emf"/><Relationship Id="rId2" Type="http://schemas.openxmlformats.org/officeDocument/2006/relationships/customXml" Target="../ink/ink5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emf"/><Relationship Id="rId4" Type="http://schemas.openxmlformats.org/officeDocument/2006/relationships/customXml" Target="../ink/ink5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customXml" Target="../ink/ink5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emf"/><Relationship Id="rId4" Type="http://schemas.openxmlformats.org/officeDocument/2006/relationships/customXml" Target="../ink/ink6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7" Type="http://schemas.openxmlformats.org/officeDocument/2006/relationships/image" Target="../media/image63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5.xml"/><Relationship Id="rId5" Type="http://schemas.openxmlformats.org/officeDocument/2006/relationships/image" Target="../media/image62.emf"/><Relationship Id="rId4" Type="http://schemas.openxmlformats.org/officeDocument/2006/relationships/customXml" Target="../ink/ink6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emf"/><Relationship Id="rId4" Type="http://schemas.openxmlformats.org/officeDocument/2006/relationships/customXml" Target="../ink/ink67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customXml" Target="../ink/ink71.xml"/><Relationship Id="rId3" Type="http://schemas.openxmlformats.org/officeDocument/2006/relationships/image" Target="../media/image64.emf"/><Relationship Id="rId7" Type="http://schemas.openxmlformats.org/officeDocument/2006/relationships/image" Target="../media/image67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0.xml"/><Relationship Id="rId5" Type="http://schemas.openxmlformats.org/officeDocument/2006/relationships/image" Target="../media/image66.emf"/><Relationship Id="rId4" Type="http://schemas.openxmlformats.org/officeDocument/2006/relationships/customXml" Target="../ink/ink69.xml"/><Relationship Id="rId9" Type="http://schemas.openxmlformats.org/officeDocument/2006/relationships/image" Target="../media/image6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customXml" Target="../ink/ink7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0.emf"/><Relationship Id="rId4" Type="http://schemas.openxmlformats.org/officeDocument/2006/relationships/customXml" Target="../ink/ink7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customXml" Target="../ink/ink7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1.emf"/><Relationship Id="rId4" Type="http://schemas.openxmlformats.org/officeDocument/2006/relationships/customXml" Target="../ink/ink7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customXml" Target="../ink/ink7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customXml" Target="../ink/ink7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3.emf"/><Relationship Id="rId4" Type="http://schemas.openxmlformats.org/officeDocument/2006/relationships/customXml" Target="../ink/ink7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customXml" Target="../ink/ink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340" y="228536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Density operators (For </a:t>
            </a:r>
            <a:r>
              <a:rPr lang="en-US" smtClean="0"/>
              <a:t>Pure State)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865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23760" y="182880"/>
              <a:ext cx="10961280" cy="1694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5840" y="174600"/>
                <a:ext cx="10977120" cy="170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100520" y="2616120"/>
              <a:ext cx="7603560" cy="9316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1160" y="2606760"/>
                <a:ext cx="7622280" cy="95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3662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12960" y="344520"/>
              <a:ext cx="10691280" cy="3548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5400" y="335160"/>
                <a:ext cx="10707840" cy="356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402800" y="3852360"/>
              <a:ext cx="4555440" cy="1422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93440" y="3843000"/>
                <a:ext cx="4574160" cy="144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25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91840" y="638640"/>
              <a:ext cx="11145600" cy="3196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3560" y="628560"/>
                <a:ext cx="11160720" cy="321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235240" y="4292640"/>
              <a:ext cx="3954240" cy="516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25880" y="4283280"/>
                <a:ext cx="3972960" cy="53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981080" y="5232240"/>
              <a:ext cx="2083320" cy="449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71720" y="5222880"/>
                <a:ext cx="2102040" cy="46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092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51240" y="308880"/>
              <a:ext cx="10447200" cy="2310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4040" y="299880"/>
                <a:ext cx="10461600" cy="232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48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77040" y="247320"/>
              <a:ext cx="7633080" cy="1832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68760" y="238680"/>
                <a:ext cx="7648920" cy="18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079960" y="1422360"/>
              <a:ext cx="3657960" cy="550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70600" y="1413000"/>
                <a:ext cx="3676680" cy="56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18120" y="1540800"/>
              <a:ext cx="8263800" cy="2963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8760" y="1531440"/>
                <a:ext cx="8282520" cy="298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4681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32600" y="229320"/>
              <a:ext cx="8939160" cy="3783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4320" y="220320"/>
                <a:ext cx="8952840" cy="37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687800" y="3361320"/>
              <a:ext cx="1837440" cy="406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78440" y="3351960"/>
                <a:ext cx="1856160" cy="42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557080" y="126720"/>
              <a:ext cx="9626760" cy="5537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47720" y="117360"/>
                <a:ext cx="9645480" cy="555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2562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17640" y="232920"/>
              <a:ext cx="10096560" cy="3150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9360" y="224640"/>
                <a:ext cx="10112040" cy="316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742200" y="1506960"/>
              <a:ext cx="6900840" cy="2794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32840" y="1497600"/>
                <a:ext cx="6919560" cy="28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300920" y="761760"/>
              <a:ext cx="6104880" cy="974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91560" y="752400"/>
                <a:ext cx="6123600" cy="99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870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01520" y="257040"/>
              <a:ext cx="11095920" cy="5585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3960" y="247320"/>
                <a:ext cx="11111760" cy="56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791960" y="3107160"/>
              <a:ext cx="6595920" cy="1143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82600" y="3097800"/>
                <a:ext cx="6614640" cy="116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23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78040" y="259200"/>
              <a:ext cx="8164800" cy="5919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8320" y="251640"/>
                <a:ext cx="8183880" cy="593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565360" y="3996000"/>
              <a:ext cx="6181200" cy="1050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56000" y="3986640"/>
                <a:ext cx="6199920" cy="10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79360" y="84600"/>
              <a:ext cx="11430360" cy="2565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0000" y="75240"/>
                <a:ext cx="11449080" cy="258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91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71120" y="259560"/>
              <a:ext cx="8632800" cy="4523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67520" y="252360"/>
                <a:ext cx="8642880" cy="45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385880" y="2743200"/>
              <a:ext cx="6096240" cy="1202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76520" y="2733840"/>
                <a:ext cx="6114960" cy="122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209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40720" y="239760"/>
              <a:ext cx="11384640" cy="4023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5680" y="232560"/>
                <a:ext cx="11396880" cy="403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002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06400" y="202320"/>
              <a:ext cx="10809000" cy="5292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8480" y="194760"/>
                <a:ext cx="10823400" cy="530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740560" y="2319840"/>
              <a:ext cx="2531880" cy="457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31200" y="2310480"/>
                <a:ext cx="2550600" cy="47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72400" y="986400"/>
              <a:ext cx="11525400" cy="1707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840" y="979200"/>
                <a:ext cx="11540520" cy="172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4614480" y="778680"/>
              <a:ext cx="7450920" cy="5072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05120" y="769320"/>
                <a:ext cx="7469640" cy="509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598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64240" y="222480"/>
              <a:ext cx="10089360" cy="4232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57760" y="214560"/>
                <a:ext cx="10103760" cy="424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563360" y="1134360"/>
              <a:ext cx="5419080" cy="3581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54000" y="1125000"/>
                <a:ext cx="5437800" cy="360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661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6120" y="940320"/>
              <a:ext cx="9802800" cy="4249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9640" y="934200"/>
                <a:ext cx="9813240" cy="426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80560" y="75960"/>
              <a:ext cx="9618480" cy="3336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1200" y="66600"/>
                <a:ext cx="9637200" cy="335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917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84040" y="248400"/>
              <a:ext cx="11744640" cy="5851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8640" y="240120"/>
                <a:ext cx="11756880" cy="586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30120" y="135360"/>
              <a:ext cx="10897200" cy="3522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0760" y="126000"/>
                <a:ext cx="10915920" cy="354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3456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61440" y="217080"/>
              <a:ext cx="10481400" cy="5282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3880" y="208800"/>
                <a:ext cx="10492200" cy="529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965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19360" y="378360"/>
              <a:ext cx="7242480" cy="3404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1440" y="370440"/>
                <a:ext cx="7255440" cy="342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9637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19360" y="378360"/>
              <a:ext cx="7242480" cy="34045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1440" y="370440"/>
                <a:ext cx="7255440" cy="342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824840" y="2496960"/>
              <a:ext cx="9670320" cy="39949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16560" y="2489760"/>
                <a:ext cx="9686520" cy="40111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/>
          <p:cNvSpPr txBox="1"/>
          <p:nvPr/>
        </p:nvSpPr>
        <p:spPr>
          <a:xfrm>
            <a:off x="8215825" y="6051453"/>
            <a:ext cx="2722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</a:t>
            </a:r>
            <a:r>
              <a:rPr lang="en-US" smtClean="0"/>
              <a:t>s  the outer product of the</a:t>
            </a:r>
          </a:p>
          <a:p>
            <a:r>
              <a:rPr lang="en-US" dirty="0" smtClean="0"/>
              <a:t>state with itself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519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42760" y="481320"/>
              <a:ext cx="9234000" cy="4100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35200" y="474840"/>
                <a:ext cx="9249120" cy="411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924920" y="3743280"/>
              <a:ext cx="915480" cy="3308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17000" y="3735720"/>
                <a:ext cx="932040" cy="34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102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42760" y="481320"/>
              <a:ext cx="9234000" cy="4100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35200" y="474840"/>
                <a:ext cx="9249120" cy="411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238280" y="3761640"/>
              <a:ext cx="7640640" cy="2104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30000" y="3755160"/>
                <a:ext cx="7657560" cy="211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142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096280" y="427680"/>
              <a:ext cx="8273160" cy="3515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88360" y="418680"/>
                <a:ext cx="8289360" cy="353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3038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61640" y="430920"/>
              <a:ext cx="10899360" cy="4492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4800" y="424440"/>
                <a:ext cx="10911240" cy="450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066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95240" y="544680"/>
              <a:ext cx="11178360" cy="5960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8400" y="534960"/>
                <a:ext cx="11193480" cy="597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5017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74840" y="517680"/>
              <a:ext cx="7293960" cy="754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5840" y="509400"/>
                <a:ext cx="7311960" cy="77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998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90960" y="133560"/>
              <a:ext cx="10529640" cy="6258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2320" y="126360"/>
                <a:ext cx="10547280" cy="627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014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17960" y="250200"/>
              <a:ext cx="9675000" cy="5585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0040" y="241560"/>
                <a:ext cx="9692280" cy="560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869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07840" y="325800"/>
              <a:ext cx="9933840" cy="2679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1000" y="317520"/>
                <a:ext cx="9948960" cy="269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58640" y="2049120"/>
              <a:ext cx="10124640" cy="1877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0360" y="2042280"/>
                <a:ext cx="10139040" cy="189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326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16320" y="126360"/>
              <a:ext cx="10660680" cy="5314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0560" y="120960"/>
                <a:ext cx="10671840" cy="532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64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16320" y="126360"/>
              <a:ext cx="10660680" cy="5314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0560" y="120960"/>
                <a:ext cx="10671840" cy="532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643400" y="5534280"/>
              <a:ext cx="7689240" cy="363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38000" y="5527440"/>
                <a:ext cx="7701480" cy="37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Ink 2"/>
              <p14:cNvContentPartPr/>
              <p14:nvPr/>
            </p14:nvContentPartPr>
            <p14:xfrm>
              <a:off x="4838760" y="5371920"/>
              <a:ext cx="4820040" cy="562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29400" y="5362560"/>
                <a:ext cx="4838760" cy="58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267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91440" y="176760"/>
              <a:ext cx="9880920" cy="4946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5680" y="169560"/>
                <a:ext cx="9893520" cy="495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023960" y="1617840"/>
              <a:ext cx="1553040" cy="2207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19280" y="1612080"/>
                <a:ext cx="1564560" cy="221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9648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91440" y="176760"/>
              <a:ext cx="9880920" cy="4946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5680" y="169560"/>
                <a:ext cx="9893520" cy="495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647800" y="4814640"/>
              <a:ext cx="2466000" cy="596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41320" y="4807440"/>
                <a:ext cx="2479680" cy="61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892480" y="1646640"/>
              <a:ext cx="2538720" cy="3688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7080" y="1640520"/>
                <a:ext cx="2550600" cy="37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4924440" y="5124600"/>
              <a:ext cx="343080" cy="4575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15080" y="5115240"/>
                <a:ext cx="361800" cy="47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667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520000" y="502560"/>
              <a:ext cx="6072840" cy="1854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15320" y="495000"/>
                <a:ext cx="6084360" cy="18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388960" y="1351440"/>
              <a:ext cx="7473960" cy="1158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81400" y="1344960"/>
                <a:ext cx="7488360" cy="117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867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05320" y="221400"/>
              <a:ext cx="10947240" cy="4093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7760" y="213120"/>
                <a:ext cx="10961280" cy="410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617120" y="2573640"/>
              <a:ext cx="1135080" cy="1126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07760" y="2564280"/>
                <a:ext cx="1153800" cy="114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259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520000" y="502560"/>
              <a:ext cx="6072840" cy="1854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15320" y="495000"/>
                <a:ext cx="6084360" cy="18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369520" y="1468080"/>
              <a:ext cx="8546760" cy="52185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64120" y="1463400"/>
                <a:ext cx="8559360" cy="523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927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25840" y="186480"/>
              <a:ext cx="8974800" cy="2644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20080" y="179280"/>
                <a:ext cx="8986320" cy="265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27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25840" y="186480"/>
              <a:ext cx="8974800" cy="2644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20080" y="179280"/>
                <a:ext cx="898632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942640" y="3229200"/>
              <a:ext cx="8869680" cy="3620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34360" y="3222720"/>
                <a:ext cx="8885520" cy="363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342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233520" y="311040"/>
              <a:ext cx="7285320" cy="2733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26320" y="302760"/>
                <a:ext cx="7297560" cy="275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961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37400" y="306000"/>
              <a:ext cx="9678240" cy="1410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31280" y="299160"/>
                <a:ext cx="9690120" cy="142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5422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09920" y="444600"/>
              <a:ext cx="10250280" cy="2717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3440" y="435960"/>
                <a:ext cx="10263240" cy="27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039480" y="1718640"/>
              <a:ext cx="5317560" cy="1515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30120" y="1709280"/>
                <a:ext cx="5336280" cy="153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1297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95000" y="438480"/>
              <a:ext cx="11034000" cy="5108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8160" y="429480"/>
                <a:ext cx="11047680" cy="512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749840" y="4978440"/>
              <a:ext cx="720000" cy="4658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40480" y="4969080"/>
                <a:ext cx="738720" cy="48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228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67080" y="398520"/>
              <a:ext cx="11179080" cy="5439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8440" y="390240"/>
                <a:ext cx="11191680" cy="54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82760" y="5096880"/>
              <a:ext cx="10388880" cy="1515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3400" y="5087520"/>
                <a:ext cx="10407600" cy="153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966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92920" y="260640"/>
              <a:ext cx="11207520" cy="3472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5360" y="254160"/>
                <a:ext cx="11219760" cy="348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3095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16</Words>
  <Application>Microsoft Office PowerPoint</Application>
  <PresentationFormat>Widescreen</PresentationFormat>
  <Paragraphs>3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Calibri Light</vt:lpstr>
      <vt:lpstr>Office Theme</vt:lpstr>
      <vt:lpstr>Density operators (For Pure State)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Density operators (For Pure State)</dc:title>
  <dc:creator>akanksha sharma</dc:creator>
  <cp:lastModifiedBy>akanksha sharma</cp:lastModifiedBy>
  <cp:revision>2</cp:revision>
  <dcterms:created xsi:type="dcterms:W3CDTF">2022-03-09T13:08:10Z</dcterms:created>
  <dcterms:modified xsi:type="dcterms:W3CDTF">2022-03-09T22:15:39Z</dcterms:modified>
</cp:coreProperties>
</file>

<file path=docProps/thumbnail.jpeg>
</file>